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 id="2147483772" r:id="rId3"/>
  </p:sldMasterIdLst>
  <p:notesMasterIdLst>
    <p:notesMasterId r:id="rId45"/>
  </p:notesMasterIdLst>
  <p:handoutMasterIdLst>
    <p:handoutMasterId r:id="rId46"/>
  </p:handoutMasterIdLst>
  <p:sldIdLst>
    <p:sldId id="256" r:id="rId4"/>
    <p:sldId id="298" r:id="rId5"/>
    <p:sldId id="304" r:id="rId6"/>
    <p:sldId id="299" r:id="rId7"/>
    <p:sldId id="257" r:id="rId8"/>
    <p:sldId id="269" r:id="rId9"/>
    <p:sldId id="258" r:id="rId10"/>
    <p:sldId id="259" r:id="rId11"/>
    <p:sldId id="273" r:id="rId12"/>
    <p:sldId id="274" r:id="rId13"/>
    <p:sldId id="275" r:id="rId14"/>
    <p:sldId id="297" r:id="rId15"/>
    <p:sldId id="271" r:id="rId16"/>
    <p:sldId id="276" r:id="rId17"/>
    <p:sldId id="277" r:id="rId18"/>
    <p:sldId id="278" r:id="rId19"/>
    <p:sldId id="280" r:id="rId20"/>
    <p:sldId id="307" r:id="rId21"/>
    <p:sldId id="282" r:id="rId22"/>
    <p:sldId id="305" r:id="rId23"/>
    <p:sldId id="262" r:id="rId24"/>
    <p:sldId id="285" r:id="rId25"/>
    <p:sldId id="306" r:id="rId26"/>
    <p:sldId id="263" r:id="rId27"/>
    <p:sldId id="287" r:id="rId28"/>
    <p:sldId id="288" r:id="rId29"/>
    <p:sldId id="289" r:id="rId30"/>
    <p:sldId id="291" r:id="rId31"/>
    <p:sldId id="290" r:id="rId32"/>
    <p:sldId id="300" r:id="rId33"/>
    <p:sldId id="292" r:id="rId34"/>
    <p:sldId id="264" r:id="rId35"/>
    <p:sldId id="293" r:id="rId36"/>
    <p:sldId id="294" r:id="rId37"/>
    <p:sldId id="301" r:id="rId38"/>
    <p:sldId id="265" r:id="rId39"/>
    <p:sldId id="295" r:id="rId40"/>
    <p:sldId id="266" r:id="rId41"/>
    <p:sldId id="296" r:id="rId42"/>
    <p:sldId id="267" r:id="rId43"/>
    <p:sldId id="303" r:id="rId44"/>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663300"/>
    <a:srgbClr val="000066"/>
    <a:srgbClr val="006600"/>
    <a:srgbClr val="CC0066"/>
    <a:srgbClr val="660066"/>
    <a:srgbClr val="99CCFF"/>
    <a:srgbClr val="FFCC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78818" autoAdjust="0"/>
  </p:normalViewPr>
  <p:slideViewPr>
    <p:cSldViewPr showGuides="1">
      <p:cViewPr>
        <p:scale>
          <a:sx n="60" d="100"/>
          <a:sy n="60" d="100"/>
        </p:scale>
        <p:origin x="-2004" y="-252"/>
      </p:cViewPr>
      <p:guideLst>
        <p:guide orient="horz" pos="891"/>
        <p:guide pos="15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9" d="100"/>
          <a:sy n="49" d="100"/>
        </p:scale>
        <p:origin x="-296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0681" tIns="45341" rIns="90681" bIns="45341" rtlCol="0"/>
          <a:lstStyle>
            <a:lvl1pPr algn="l">
              <a:defRPr sz="1200"/>
            </a:lvl1pPr>
          </a:lstStyle>
          <a:p>
            <a:pPr>
              <a:defRPr/>
            </a:pPr>
            <a:endParaRPr lang="en-SG"/>
          </a:p>
        </p:txBody>
      </p:sp>
      <p:sp>
        <p:nvSpPr>
          <p:cNvPr id="3" name="Date Placeholder 2"/>
          <p:cNvSpPr>
            <a:spLocks noGrp="1"/>
          </p:cNvSpPr>
          <p:nvPr>
            <p:ph type="dt" sz="quarter" idx="1"/>
          </p:nvPr>
        </p:nvSpPr>
        <p:spPr>
          <a:xfrm>
            <a:off x="3854450" y="0"/>
            <a:ext cx="2949575" cy="496888"/>
          </a:xfrm>
          <a:prstGeom prst="rect">
            <a:avLst/>
          </a:prstGeom>
        </p:spPr>
        <p:txBody>
          <a:bodyPr vert="horz" lIns="90681" tIns="45341" rIns="90681" bIns="45341" rtlCol="0"/>
          <a:lstStyle>
            <a:lvl1pPr algn="r">
              <a:defRPr sz="1200" smtClean="0"/>
            </a:lvl1pPr>
          </a:lstStyle>
          <a:p>
            <a:pPr>
              <a:defRPr/>
            </a:pPr>
            <a:fld id="{F0257FA7-7E11-4953-B945-02E219427B44}" type="datetimeFigureOut">
              <a:rPr lang="en-SG"/>
              <a:pPr>
                <a:defRPr/>
              </a:pPr>
              <a:t>25/4/2014</a:t>
            </a:fld>
            <a:endParaRPr lang="en-SG"/>
          </a:p>
        </p:txBody>
      </p:sp>
      <p:sp>
        <p:nvSpPr>
          <p:cNvPr id="4" name="Footer Placeholder 3"/>
          <p:cNvSpPr>
            <a:spLocks noGrp="1"/>
          </p:cNvSpPr>
          <p:nvPr>
            <p:ph type="ftr" sz="quarter" idx="2"/>
          </p:nvPr>
        </p:nvSpPr>
        <p:spPr>
          <a:xfrm>
            <a:off x="0" y="9440863"/>
            <a:ext cx="2949575" cy="496887"/>
          </a:xfrm>
          <a:prstGeom prst="rect">
            <a:avLst/>
          </a:prstGeom>
        </p:spPr>
        <p:txBody>
          <a:bodyPr vert="horz" lIns="90681" tIns="45341" rIns="90681" bIns="45341" rtlCol="0" anchor="b"/>
          <a:lstStyle>
            <a:lvl1pPr algn="l">
              <a:defRPr sz="1200"/>
            </a:lvl1pPr>
          </a:lstStyle>
          <a:p>
            <a:pPr>
              <a:defRPr/>
            </a:pPr>
            <a:endParaRPr lang="en-SG"/>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0681" tIns="45341" rIns="90681" bIns="45341" rtlCol="0" anchor="b"/>
          <a:lstStyle>
            <a:lvl1pPr algn="r">
              <a:defRPr sz="1200" smtClean="0"/>
            </a:lvl1pPr>
          </a:lstStyle>
          <a:p>
            <a:pPr>
              <a:defRPr/>
            </a:pPr>
            <a:fld id="{58B0DC69-0049-400D-9F0E-E83A75258B87}" type="slidenum">
              <a:rPr lang="en-SG"/>
              <a:pPr>
                <a:defRPr/>
              </a:pPr>
              <a:t>‹#›</a:t>
            </a:fld>
            <a:endParaRPr lang="en-SG"/>
          </a:p>
        </p:txBody>
      </p:sp>
    </p:spTree>
    <p:extLst>
      <p:ext uri="{BB962C8B-B14F-4D97-AF65-F5344CB8AC3E}">
        <p14:creationId xmlns:p14="http://schemas.microsoft.com/office/powerpoint/2010/main" val="67041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34" tIns="45716" rIns="91434" bIns="45716" rtlCol="0"/>
          <a:lstStyle>
            <a:lvl1pPr algn="l" fontAlgn="auto">
              <a:spcBef>
                <a:spcPts val="0"/>
              </a:spcBef>
              <a:spcAft>
                <a:spcPts val="0"/>
              </a:spcAft>
              <a:defRPr sz="1200">
                <a:latin typeface="+mn-lt"/>
                <a:cs typeface="+mn-cs"/>
              </a:defRPr>
            </a:lvl1pPr>
          </a:lstStyle>
          <a:p>
            <a:pPr>
              <a:defRPr/>
            </a:pPr>
            <a:endParaRPr lang="en-SG"/>
          </a:p>
        </p:txBody>
      </p:sp>
      <p:sp>
        <p:nvSpPr>
          <p:cNvPr id="3" name="Date Placeholder 2"/>
          <p:cNvSpPr>
            <a:spLocks noGrp="1"/>
          </p:cNvSpPr>
          <p:nvPr>
            <p:ph type="dt" idx="1"/>
          </p:nvPr>
        </p:nvSpPr>
        <p:spPr>
          <a:xfrm>
            <a:off x="3854450" y="0"/>
            <a:ext cx="2949575" cy="496888"/>
          </a:xfrm>
          <a:prstGeom prst="rect">
            <a:avLst/>
          </a:prstGeom>
        </p:spPr>
        <p:txBody>
          <a:bodyPr vert="horz" lIns="91434" tIns="45716" rIns="91434" bIns="45716" rtlCol="0"/>
          <a:lstStyle>
            <a:lvl1pPr algn="r" fontAlgn="auto">
              <a:spcBef>
                <a:spcPts val="0"/>
              </a:spcBef>
              <a:spcAft>
                <a:spcPts val="0"/>
              </a:spcAft>
              <a:defRPr sz="1200">
                <a:latin typeface="+mn-lt"/>
                <a:cs typeface="+mn-cs"/>
              </a:defRPr>
            </a:lvl1pPr>
          </a:lstStyle>
          <a:p>
            <a:pPr>
              <a:defRPr/>
            </a:pPr>
            <a:fld id="{C18CE412-7D40-4152-BB54-93936CB17086}" type="datetimeFigureOut">
              <a:rPr lang="en-SG"/>
              <a:pPr>
                <a:defRPr/>
              </a:pPr>
              <a:t>25/4/2014</a:t>
            </a:fld>
            <a:endParaRPr lang="en-SG"/>
          </a:p>
        </p:txBody>
      </p:sp>
      <p:sp>
        <p:nvSpPr>
          <p:cNvPr id="4" name="Slide Image Placeholder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434" tIns="45716" rIns="91434" bIns="45716" rtlCol="0" anchor="ctr"/>
          <a:lstStyle/>
          <a:p>
            <a:pPr lvl="0"/>
            <a:endParaRPr lang="en-SG"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34" tIns="45716" rIns="91434" bIns="45716" rtlCol="0"/>
          <a:lstStyle/>
          <a:p>
            <a:pPr lvl="0"/>
            <a:endParaRPr lang="en-SG" noProof="0" dirty="0"/>
          </a:p>
        </p:txBody>
      </p:sp>
      <p:sp>
        <p:nvSpPr>
          <p:cNvPr id="6" name="Footer Placeholder 5"/>
          <p:cNvSpPr>
            <a:spLocks noGrp="1"/>
          </p:cNvSpPr>
          <p:nvPr>
            <p:ph type="ftr" sz="quarter" idx="4"/>
          </p:nvPr>
        </p:nvSpPr>
        <p:spPr>
          <a:xfrm>
            <a:off x="0" y="9440863"/>
            <a:ext cx="2949575" cy="496887"/>
          </a:xfrm>
          <a:prstGeom prst="rect">
            <a:avLst/>
          </a:prstGeom>
        </p:spPr>
        <p:txBody>
          <a:bodyPr vert="horz" lIns="91434" tIns="45716" rIns="91434" bIns="45716" rtlCol="0" anchor="b"/>
          <a:lstStyle>
            <a:lvl1pPr algn="l" fontAlgn="auto">
              <a:spcBef>
                <a:spcPts val="0"/>
              </a:spcBef>
              <a:spcAft>
                <a:spcPts val="0"/>
              </a:spcAft>
              <a:defRPr sz="1200">
                <a:latin typeface="+mn-lt"/>
                <a:cs typeface="+mn-cs"/>
              </a:defRPr>
            </a:lvl1pPr>
          </a:lstStyle>
          <a:p>
            <a:pPr>
              <a:defRPr/>
            </a:pPr>
            <a:endParaRPr lang="en-SG"/>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34" tIns="45716" rIns="91434" bIns="45716" rtlCol="0" anchor="b"/>
          <a:lstStyle>
            <a:lvl1pPr algn="r" fontAlgn="auto">
              <a:spcBef>
                <a:spcPts val="0"/>
              </a:spcBef>
              <a:spcAft>
                <a:spcPts val="0"/>
              </a:spcAft>
              <a:defRPr sz="1200">
                <a:latin typeface="+mn-lt"/>
                <a:cs typeface="+mn-cs"/>
              </a:defRPr>
            </a:lvl1pPr>
          </a:lstStyle>
          <a:p>
            <a:pPr>
              <a:defRPr/>
            </a:pPr>
            <a:fld id="{61CCF8C5-46A4-4D06-889B-CC3E65065A31}" type="slidenum">
              <a:rPr lang="en-SG"/>
              <a:pPr>
                <a:defRPr/>
              </a:pPr>
              <a:t>‹#›</a:t>
            </a:fld>
            <a:endParaRPr lang="en-SG"/>
          </a:p>
        </p:txBody>
      </p:sp>
    </p:spTree>
    <p:extLst>
      <p:ext uri="{BB962C8B-B14F-4D97-AF65-F5344CB8AC3E}">
        <p14:creationId xmlns:p14="http://schemas.microsoft.com/office/powerpoint/2010/main" val="131349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30000"/>
      </a:spcBef>
      <a:spcAft>
        <a:spcPct val="0"/>
      </a:spcAft>
      <a:defRPr sz="1200" kern="1200">
        <a:solidFill>
          <a:schemeClr val="tx1"/>
        </a:solidFill>
        <a:latin typeface="+mj-lt"/>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mj-lt"/>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mj-lt"/>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mj-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55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C91211-FFF3-41B3-8988-2A76295DB851}" type="slidenum">
              <a:rPr lang="en-SG" altLang="en-US"/>
              <a:pPr fontAlgn="base">
                <a:spcBef>
                  <a:spcPct val="0"/>
                </a:spcBef>
                <a:spcAft>
                  <a:spcPct val="0"/>
                </a:spcAft>
                <a:defRPr/>
              </a:pPr>
              <a:t>1</a:t>
            </a:fld>
            <a:endParaRPr lang="en-SG"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7EAFFA-3BA5-4DB5-A0C2-8E400D9014AB}" type="slidenum">
              <a:rPr lang="en-SG" altLang="en-US"/>
              <a:pPr fontAlgn="base">
                <a:spcBef>
                  <a:spcPct val="0"/>
                </a:spcBef>
                <a:spcAft>
                  <a:spcPct val="0"/>
                </a:spcAft>
                <a:defRPr/>
              </a:pPr>
              <a:t>10</a:t>
            </a:fld>
            <a:endParaRPr lang="en-SG"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E9BA32-C700-41C8-A65C-F79C2BA0868D}" type="slidenum">
              <a:rPr lang="en-SG" altLang="en-US"/>
              <a:pPr fontAlgn="base">
                <a:spcBef>
                  <a:spcPct val="0"/>
                </a:spcBef>
                <a:spcAft>
                  <a:spcPct val="0"/>
                </a:spcAft>
                <a:defRPr/>
              </a:pPr>
              <a:t>11</a:t>
            </a:fld>
            <a:endParaRPr lang="en-SG"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Times New Roman" pitchFamily="18" charset="0"/>
              <a:cs typeface="Arial" charset="0"/>
            </a:endParaRPr>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2143A6-EEEF-451A-BC9D-B93638C707B7}" type="slidenum">
              <a:rPr lang="en-SG" altLang="en-US">
                <a:solidFill>
                  <a:srgbClr val="000000"/>
                </a:solidFill>
              </a:rPr>
              <a:pPr fontAlgn="base">
                <a:spcBef>
                  <a:spcPct val="0"/>
                </a:spcBef>
                <a:spcAft>
                  <a:spcPct val="0"/>
                </a:spcAft>
                <a:defRPr/>
              </a:pPr>
              <a:t>12</a:t>
            </a:fld>
            <a:endParaRPr lang="en-SG" alt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D922E-A51F-463C-8600-51D6756736C5}" type="slidenum">
              <a:rPr lang="en-SG" altLang="en-US"/>
              <a:pPr fontAlgn="base">
                <a:spcBef>
                  <a:spcPct val="0"/>
                </a:spcBef>
                <a:spcAft>
                  <a:spcPct val="0"/>
                </a:spcAft>
                <a:defRPr/>
              </a:pPr>
              <a:t>13</a:t>
            </a:fld>
            <a:endParaRPr lang="en-SG"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2B9C95-8586-4FC0-B12B-A6427EA1BA83}" type="slidenum">
              <a:rPr lang="en-SG" altLang="en-US"/>
              <a:pPr fontAlgn="base">
                <a:spcBef>
                  <a:spcPct val="0"/>
                </a:spcBef>
                <a:spcAft>
                  <a:spcPct val="0"/>
                </a:spcAft>
                <a:defRPr/>
              </a:pPr>
              <a:t>14</a:t>
            </a:fld>
            <a:endParaRPr lang="en-SG"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9469AE-3030-4CD1-BF97-EEA4E65F7FD4}" type="slidenum">
              <a:rPr lang="en-SG" altLang="en-US"/>
              <a:pPr fontAlgn="base">
                <a:spcBef>
                  <a:spcPct val="0"/>
                </a:spcBef>
                <a:spcAft>
                  <a:spcPct val="0"/>
                </a:spcAft>
                <a:defRPr/>
              </a:pPr>
              <a:t>15</a:t>
            </a:fld>
            <a:endParaRPr lang="en-SG"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2F96D07-B753-42D7-925D-A3F24335B17E}" type="slidenum">
              <a:rPr lang="en-SG" altLang="en-US"/>
              <a:pPr fontAlgn="base">
                <a:spcBef>
                  <a:spcPct val="0"/>
                </a:spcBef>
                <a:spcAft>
                  <a:spcPct val="0"/>
                </a:spcAft>
                <a:defRPr/>
              </a:pPr>
              <a:t>16</a:t>
            </a:fld>
            <a:endParaRPr lang="en-SG"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F48AF3-ED1F-4DD4-A97E-42C7680B2771}" type="slidenum">
              <a:rPr lang="en-SG" altLang="en-US"/>
              <a:pPr fontAlgn="base">
                <a:spcBef>
                  <a:spcPct val="0"/>
                </a:spcBef>
                <a:spcAft>
                  <a:spcPct val="0"/>
                </a:spcAft>
                <a:defRPr/>
              </a:pPr>
              <a:t>17</a:t>
            </a:fld>
            <a:endParaRPr lang="en-SG"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SG"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fld id="{E61D9CC0-08D1-47FD-9447-367C8B5B1D5F}" type="slidenum">
              <a:rPr lang="en-SG" altLang="en-US">
                <a:solidFill>
                  <a:prstClr val="black"/>
                </a:solidFill>
              </a:rPr>
              <a:pPr/>
              <a:t>18</a:t>
            </a:fld>
            <a:endParaRPr lang="en-SG"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390180-05B2-449A-9A64-E4DF025FB14E}" type="slidenum">
              <a:rPr lang="en-SG" altLang="en-US">
                <a:solidFill>
                  <a:srgbClr val="000000"/>
                </a:solidFill>
              </a:rPr>
              <a:pPr fontAlgn="base">
                <a:spcBef>
                  <a:spcPct val="0"/>
                </a:spcBef>
                <a:spcAft>
                  <a:spcPct val="0"/>
                </a:spcAft>
                <a:defRPr/>
              </a:pPr>
              <a:t>19</a:t>
            </a:fld>
            <a:endParaRPr lang="en-SG"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E69CE55-81EF-41C8-93FB-CB1B1BD30C12}" type="slidenum">
              <a:rPr lang="en-SG" smtClean="0"/>
              <a:pPr>
                <a:defRPr/>
              </a:pPr>
              <a:t>2</a:t>
            </a:fld>
            <a:endParaRPr lang="en-SG"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390180-05B2-449A-9A64-E4DF025FB14E}" type="slidenum">
              <a:rPr lang="en-SG" altLang="en-US">
                <a:solidFill>
                  <a:srgbClr val="000000"/>
                </a:solidFill>
              </a:rPr>
              <a:pPr fontAlgn="base">
                <a:spcBef>
                  <a:spcPct val="0"/>
                </a:spcBef>
                <a:spcAft>
                  <a:spcPct val="0"/>
                </a:spcAft>
                <a:defRPr/>
              </a:pPr>
              <a:t>20</a:t>
            </a:fld>
            <a:endParaRPr lang="en-SG"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6D767B4-A9E0-4DB7-B7B4-FB7D0A275172}" type="slidenum">
              <a:rPr lang="en-SG" altLang="en-US"/>
              <a:pPr fontAlgn="base">
                <a:spcBef>
                  <a:spcPct val="0"/>
                </a:spcBef>
                <a:spcAft>
                  <a:spcPct val="0"/>
                </a:spcAft>
                <a:defRPr/>
              </a:pPr>
              <a:t>21</a:t>
            </a:fld>
            <a:endParaRPr lang="en-SG"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E629F7-D031-4924-9C4F-9B6908291A74}" type="slidenum">
              <a:rPr lang="en-SG" altLang="en-US"/>
              <a:pPr fontAlgn="base">
                <a:spcBef>
                  <a:spcPct val="0"/>
                </a:spcBef>
                <a:spcAft>
                  <a:spcPct val="0"/>
                </a:spcAft>
                <a:defRPr/>
              </a:pPr>
              <a:t>22</a:t>
            </a:fld>
            <a:endParaRPr lang="en-SG"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E629F7-D031-4924-9C4F-9B6908291A74}" type="slidenum">
              <a:rPr lang="en-SG" altLang="en-US"/>
              <a:pPr fontAlgn="base">
                <a:spcBef>
                  <a:spcPct val="0"/>
                </a:spcBef>
                <a:spcAft>
                  <a:spcPct val="0"/>
                </a:spcAft>
                <a:defRPr/>
              </a:pPr>
              <a:t>23</a:t>
            </a:fld>
            <a:endParaRPr lang="en-SG"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C63AA8-E98E-49B8-99D3-48CD20375ADD}" type="slidenum">
              <a:rPr lang="en-SG" altLang="en-US"/>
              <a:pPr fontAlgn="base">
                <a:spcBef>
                  <a:spcPct val="0"/>
                </a:spcBef>
                <a:spcAft>
                  <a:spcPct val="0"/>
                </a:spcAft>
                <a:defRPr/>
              </a:pPr>
              <a:t>24</a:t>
            </a:fld>
            <a:endParaRPr lang="en-SG"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99C2DB24-E23B-4D39-A57F-CF3CEA182EAC}" type="slidenum">
              <a:rPr lang="en-SG" smtClean="0"/>
              <a:pPr>
                <a:defRPr/>
              </a:pPr>
              <a:t>25</a:t>
            </a:fld>
            <a:endParaRPr lang="en-S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D45590C8-C847-42BA-A6FF-E57DD834B980}" type="slidenum">
              <a:rPr lang="en-SG" smtClean="0"/>
              <a:pPr>
                <a:defRPr/>
              </a:pPr>
              <a:t>26</a:t>
            </a:fld>
            <a:endParaRPr lang="en-S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2A463609-1B46-4E7D-9CF7-2190C75AEAFD}" type="slidenum">
              <a:rPr lang="en-SG" smtClean="0"/>
              <a:pPr>
                <a:defRPr/>
              </a:pPr>
              <a:t>27</a:t>
            </a:fld>
            <a:endParaRPr lang="en-S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56DCAA8E-9FB1-4440-B431-F819FAE2468F}" type="slidenum">
              <a:rPr lang="en-SG" smtClean="0"/>
              <a:pPr>
                <a:defRPr/>
              </a:pPr>
              <a:t>28</a:t>
            </a:fld>
            <a:endParaRPr lang="en-S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F9D7D572-0551-4885-A2D7-A4D0A14BCADF}" type="slidenum">
              <a:rPr lang="en-SG" smtClean="0"/>
              <a:pPr>
                <a:defRPr/>
              </a:pPr>
              <a:t>29</a:t>
            </a:fld>
            <a:endParaRPr lang="en-S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E69CE55-81EF-41C8-93FB-CB1B1BD30C12}" type="slidenum">
              <a:rPr lang="en-SG" smtClean="0"/>
              <a:pPr>
                <a:defRPr/>
              </a:pPr>
              <a:t>3</a:t>
            </a:fld>
            <a:endParaRPr lang="en-SG"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2D4A0C82-9799-4884-89C7-D94A32CF11F0}" type="slidenum">
              <a:rPr lang="en-SG" smtClean="0"/>
              <a:pPr>
                <a:defRPr/>
              </a:pPr>
              <a:t>30</a:t>
            </a:fld>
            <a:endParaRPr lang="en-SG"/>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61741F-9341-42AC-8F04-D2CB41938B1F}" type="slidenum">
              <a:rPr lang="en-SG" altLang="en-US"/>
              <a:pPr fontAlgn="base">
                <a:spcBef>
                  <a:spcPct val="0"/>
                </a:spcBef>
                <a:spcAft>
                  <a:spcPct val="0"/>
                </a:spcAft>
                <a:defRPr/>
              </a:pPr>
              <a:t>31</a:t>
            </a:fld>
            <a:endParaRPr lang="en-SG"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2B2A5F0-6073-4BC5-B24E-8FF6AE335163}" type="slidenum">
              <a:rPr lang="en-SG" smtClean="0"/>
              <a:pPr>
                <a:defRPr/>
              </a:pPr>
              <a:t>32</a:t>
            </a:fld>
            <a:endParaRPr lang="en-S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4518152-A073-4B39-96EE-8E5ACFC41B4A}" type="slidenum">
              <a:rPr lang="en-SG" altLang="en-US"/>
              <a:pPr fontAlgn="base">
                <a:spcBef>
                  <a:spcPct val="0"/>
                </a:spcBef>
                <a:spcAft>
                  <a:spcPct val="0"/>
                </a:spcAft>
                <a:defRPr/>
              </a:pPr>
              <a:t>33</a:t>
            </a:fld>
            <a:endParaRPr lang="en-SG"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D85FED9C-A196-4F67-9A04-946971D4DCA7}" type="slidenum">
              <a:rPr lang="en-SG" smtClean="0"/>
              <a:pPr>
                <a:defRPr/>
              </a:pPr>
              <a:t>34</a:t>
            </a:fld>
            <a:endParaRPr lang="en-S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92216089-69DB-40A3-AD6A-9E998EE382A0}" type="slidenum">
              <a:rPr lang="en-SG" smtClean="0"/>
              <a:pPr>
                <a:defRPr/>
              </a:pPr>
              <a:t>35</a:t>
            </a:fld>
            <a:endParaRPr lang="en-S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5E57CA62-31BA-4E0D-999D-3D32DB05CC7B}" type="slidenum">
              <a:rPr lang="en-SG" smtClean="0"/>
              <a:pPr>
                <a:defRPr/>
              </a:pPr>
              <a:t>36</a:t>
            </a:fld>
            <a:endParaRPr lang="en-S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AE8B3A-D80C-45D2-BFF1-95DEDA7B9376}" type="slidenum">
              <a:rPr lang="en-SG" altLang="en-US"/>
              <a:pPr fontAlgn="base">
                <a:spcBef>
                  <a:spcPct val="0"/>
                </a:spcBef>
                <a:spcAft>
                  <a:spcPct val="0"/>
                </a:spcAft>
                <a:defRPr/>
              </a:pPr>
              <a:t>37</a:t>
            </a:fld>
            <a:endParaRPr lang="en-SG"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87E3AC2-20F9-438F-8B59-43D9B8A8D624}" type="slidenum">
              <a:rPr lang="en-SG" altLang="en-US"/>
              <a:pPr fontAlgn="base">
                <a:spcBef>
                  <a:spcPct val="0"/>
                </a:spcBef>
                <a:spcAft>
                  <a:spcPct val="0"/>
                </a:spcAft>
                <a:defRPr/>
              </a:pPr>
              <a:t>38</a:t>
            </a:fld>
            <a:endParaRPr lang="en-SG"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AC3BF9-649D-4FDB-BCC3-2EC85E493E55}" type="slidenum">
              <a:rPr lang="en-SG" altLang="en-US"/>
              <a:pPr fontAlgn="base">
                <a:spcBef>
                  <a:spcPct val="0"/>
                </a:spcBef>
                <a:spcAft>
                  <a:spcPct val="0"/>
                </a:spcAft>
                <a:defRPr/>
              </a:pPr>
              <a:t>39</a:t>
            </a:fld>
            <a:endParaRPr lang="en-S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E2BCDB74-990B-4EAB-80C0-6D10C536757B}" type="slidenum">
              <a:rPr lang="en-SG" smtClean="0"/>
              <a:pPr>
                <a:defRPr/>
              </a:pPr>
              <a:t>4</a:t>
            </a:fld>
            <a:endParaRPr lang="en-SG"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551302-1752-420E-B69C-8ED7278A6857}" type="slidenum">
              <a:rPr lang="en-SG" altLang="en-US"/>
              <a:pPr fontAlgn="base">
                <a:spcBef>
                  <a:spcPct val="0"/>
                </a:spcBef>
                <a:spcAft>
                  <a:spcPct val="0"/>
                </a:spcAft>
                <a:defRPr/>
              </a:pPr>
              <a:t>40</a:t>
            </a:fld>
            <a:endParaRPr lang="en-SG"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C17EF4F0-1CBB-4D27-B916-5E477917174A}" type="slidenum">
              <a:rPr lang="en-SG" smtClean="0"/>
              <a:pPr>
                <a:defRPr/>
              </a:pPr>
              <a:t>41</a:t>
            </a:fld>
            <a:endParaRPr lang="en-S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1B00A9-6C03-4BF0-AF8F-A5D252EB1006}" type="slidenum">
              <a:rPr lang="en-SG" altLang="en-US"/>
              <a:pPr fontAlgn="base">
                <a:spcBef>
                  <a:spcPct val="0"/>
                </a:spcBef>
                <a:spcAft>
                  <a:spcPct val="0"/>
                </a:spcAft>
                <a:defRPr/>
              </a:pPr>
              <a:t>5</a:t>
            </a:fld>
            <a:endParaRPr lang="en-SG"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925C72-A5BA-4171-B5E3-85FFF62BAAAF}" type="slidenum">
              <a:rPr lang="en-SG" altLang="en-US"/>
              <a:pPr fontAlgn="base">
                <a:spcBef>
                  <a:spcPct val="0"/>
                </a:spcBef>
                <a:spcAft>
                  <a:spcPct val="0"/>
                </a:spcAft>
                <a:defRPr/>
              </a:pPr>
              <a:t>6</a:t>
            </a:fld>
            <a:endParaRPr lang="en-SG"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SG"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BCEA7CB-2A9C-45FA-935B-A0F0EA0DDB2C}" type="slidenum">
              <a:rPr lang="en-SG" smtClean="0"/>
              <a:pPr>
                <a:defRPr/>
              </a:pPr>
              <a:t>7</a:t>
            </a:fld>
            <a:endParaRPr lang="en-S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C07747-BF8D-4D8E-A857-A648596FD731}" type="slidenum">
              <a:rPr lang="en-SG" altLang="en-US"/>
              <a:pPr fontAlgn="base">
                <a:spcBef>
                  <a:spcPct val="0"/>
                </a:spcBef>
                <a:spcAft>
                  <a:spcPct val="0"/>
                </a:spcAft>
                <a:defRPr/>
              </a:pPr>
              <a:t>8</a:t>
            </a:fld>
            <a:endParaRPr lang="en-SG"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919163" y="746125"/>
            <a:ext cx="496728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smtClean="0">
              <a:latin typeface="Arial" charset="0"/>
              <a:cs typeface="Arial" charset="0"/>
            </a:endParaRPr>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98" indent="-285731">
              <a:defRPr>
                <a:solidFill>
                  <a:schemeClr val="tx1"/>
                </a:solidFill>
                <a:latin typeface="Calibri" pitchFamily="34" charset="0"/>
              </a:defRPr>
            </a:lvl2pPr>
            <a:lvl3pPr marL="1142921" indent="-228584">
              <a:defRPr>
                <a:solidFill>
                  <a:schemeClr val="tx1"/>
                </a:solidFill>
                <a:latin typeface="Calibri" pitchFamily="34" charset="0"/>
              </a:defRPr>
            </a:lvl3pPr>
            <a:lvl4pPr marL="1600090" indent="-228584">
              <a:defRPr>
                <a:solidFill>
                  <a:schemeClr val="tx1"/>
                </a:solidFill>
                <a:latin typeface="Calibri" pitchFamily="34" charset="0"/>
              </a:defRPr>
            </a:lvl4pPr>
            <a:lvl5pPr marL="2057258" indent="-228584">
              <a:defRPr>
                <a:solidFill>
                  <a:schemeClr val="tx1"/>
                </a:solidFill>
                <a:latin typeface="Calibri" pitchFamily="34" charset="0"/>
              </a:defRPr>
            </a:lvl5pPr>
            <a:lvl6pPr marL="2514427" indent="-228584" fontAlgn="base">
              <a:spcBef>
                <a:spcPct val="0"/>
              </a:spcBef>
              <a:spcAft>
                <a:spcPct val="0"/>
              </a:spcAft>
              <a:defRPr>
                <a:solidFill>
                  <a:schemeClr val="tx1"/>
                </a:solidFill>
                <a:latin typeface="Calibri" pitchFamily="34" charset="0"/>
              </a:defRPr>
            </a:lvl6pPr>
            <a:lvl7pPr marL="2971595" indent="-228584" fontAlgn="base">
              <a:spcBef>
                <a:spcPct val="0"/>
              </a:spcBef>
              <a:spcAft>
                <a:spcPct val="0"/>
              </a:spcAft>
              <a:defRPr>
                <a:solidFill>
                  <a:schemeClr val="tx1"/>
                </a:solidFill>
                <a:latin typeface="Calibri" pitchFamily="34" charset="0"/>
              </a:defRPr>
            </a:lvl7pPr>
            <a:lvl8pPr marL="3428764" indent="-228584" fontAlgn="base">
              <a:spcBef>
                <a:spcPct val="0"/>
              </a:spcBef>
              <a:spcAft>
                <a:spcPct val="0"/>
              </a:spcAft>
              <a:defRPr>
                <a:solidFill>
                  <a:schemeClr val="tx1"/>
                </a:solidFill>
                <a:latin typeface="Calibri" pitchFamily="34" charset="0"/>
              </a:defRPr>
            </a:lvl8pPr>
            <a:lvl9pPr marL="3885932" indent="-2285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FA1B7BD-B377-433D-B818-868D38A82FC1}" type="slidenum">
              <a:rPr lang="en-SG" altLang="en-US"/>
              <a:pPr fontAlgn="base">
                <a:spcBef>
                  <a:spcPct val="0"/>
                </a:spcBef>
                <a:spcAft>
                  <a:spcPct val="0"/>
                </a:spcAft>
                <a:defRPr/>
              </a:pPr>
              <a:t>9</a:t>
            </a:fld>
            <a:endParaRPr lang="en-SG"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fld id="{22E6D4E2-BE06-4823-AC2F-A379BE63581E}" type="datetimeFigureOut">
              <a:rPr lang="en-SG"/>
              <a:pPr>
                <a:defRPr/>
              </a:pPr>
              <a:t>25/4/2014</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490DBD84-61BD-4793-ABF0-245584C96D20}" type="slidenum">
              <a:rPr lang="en-SG"/>
              <a:pPr>
                <a:defRPr/>
              </a:pPr>
              <a:t>‹#›</a:t>
            </a:fld>
            <a:endParaRPr lang="en-SG"/>
          </a:p>
        </p:txBody>
      </p:sp>
    </p:spTree>
    <p:extLst>
      <p:ext uri="{BB962C8B-B14F-4D97-AF65-F5344CB8AC3E}">
        <p14:creationId xmlns:p14="http://schemas.microsoft.com/office/powerpoint/2010/main" val="367556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612B8C12-1216-4CB7-A825-183085E08F21}" type="datetimeFigureOut">
              <a:rPr lang="en-SG"/>
              <a:pPr>
                <a:defRPr/>
              </a:pPr>
              <a:t>25/4/2014</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C5C1F6CB-91B8-4F97-866F-D863FD4A0F6C}" type="slidenum">
              <a:rPr lang="en-SG"/>
              <a:pPr>
                <a:defRPr/>
              </a:pPr>
              <a:t>‹#›</a:t>
            </a:fld>
            <a:endParaRPr lang="en-SG"/>
          </a:p>
        </p:txBody>
      </p:sp>
    </p:spTree>
    <p:extLst>
      <p:ext uri="{BB962C8B-B14F-4D97-AF65-F5344CB8AC3E}">
        <p14:creationId xmlns:p14="http://schemas.microsoft.com/office/powerpoint/2010/main" val="361229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DC7F6783-B19E-4E81-A16E-D71ECF474B4B}" type="datetimeFigureOut">
              <a:rPr lang="en-SG"/>
              <a:pPr>
                <a:defRPr/>
              </a:pPr>
              <a:t>25/4/2014</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8616ACBA-61EA-4E11-B420-3BE38219D145}" type="slidenum">
              <a:rPr lang="en-SG"/>
              <a:pPr>
                <a:defRPr/>
              </a:pPr>
              <a:t>‹#›</a:t>
            </a:fld>
            <a:endParaRPr lang="en-SG"/>
          </a:p>
        </p:txBody>
      </p:sp>
    </p:spTree>
    <p:extLst>
      <p:ext uri="{BB962C8B-B14F-4D97-AF65-F5344CB8AC3E}">
        <p14:creationId xmlns:p14="http://schemas.microsoft.com/office/powerpoint/2010/main" val="202476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3A337D39-42FD-494E-A7FB-6EA90A7EA91F}" type="datetimeFigureOut">
              <a:rPr lang="en-SG"/>
              <a:pPr>
                <a:defRPr/>
              </a:pPr>
              <a:t>25/4/2014</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CB62621E-6027-4A07-A2DD-DCDAF6EF7F8D}" type="slidenum">
              <a:rPr lang="en-SG"/>
              <a:pPr>
                <a:defRPr/>
              </a:pPr>
              <a:t>‹#›</a:t>
            </a:fld>
            <a:endParaRPr lang="en-SG"/>
          </a:p>
        </p:txBody>
      </p:sp>
    </p:spTree>
    <p:extLst>
      <p:ext uri="{BB962C8B-B14F-4D97-AF65-F5344CB8AC3E}">
        <p14:creationId xmlns:p14="http://schemas.microsoft.com/office/powerpoint/2010/main" val="47306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7CE58671-0D3F-4666-9008-37E9A40AE7FD}" type="datetimeFigureOut">
              <a:rPr lang="en-SG"/>
              <a:pPr>
                <a:defRPr/>
              </a:pPr>
              <a:t>25/4/2014</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97D7B99-91D1-4F1F-84D2-D4FE8F552F31}" type="slidenum">
              <a:rPr lang="en-SG"/>
              <a:pPr>
                <a:defRPr/>
              </a:pPr>
              <a:t>‹#›</a:t>
            </a:fld>
            <a:endParaRPr lang="en-SG"/>
          </a:p>
        </p:txBody>
      </p:sp>
    </p:spTree>
    <p:extLst>
      <p:ext uri="{BB962C8B-B14F-4D97-AF65-F5344CB8AC3E}">
        <p14:creationId xmlns:p14="http://schemas.microsoft.com/office/powerpoint/2010/main" val="361248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24B47925-5268-4257-91D2-C1A2ACDACC0B}" type="datetimeFigureOut">
              <a:rPr lang="en-SG"/>
              <a:pPr>
                <a:defRPr/>
              </a:pPr>
              <a:t>25/4/2014</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60EEF6A7-0EB9-41EA-B69A-F16DA7599676}" type="slidenum">
              <a:rPr lang="en-SG"/>
              <a:pPr>
                <a:defRPr/>
              </a:pPr>
              <a:t>‹#›</a:t>
            </a:fld>
            <a:endParaRPr lang="en-SG"/>
          </a:p>
        </p:txBody>
      </p:sp>
    </p:spTree>
    <p:extLst>
      <p:ext uri="{BB962C8B-B14F-4D97-AF65-F5344CB8AC3E}">
        <p14:creationId xmlns:p14="http://schemas.microsoft.com/office/powerpoint/2010/main" val="90212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07BB0702-515D-4FBA-87C2-0FC3D6D0B978}" type="datetimeFigureOut">
              <a:rPr lang="en-SG"/>
              <a:pPr>
                <a:defRPr/>
              </a:pPr>
              <a:t>25/4/2014</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8B398469-1697-4A74-8DBA-63F6BE905235}" type="slidenum">
              <a:rPr lang="en-SG"/>
              <a:pPr>
                <a:defRPr/>
              </a:pPr>
              <a:t>‹#›</a:t>
            </a:fld>
            <a:endParaRPr lang="en-SG"/>
          </a:p>
        </p:txBody>
      </p:sp>
    </p:spTree>
    <p:extLst>
      <p:ext uri="{BB962C8B-B14F-4D97-AF65-F5344CB8AC3E}">
        <p14:creationId xmlns:p14="http://schemas.microsoft.com/office/powerpoint/2010/main" val="368924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BFA2A21B-92F8-4CAE-BC82-DF305D37A64E}" type="datetimeFigureOut">
              <a:rPr lang="en-SG"/>
              <a:pPr>
                <a:defRPr/>
              </a:pPr>
              <a:t>25/4/2014</a:t>
            </a:fld>
            <a:endParaRPr lang="en-SG"/>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497688CF-2671-41D0-A890-C07928260474}" type="slidenum">
              <a:rPr lang="en-SG"/>
              <a:pPr>
                <a:defRPr/>
              </a:pPr>
              <a:t>‹#›</a:t>
            </a:fld>
            <a:endParaRPr lang="en-SG"/>
          </a:p>
        </p:txBody>
      </p:sp>
    </p:spTree>
    <p:extLst>
      <p:ext uri="{BB962C8B-B14F-4D97-AF65-F5344CB8AC3E}">
        <p14:creationId xmlns:p14="http://schemas.microsoft.com/office/powerpoint/2010/main" val="1724264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B5FA0C81-C3D9-4044-B9F8-6ADA00CDC9DA}" type="datetimeFigureOut">
              <a:rPr lang="en-SG"/>
              <a:pPr>
                <a:defRPr/>
              </a:pPr>
              <a:t>25/4/2014</a:t>
            </a:fld>
            <a:endParaRPr lang="en-SG"/>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24F3451E-60A4-48D0-98A5-884583A33326}" type="slidenum">
              <a:rPr lang="en-SG"/>
              <a:pPr>
                <a:defRPr/>
              </a:pPr>
              <a:t>‹#›</a:t>
            </a:fld>
            <a:endParaRPr lang="en-SG"/>
          </a:p>
        </p:txBody>
      </p:sp>
    </p:spTree>
    <p:extLst>
      <p:ext uri="{BB962C8B-B14F-4D97-AF65-F5344CB8AC3E}">
        <p14:creationId xmlns:p14="http://schemas.microsoft.com/office/powerpoint/2010/main" val="255077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FE1699DF-B4A8-45E9-9AC0-B27800A7E069}" type="datetimeFigureOut">
              <a:rPr lang="en-SG"/>
              <a:pPr>
                <a:defRPr/>
              </a:pPr>
              <a:t>25/4/2014</a:t>
            </a:fld>
            <a:endParaRPr lang="en-SG"/>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F2D86638-C96F-497A-8A19-37CA4D5AF84F}" type="slidenum">
              <a:rPr lang="en-SG"/>
              <a:pPr>
                <a:defRPr/>
              </a:pPr>
              <a:t>‹#›</a:t>
            </a:fld>
            <a:endParaRPr lang="en-SG"/>
          </a:p>
        </p:txBody>
      </p:sp>
    </p:spTree>
    <p:extLst>
      <p:ext uri="{BB962C8B-B14F-4D97-AF65-F5344CB8AC3E}">
        <p14:creationId xmlns:p14="http://schemas.microsoft.com/office/powerpoint/2010/main" val="3676219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686DEAA5-02E8-4994-8496-0660ACB28833}" type="datetimeFigureOut">
              <a:rPr lang="en-SG"/>
              <a:pPr>
                <a:defRPr/>
              </a:pPr>
              <a:t>25/4/2014</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3B5E900-CC2A-4CC1-BF2E-824CC8DEB4CA}" type="slidenum">
              <a:rPr lang="en-SG"/>
              <a:pPr>
                <a:defRPr/>
              </a:pPr>
              <a:t>‹#›</a:t>
            </a:fld>
            <a:endParaRPr lang="en-SG"/>
          </a:p>
        </p:txBody>
      </p:sp>
    </p:spTree>
    <p:extLst>
      <p:ext uri="{BB962C8B-B14F-4D97-AF65-F5344CB8AC3E}">
        <p14:creationId xmlns:p14="http://schemas.microsoft.com/office/powerpoint/2010/main" val="386372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A3EE17CC-3C9C-4A2F-8CEC-5294EE0E342D}" type="datetimeFigureOut">
              <a:rPr lang="en-SG"/>
              <a:pPr>
                <a:defRPr/>
              </a:pPr>
              <a:t>25/4/2014</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D81068CF-1176-4B22-A972-C3E58C349B6F}" type="slidenum">
              <a:rPr lang="en-SG"/>
              <a:pPr>
                <a:defRPr/>
              </a:pPr>
              <a:t>‹#›</a:t>
            </a:fld>
            <a:endParaRPr lang="en-SG"/>
          </a:p>
        </p:txBody>
      </p:sp>
    </p:spTree>
    <p:extLst>
      <p:ext uri="{BB962C8B-B14F-4D97-AF65-F5344CB8AC3E}">
        <p14:creationId xmlns:p14="http://schemas.microsoft.com/office/powerpoint/2010/main" val="3397922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A6523A91-32BE-4C55-BC44-5677DBB67DCD}" type="datetimeFigureOut">
              <a:rPr lang="en-SG"/>
              <a:pPr>
                <a:defRPr/>
              </a:pPr>
              <a:t>25/4/2014</a:t>
            </a:fld>
            <a:endParaRPr lang="en-SG"/>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304E7B2-A3FB-4B6D-BCD8-8E338663F3B3}" type="slidenum">
              <a:rPr lang="en-SG"/>
              <a:pPr>
                <a:defRPr/>
              </a:pPr>
              <a:t>‹#›</a:t>
            </a:fld>
            <a:endParaRPr lang="en-SG"/>
          </a:p>
        </p:txBody>
      </p:sp>
    </p:spTree>
    <p:extLst>
      <p:ext uri="{BB962C8B-B14F-4D97-AF65-F5344CB8AC3E}">
        <p14:creationId xmlns:p14="http://schemas.microsoft.com/office/powerpoint/2010/main" val="157639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A38EA879-67B3-4691-9BD2-37323C107FAD}" type="datetimeFigureOut">
              <a:rPr lang="en-SG"/>
              <a:pPr>
                <a:defRPr/>
              </a:pPr>
              <a:t>25/4/2014</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9B6A0DEA-F95F-44FC-B1D8-C2197A8DEEFC}" type="slidenum">
              <a:rPr lang="en-SG"/>
              <a:pPr>
                <a:defRPr/>
              </a:pPr>
              <a:t>‹#›</a:t>
            </a:fld>
            <a:endParaRPr lang="en-SG"/>
          </a:p>
        </p:txBody>
      </p:sp>
    </p:spTree>
    <p:extLst>
      <p:ext uri="{BB962C8B-B14F-4D97-AF65-F5344CB8AC3E}">
        <p14:creationId xmlns:p14="http://schemas.microsoft.com/office/powerpoint/2010/main" val="177274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defRPr>
            </a:lvl1pPr>
          </a:lstStyle>
          <a:p>
            <a:pPr>
              <a:defRPr/>
            </a:pPr>
            <a:fld id="{F2ED41F1-1656-4D39-B0A2-0E7B9B4CDC2A}" type="datetimeFigureOut">
              <a:rPr lang="en-SG"/>
              <a:pPr>
                <a:defRPr/>
              </a:pPr>
              <a:t>25/4/2014</a:t>
            </a:fld>
            <a:endParaRPr lang="en-SG"/>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defRPr>
            </a:lvl1pPr>
          </a:lstStyle>
          <a:p>
            <a:pPr>
              <a:defRPr/>
            </a:pPr>
            <a:endParaRPr lang="en-SG"/>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defRPr>
            </a:lvl1pPr>
          </a:lstStyle>
          <a:p>
            <a:pPr>
              <a:defRPr/>
            </a:pPr>
            <a:fld id="{030209F9-2991-47F0-8C3B-8EF005D61F07}" type="slidenum">
              <a:rPr lang="en-SG"/>
              <a:pPr>
                <a:defRPr/>
              </a:pPr>
              <a:t>‹#›</a:t>
            </a:fld>
            <a:endParaRPr lang="en-SG"/>
          </a:p>
        </p:txBody>
      </p:sp>
    </p:spTree>
    <p:extLst>
      <p:ext uri="{BB962C8B-B14F-4D97-AF65-F5344CB8AC3E}">
        <p14:creationId xmlns:p14="http://schemas.microsoft.com/office/powerpoint/2010/main" val="2814738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fld id="{E8036D8F-A6EF-4149-8562-8AA0CCD0EBE6}" type="datetimeFigureOut">
              <a:rPr lang="en-SG">
                <a:solidFill>
                  <a:prstClr val="black">
                    <a:tint val="75000"/>
                  </a:prstClr>
                </a:solidFill>
              </a:rPr>
              <a:pPr>
                <a:defRPr/>
              </a:pPr>
              <a:t>25/4/2014</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1EB0D2-46B3-4E42-AE7A-7BA57E8E4D2C}"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1332875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BDA86ED7-02D2-4A33-960E-FC8036670759}" type="datetimeFigureOut">
              <a:rPr lang="en-SG">
                <a:solidFill>
                  <a:prstClr val="black">
                    <a:tint val="75000"/>
                  </a:prstClr>
                </a:solidFill>
              </a:rPr>
              <a:pPr>
                <a:defRPr/>
              </a:pPr>
              <a:t>25/4/2014</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7160C5-5BE8-4C9B-A3EC-A7871EEA8301}"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2358595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5D43C4-1C21-4ED1-AE3D-C17EE2AC2E12}" type="datetimeFigureOut">
              <a:rPr lang="en-SG">
                <a:solidFill>
                  <a:prstClr val="black">
                    <a:tint val="75000"/>
                  </a:prstClr>
                </a:solidFill>
              </a:rPr>
              <a:pPr>
                <a:defRPr/>
              </a:pPr>
              <a:t>25/4/2014</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315D5B-5205-4B8F-B635-F10F645C5992}"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2975839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fld id="{72FD3266-2DD3-4F42-A0CF-50BACAF8F53F}" type="datetimeFigureOut">
              <a:rPr lang="en-SG">
                <a:solidFill>
                  <a:prstClr val="black">
                    <a:tint val="75000"/>
                  </a:prstClr>
                </a:solidFill>
              </a:rPr>
              <a:pPr>
                <a:defRPr/>
              </a:pPr>
              <a:t>25/4/2014</a:t>
            </a:fld>
            <a:endParaRPr lang="en-S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46CB62-D20D-4DB6-9CA9-99F576CFB31D}"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2418104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fld id="{900064F5-DF35-4432-A8E1-5480D47F318A}" type="datetimeFigureOut">
              <a:rPr lang="en-SG">
                <a:solidFill>
                  <a:prstClr val="black">
                    <a:tint val="75000"/>
                  </a:prstClr>
                </a:solidFill>
              </a:rPr>
              <a:pPr>
                <a:defRPr/>
              </a:pPr>
              <a:t>25/4/2014</a:t>
            </a:fld>
            <a:endParaRPr lang="en-S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9DBE26-E039-4236-B362-6894365D8181}"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1891648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fld id="{FB66C407-65AC-4DD3-8916-ADE748F71916}" type="datetimeFigureOut">
              <a:rPr lang="en-SG">
                <a:solidFill>
                  <a:prstClr val="black">
                    <a:tint val="75000"/>
                  </a:prstClr>
                </a:solidFill>
              </a:rPr>
              <a:pPr>
                <a:defRPr/>
              </a:pPr>
              <a:t>25/4/2014</a:t>
            </a:fld>
            <a:endParaRPr lang="en-S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94A2506-BBBC-4957-A44D-51B78F8067E4}"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384383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39D287-EB70-46BB-8705-75C5A6737FCE}" type="datetimeFigureOut">
              <a:rPr lang="en-SG">
                <a:solidFill>
                  <a:prstClr val="black">
                    <a:tint val="75000"/>
                  </a:prstClr>
                </a:solidFill>
              </a:rPr>
              <a:pPr>
                <a:defRPr/>
              </a:pPr>
              <a:t>25/4/2014</a:t>
            </a:fld>
            <a:endParaRPr lang="en-S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5A9C8B-CA62-4764-B15A-B58632DAE62A}"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117976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692A2D-2A80-469F-84C6-7976835AE7DF}" type="datetimeFigureOut">
              <a:rPr lang="en-SG"/>
              <a:pPr>
                <a:defRPr/>
              </a:pPr>
              <a:t>25/4/2014</a:t>
            </a:fld>
            <a:endParaRPr lang="en-SG"/>
          </a:p>
        </p:txBody>
      </p:sp>
      <p:sp>
        <p:nvSpPr>
          <p:cNvPr id="5" name="Footer Placeholder 4"/>
          <p:cNvSpPr>
            <a:spLocks noGrp="1"/>
          </p:cNvSpPr>
          <p:nvPr>
            <p:ph type="ftr" sz="quarter" idx="11"/>
          </p:nvPr>
        </p:nvSpPr>
        <p:spPr/>
        <p:txBody>
          <a:bodyPr/>
          <a:lstStyle>
            <a:lvl1pPr>
              <a:defRPr/>
            </a:lvl1pPr>
          </a:lstStyle>
          <a:p>
            <a:pPr>
              <a:defRPr/>
            </a:pPr>
            <a:endParaRPr lang="en-SG"/>
          </a:p>
        </p:txBody>
      </p:sp>
      <p:sp>
        <p:nvSpPr>
          <p:cNvPr id="6" name="Slide Number Placeholder 5"/>
          <p:cNvSpPr>
            <a:spLocks noGrp="1"/>
          </p:cNvSpPr>
          <p:nvPr>
            <p:ph type="sldNum" sz="quarter" idx="12"/>
          </p:nvPr>
        </p:nvSpPr>
        <p:spPr/>
        <p:txBody>
          <a:bodyPr/>
          <a:lstStyle>
            <a:lvl1pPr>
              <a:defRPr/>
            </a:lvl1pPr>
          </a:lstStyle>
          <a:p>
            <a:pPr>
              <a:defRPr/>
            </a:pPr>
            <a:fld id="{61CACDA5-F046-4A0D-9F1B-74664703085F}" type="slidenum">
              <a:rPr lang="en-SG"/>
              <a:pPr>
                <a:defRPr/>
              </a:pPr>
              <a:t>‹#›</a:t>
            </a:fld>
            <a:endParaRPr lang="en-SG"/>
          </a:p>
        </p:txBody>
      </p:sp>
    </p:spTree>
    <p:extLst>
      <p:ext uri="{BB962C8B-B14F-4D97-AF65-F5344CB8AC3E}">
        <p14:creationId xmlns:p14="http://schemas.microsoft.com/office/powerpoint/2010/main" val="3480702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46BE98-C2DC-4022-B84E-F31F2C144E9C}" type="datetimeFigureOut">
              <a:rPr lang="en-SG">
                <a:solidFill>
                  <a:prstClr val="black">
                    <a:tint val="75000"/>
                  </a:prstClr>
                </a:solidFill>
              </a:rPr>
              <a:pPr>
                <a:defRPr/>
              </a:pPr>
              <a:t>25/4/2014</a:t>
            </a:fld>
            <a:endParaRPr lang="en-S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F0D5C6-6FFF-401C-844E-7E702727781E}"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1951234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B6C25F-2AFA-440D-AA80-5E48E28DE6C8}" type="datetimeFigureOut">
              <a:rPr lang="en-SG">
                <a:solidFill>
                  <a:prstClr val="black">
                    <a:tint val="75000"/>
                  </a:prstClr>
                </a:solidFill>
              </a:rPr>
              <a:pPr>
                <a:defRPr/>
              </a:pPr>
              <a:t>25/4/2014</a:t>
            </a:fld>
            <a:endParaRPr lang="en-S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BE74AE-BA92-4A5C-92E0-D0E4A58CB6D8}"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3026372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A8224256-37D1-4B80-8801-41D92A377261}" type="datetimeFigureOut">
              <a:rPr lang="en-SG">
                <a:solidFill>
                  <a:prstClr val="black">
                    <a:tint val="75000"/>
                  </a:prstClr>
                </a:solidFill>
              </a:rPr>
              <a:pPr>
                <a:defRPr/>
              </a:pPr>
              <a:t>25/4/2014</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85A85A-2BF2-46CA-B877-F67131D0E6D6}"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3616385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23C987E2-2CD1-40BA-BE17-6E403293708B}" type="datetimeFigureOut">
              <a:rPr lang="en-SG">
                <a:solidFill>
                  <a:prstClr val="black">
                    <a:tint val="75000"/>
                  </a:prstClr>
                </a:solidFill>
              </a:rPr>
              <a:pPr>
                <a:defRPr/>
              </a:pPr>
              <a:t>25/4/2014</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BF0ABE-2B21-4B20-83FA-7DAC4B8CCEE8}"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189184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fld id="{63D60C13-6848-4168-B8E6-BA1BE655EA43}" type="datetimeFigureOut">
              <a:rPr lang="en-SG"/>
              <a:pPr>
                <a:defRPr/>
              </a:pPr>
              <a:t>25/4/2014</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194FEBB2-F603-4C7A-AB5B-57F286208465}" type="slidenum">
              <a:rPr lang="en-SG"/>
              <a:pPr>
                <a:defRPr/>
              </a:pPr>
              <a:t>‹#›</a:t>
            </a:fld>
            <a:endParaRPr lang="en-SG"/>
          </a:p>
        </p:txBody>
      </p:sp>
    </p:spTree>
    <p:extLst>
      <p:ext uri="{BB962C8B-B14F-4D97-AF65-F5344CB8AC3E}">
        <p14:creationId xmlns:p14="http://schemas.microsoft.com/office/powerpoint/2010/main" val="185423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fld id="{65222120-7700-4B72-B7B2-AA12BBEC331A}" type="datetimeFigureOut">
              <a:rPr lang="en-SG"/>
              <a:pPr>
                <a:defRPr/>
              </a:pPr>
              <a:t>25/4/2014</a:t>
            </a:fld>
            <a:endParaRPr lang="en-SG"/>
          </a:p>
        </p:txBody>
      </p:sp>
      <p:sp>
        <p:nvSpPr>
          <p:cNvPr id="8" name="Footer Placeholder 4"/>
          <p:cNvSpPr>
            <a:spLocks noGrp="1"/>
          </p:cNvSpPr>
          <p:nvPr>
            <p:ph type="ftr" sz="quarter" idx="11"/>
          </p:nvPr>
        </p:nvSpPr>
        <p:spPr/>
        <p:txBody>
          <a:bodyPr/>
          <a:lstStyle>
            <a:lvl1pPr>
              <a:defRPr/>
            </a:lvl1pPr>
          </a:lstStyle>
          <a:p>
            <a:pPr>
              <a:defRPr/>
            </a:pPr>
            <a:endParaRPr lang="en-SG"/>
          </a:p>
        </p:txBody>
      </p:sp>
      <p:sp>
        <p:nvSpPr>
          <p:cNvPr id="9" name="Slide Number Placeholder 5"/>
          <p:cNvSpPr>
            <a:spLocks noGrp="1"/>
          </p:cNvSpPr>
          <p:nvPr>
            <p:ph type="sldNum" sz="quarter" idx="12"/>
          </p:nvPr>
        </p:nvSpPr>
        <p:spPr/>
        <p:txBody>
          <a:bodyPr/>
          <a:lstStyle>
            <a:lvl1pPr>
              <a:defRPr/>
            </a:lvl1pPr>
          </a:lstStyle>
          <a:p>
            <a:pPr>
              <a:defRPr/>
            </a:pPr>
            <a:fld id="{B1119D2D-F635-4E76-A6E6-82523D945558}" type="slidenum">
              <a:rPr lang="en-SG"/>
              <a:pPr>
                <a:defRPr/>
              </a:pPr>
              <a:t>‹#›</a:t>
            </a:fld>
            <a:endParaRPr lang="en-SG"/>
          </a:p>
        </p:txBody>
      </p:sp>
    </p:spTree>
    <p:extLst>
      <p:ext uri="{BB962C8B-B14F-4D97-AF65-F5344CB8AC3E}">
        <p14:creationId xmlns:p14="http://schemas.microsoft.com/office/powerpoint/2010/main" val="2019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fld id="{4BA9C7B3-FA19-4267-B80B-6154E3BAEEDF}" type="datetimeFigureOut">
              <a:rPr lang="en-SG"/>
              <a:pPr>
                <a:defRPr/>
              </a:pPr>
              <a:t>25/4/2014</a:t>
            </a:fld>
            <a:endParaRPr lang="en-SG"/>
          </a:p>
        </p:txBody>
      </p:sp>
      <p:sp>
        <p:nvSpPr>
          <p:cNvPr id="4" name="Footer Placeholder 4"/>
          <p:cNvSpPr>
            <a:spLocks noGrp="1"/>
          </p:cNvSpPr>
          <p:nvPr>
            <p:ph type="ftr" sz="quarter" idx="11"/>
          </p:nvPr>
        </p:nvSpPr>
        <p:spPr/>
        <p:txBody>
          <a:bodyPr/>
          <a:lstStyle>
            <a:lvl1pPr>
              <a:defRPr/>
            </a:lvl1pPr>
          </a:lstStyle>
          <a:p>
            <a:pPr>
              <a:defRPr/>
            </a:pPr>
            <a:endParaRPr lang="en-SG"/>
          </a:p>
        </p:txBody>
      </p:sp>
      <p:sp>
        <p:nvSpPr>
          <p:cNvPr id="5" name="Slide Number Placeholder 5"/>
          <p:cNvSpPr>
            <a:spLocks noGrp="1"/>
          </p:cNvSpPr>
          <p:nvPr>
            <p:ph type="sldNum" sz="quarter" idx="12"/>
          </p:nvPr>
        </p:nvSpPr>
        <p:spPr/>
        <p:txBody>
          <a:bodyPr/>
          <a:lstStyle>
            <a:lvl1pPr>
              <a:defRPr/>
            </a:lvl1pPr>
          </a:lstStyle>
          <a:p>
            <a:pPr>
              <a:defRPr/>
            </a:pPr>
            <a:fld id="{AF4B8B98-0748-4AB5-A6F2-101AF922049F}" type="slidenum">
              <a:rPr lang="en-SG"/>
              <a:pPr>
                <a:defRPr/>
              </a:pPr>
              <a:t>‹#›</a:t>
            </a:fld>
            <a:endParaRPr lang="en-SG"/>
          </a:p>
        </p:txBody>
      </p:sp>
    </p:spTree>
    <p:extLst>
      <p:ext uri="{BB962C8B-B14F-4D97-AF65-F5344CB8AC3E}">
        <p14:creationId xmlns:p14="http://schemas.microsoft.com/office/powerpoint/2010/main" val="236130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2CAE0D-7526-4F02-A9BC-EEFB5B2B0271}" type="datetimeFigureOut">
              <a:rPr lang="en-SG"/>
              <a:pPr>
                <a:defRPr/>
              </a:pPr>
              <a:t>25/4/2014</a:t>
            </a:fld>
            <a:endParaRPr lang="en-SG"/>
          </a:p>
        </p:txBody>
      </p:sp>
      <p:sp>
        <p:nvSpPr>
          <p:cNvPr id="3" name="Footer Placeholder 4"/>
          <p:cNvSpPr>
            <a:spLocks noGrp="1"/>
          </p:cNvSpPr>
          <p:nvPr>
            <p:ph type="ftr" sz="quarter" idx="11"/>
          </p:nvPr>
        </p:nvSpPr>
        <p:spPr/>
        <p:txBody>
          <a:bodyPr/>
          <a:lstStyle>
            <a:lvl1pPr>
              <a:defRPr/>
            </a:lvl1pPr>
          </a:lstStyle>
          <a:p>
            <a:pPr>
              <a:defRPr/>
            </a:pPr>
            <a:endParaRPr lang="en-SG"/>
          </a:p>
        </p:txBody>
      </p:sp>
      <p:sp>
        <p:nvSpPr>
          <p:cNvPr id="4" name="Slide Number Placeholder 5"/>
          <p:cNvSpPr>
            <a:spLocks noGrp="1"/>
          </p:cNvSpPr>
          <p:nvPr>
            <p:ph type="sldNum" sz="quarter" idx="12"/>
          </p:nvPr>
        </p:nvSpPr>
        <p:spPr/>
        <p:txBody>
          <a:bodyPr/>
          <a:lstStyle>
            <a:lvl1pPr>
              <a:defRPr/>
            </a:lvl1pPr>
          </a:lstStyle>
          <a:p>
            <a:pPr>
              <a:defRPr/>
            </a:pPr>
            <a:fld id="{47D087F2-77F0-4663-A2F6-9B57EB3C40EB}" type="slidenum">
              <a:rPr lang="en-SG"/>
              <a:pPr>
                <a:defRPr/>
              </a:pPr>
              <a:t>‹#›</a:t>
            </a:fld>
            <a:endParaRPr lang="en-SG"/>
          </a:p>
        </p:txBody>
      </p:sp>
    </p:spTree>
    <p:extLst>
      <p:ext uri="{BB962C8B-B14F-4D97-AF65-F5344CB8AC3E}">
        <p14:creationId xmlns:p14="http://schemas.microsoft.com/office/powerpoint/2010/main" val="314216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80585D-8132-4933-A313-07625B8888BA}" type="datetimeFigureOut">
              <a:rPr lang="en-SG"/>
              <a:pPr>
                <a:defRPr/>
              </a:pPr>
              <a:t>25/4/2014</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249142EF-3998-43DB-A9B6-8D8A6FCD0CA7}" type="slidenum">
              <a:rPr lang="en-SG"/>
              <a:pPr>
                <a:defRPr/>
              </a:pPr>
              <a:t>‹#›</a:t>
            </a:fld>
            <a:endParaRPr lang="en-SG"/>
          </a:p>
        </p:txBody>
      </p:sp>
    </p:spTree>
    <p:extLst>
      <p:ext uri="{BB962C8B-B14F-4D97-AF65-F5344CB8AC3E}">
        <p14:creationId xmlns:p14="http://schemas.microsoft.com/office/powerpoint/2010/main" val="408937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F492CB-C059-4334-8FB4-C0FD79038A1E}" type="datetimeFigureOut">
              <a:rPr lang="en-SG"/>
              <a:pPr>
                <a:defRPr/>
              </a:pPr>
              <a:t>25/4/2014</a:t>
            </a:fld>
            <a:endParaRPr lang="en-SG"/>
          </a:p>
        </p:txBody>
      </p:sp>
      <p:sp>
        <p:nvSpPr>
          <p:cNvPr id="6" name="Footer Placeholder 4"/>
          <p:cNvSpPr>
            <a:spLocks noGrp="1"/>
          </p:cNvSpPr>
          <p:nvPr>
            <p:ph type="ftr" sz="quarter" idx="11"/>
          </p:nvPr>
        </p:nvSpPr>
        <p:spPr/>
        <p:txBody>
          <a:bodyPr/>
          <a:lstStyle>
            <a:lvl1pPr>
              <a:defRPr/>
            </a:lvl1pPr>
          </a:lstStyle>
          <a:p>
            <a:pPr>
              <a:defRPr/>
            </a:pPr>
            <a:endParaRPr lang="en-SG"/>
          </a:p>
        </p:txBody>
      </p:sp>
      <p:sp>
        <p:nvSpPr>
          <p:cNvPr id="7" name="Slide Number Placeholder 5"/>
          <p:cNvSpPr>
            <a:spLocks noGrp="1"/>
          </p:cNvSpPr>
          <p:nvPr>
            <p:ph type="sldNum" sz="quarter" idx="12"/>
          </p:nvPr>
        </p:nvSpPr>
        <p:spPr/>
        <p:txBody>
          <a:bodyPr/>
          <a:lstStyle>
            <a:lvl1pPr>
              <a:defRPr/>
            </a:lvl1pPr>
          </a:lstStyle>
          <a:p>
            <a:pPr>
              <a:defRPr/>
            </a:pPr>
            <a:fld id="{F750AFEF-5ED1-4C1D-B451-19145C3CBF99}" type="slidenum">
              <a:rPr lang="en-SG"/>
              <a:pPr>
                <a:defRPr/>
              </a:pPr>
              <a:t>‹#›</a:t>
            </a:fld>
            <a:endParaRPr lang="en-SG"/>
          </a:p>
        </p:txBody>
      </p:sp>
    </p:spTree>
    <p:extLst>
      <p:ext uri="{BB962C8B-B14F-4D97-AF65-F5344CB8AC3E}">
        <p14:creationId xmlns:p14="http://schemas.microsoft.com/office/powerpoint/2010/main" val="100248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SG" altLang="en-US" smtClean="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SG" altLang="en-US" smtClean="0"/>
          </a:p>
        </p:txBody>
      </p:sp>
      <p:sp>
        <p:nvSpPr>
          <p:cNvPr id="4" name="Date Placeholder 3"/>
          <p:cNvSpPr>
            <a:spLocks noGrp="1"/>
          </p:cNvSpPr>
          <p:nvPr>
            <p:ph type="dt" sz="half" idx="2"/>
          </p:nvPr>
        </p:nvSpPr>
        <p:spPr>
          <a:xfrm>
            <a:off x="457200" y="6356353"/>
            <a:ext cx="2133600" cy="36671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0E7239-B426-4049-A83A-6B355F9BF9B4}" type="datetimeFigureOut">
              <a:rPr lang="en-SG"/>
              <a:pPr>
                <a:defRPr/>
              </a:pPr>
              <a:t>25/4/2014</a:t>
            </a:fld>
            <a:endParaRPr lang="en-SG"/>
          </a:p>
        </p:txBody>
      </p:sp>
      <p:sp>
        <p:nvSpPr>
          <p:cNvPr id="5" name="Footer Placeholder 4"/>
          <p:cNvSpPr>
            <a:spLocks noGrp="1"/>
          </p:cNvSpPr>
          <p:nvPr>
            <p:ph type="ftr" sz="quarter" idx="3"/>
          </p:nvPr>
        </p:nvSpPr>
        <p:spPr>
          <a:xfrm>
            <a:off x="3124200" y="6356353"/>
            <a:ext cx="2895600" cy="36671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SG"/>
          </a:p>
        </p:txBody>
      </p:sp>
      <p:sp>
        <p:nvSpPr>
          <p:cNvPr id="6" name="Slide Number Placeholder 5"/>
          <p:cNvSpPr>
            <a:spLocks noGrp="1"/>
          </p:cNvSpPr>
          <p:nvPr>
            <p:ph type="sldNum" sz="quarter" idx="4"/>
          </p:nvPr>
        </p:nvSpPr>
        <p:spPr>
          <a:xfrm>
            <a:off x="6553200" y="6356353"/>
            <a:ext cx="2133600" cy="36671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8B4B2D-8E52-4661-8486-5117E945DFDA}"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SG" altLang="en-US" smtClean="0"/>
          </a:p>
        </p:txBody>
      </p:sp>
      <p:sp>
        <p:nvSpPr>
          <p:cNvPr id="3075"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SG" altLang="en-US"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E46C3564-5FF1-4F69-9F93-9553C8971FDA}" type="datetimeFigureOut">
              <a:rPr lang="en-SG"/>
              <a:pPr>
                <a:defRPr/>
              </a:pPr>
              <a:t>25/4/2014</a:t>
            </a:fld>
            <a:endParaRPr lang="en-SG"/>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SG"/>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252646EA-6D83-429A-8636-F7908AC10C2D}"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SG" altLang="en-US" smtClean="0"/>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SG" altLang="en-US" smtClean="0"/>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357646D-BCF4-416C-9838-B71455878C33}" type="datetimeFigureOut">
              <a:rPr lang="en-SG">
                <a:solidFill>
                  <a:prstClr val="black">
                    <a:tint val="75000"/>
                  </a:prstClr>
                </a:solidFill>
              </a:rPr>
              <a:pPr>
                <a:defRPr/>
              </a:pPr>
              <a:t>25/4/2014</a:t>
            </a:fld>
            <a:endParaRPr lang="en-SG">
              <a:solidFill>
                <a:prstClr val="black">
                  <a:tint val="75000"/>
                </a:prstClr>
              </a:solidFill>
            </a:endParaRPr>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SG">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D3F8885-AA53-4AE4-ABFA-B124BE4C11B3}"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val="33145882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250825" y="547688"/>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2.		</a:t>
            </a:r>
            <a:r>
              <a:rPr lang="en-SG" altLang="en-US">
                <a:solidFill>
                  <a:schemeClr val="bg1"/>
                </a:solidFill>
                <a:latin typeface="Arial Narrow" pitchFamily="34" charset="0"/>
              </a:rPr>
              <a:t>To have a </a:t>
            </a:r>
            <a:r>
              <a:rPr lang="en-SG" altLang="en-US" b="1" u="sng">
                <a:solidFill>
                  <a:srgbClr val="FFFF00"/>
                </a:solidFill>
                <a:latin typeface="Arial Narrow" pitchFamily="34" charset="0"/>
              </a:rPr>
              <a:t>good</a:t>
            </a:r>
            <a:r>
              <a:rPr lang="en-SG" altLang="en-US">
                <a:solidFill>
                  <a:schemeClr val="bg1"/>
                </a:solidFill>
                <a:latin typeface="Arial Narrow" pitchFamily="34" charset="0"/>
              </a:rPr>
              <a:t> connect with God i.e. </a:t>
            </a:r>
            <a:br>
              <a:rPr lang="en-SG" altLang="en-US">
                <a:solidFill>
                  <a:schemeClr val="bg1"/>
                </a:solidFill>
                <a:latin typeface="Arial Narrow" pitchFamily="34" charset="0"/>
              </a:rPr>
            </a:br>
            <a:r>
              <a:rPr lang="en-SG" altLang="en-US">
                <a:solidFill>
                  <a:schemeClr val="bg1"/>
                </a:solidFill>
                <a:latin typeface="Arial Narrow" pitchFamily="34" charset="0"/>
              </a:rPr>
              <a:t>			pray </a:t>
            </a:r>
            <a:r>
              <a:rPr lang="en-SG" altLang="en-US" b="1" u="sng">
                <a:solidFill>
                  <a:srgbClr val="FFFF00"/>
                </a:solidFill>
                <a:latin typeface="Arial Narrow" pitchFamily="34" charset="0"/>
              </a:rPr>
              <a:t>effectively</a:t>
            </a:r>
            <a:r>
              <a:rPr lang="en-SG" altLang="en-US">
                <a:solidFill>
                  <a:schemeClr val="bg1"/>
                </a:solidFill>
                <a:latin typeface="Arial Narrow" pitchFamily="34" charset="0"/>
              </a:rPr>
              <a:t>, we must be </a:t>
            </a:r>
            <a:r>
              <a:rPr lang="en-SG" altLang="en-US" b="1" u="sng">
                <a:solidFill>
                  <a:srgbClr val="FFFF00"/>
                </a:solidFill>
                <a:latin typeface="Arial Narrow" pitchFamily="34" charset="0"/>
              </a:rPr>
              <a:t>clear</a:t>
            </a:r>
            <a:r>
              <a:rPr lang="en-SG" altLang="en-US">
                <a:solidFill>
                  <a:schemeClr val="bg1"/>
                </a:solidFill>
                <a:latin typeface="Arial Narrow" pitchFamily="34" charset="0"/>
              </a:rPr>
              <a:t>-minded.</a:t>
            </a:r>
          </a:p>
        </p:txBody>
      </p:sp>
      <p:sp>
        <p:nvSpPr>
          <p:cNvPr id="22531" name="TextBox 2"/>
          <p:cNvSpPr txBox="1">
            <a:spLocks noChangeArrowheads="1"/>
          </p:cNvSpPr>
          <p:nvPr/>
        </p:nvSpPr>
        <p:spPr bwMode="auto">
          <a:xfrm>
            <a:off x="3635375" y="2133600"/>
            <a:ext cx="5257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1 John 5:14-15 </a:t>
            </a:r>
          </a:p>
          <a:p>
            <a:pPr eaLnBrk="1" hangingPunct="1">
              <a:spcBef>
                <a:spcPct val="0"/>
              </a:spcBef>
              <a:buFontTx/>
              <a:buNone/>
            </a:pPr>
            <a:r>
              <a:rPr lang="en-SG" altLang="en-US" sz="2800">
                <a:solidFill>
                  <a:schemeClr val="bg1"/>
                </a:solidFill>
                <a:latin typeface="Arial Narrow" pitchFamily="34" charset="0"/>
              </a:rPr>
              <a:t>Now this is the </a:t>
            </a:r>
            <a:r>
              <a:rPr lang="en-SG" altLang="en-US" sz="2800" b="1" u="sng">
                <a:solidFill>
                  <a:srgbClr val="FFFFCC"/>
                </a:solidFill>
                <a:latin typeface="Arial Narrow" pitchFamily="34" charset="0"/>
              </a:rPr>
              <a:t>confidence</a:t>
            </a:r>
            <a:r>
              <a:rPr lang="en-SG" altLang="en-US" sz="2800">
                <a:solidFill>
                  <a:srgbClr val="FFFF00"/>
                </a:solidFill>
                <a:latin typeface="Arial Narrow" pitchFamily="34" charset="0"/>
              </a:rPr>
              <a:t> </a:t>
            </a:r>
            <a:r>
              <a:rPr lang="en-SG" altLang="en-US" sz="2800">
                <a:solidFill>
                  <a:schemeClr val="bg1"/>
                </a:solidFill>
                <a:latin typeface="Arial Narrow" pitchFamily="34" charset="0"/>
              </a:rPr>
              <a:t>that </a:t>
            </a:r>
            <a:br>
              <a:rPr lang="en-SG" altLang="en-US" sz="2800">
                <a:solidFill>
                  <a:schemeClr val="bg1"/>
                </a:solidFill>
                <a:latin typeface="Arial Narrow" pitchFamily="34" charset="0"/>
              </a:rPr>
            </a:br>
            <a:r>
              <a:rPr lang="en-SG" altLang="en-US" sz="2800">
                <a:solidFill>
                  <a:schemeClr val="bg1"/>
                </a:solidFill>
                <a:latin typeface="Arial Narrow" pitchFamily="34" charset="0"/>
              </a:rPr>
              <a:t>we have in Him, that if we </a:t>
            </a:r>
            <a:r>
              <a:rPr lang="en-SG" altLang="en-US" sz="2800" b="1" u="sng">
                <a:solidFill>
                  <a:srgbClr val="CCFFCC"/>
                </a:solidFill>
                <a:latin typeface="Arial Narrow" pitchFamily="34" charset="0"/>
              </a:rPr>
              <a:t>ask anything according to His will</a:t>
            </a:r>
            <a:r>
              <a:rPr lang="en-SG" altLang="en-US" sz="2800">
                <a:solidFill>
                  <a:schemeClr val="bg1"/>
                </a:solidFill>
                <a:latin typeface="Arial Narrow" pitchFamily="34" charset="0"/>
              </a:rPr>
              <a:t>, </a:t>
            </a:r>
            <a:br>
              <a:rPr lang="en-SG" altLang="en-US" sz="2800">
                <a:solidFill>
                  <a:schemeClr val="bg1"/>
                </a:solidFill>
                <a:latin typeface="Arial Narrow" pitchFamily="34" charset="0"/>
              </a:rPr>
            </a:br>
            <a:r>
              <a:rPr lang="en-SG" altLang="en-US" sz="2800">
                <a:solidFill>
                  <a:schemeClr val="bg1"/>
                </a:solidFill>
                <a:latin typeface="Arial Narrow" pitchFamily="34" charset="0"/>
              </a:rPr>
              <a:t>He hears us.  And if we </a:t>
            </a:r>
            <a:r>
              <a:rPr lang="en-SG" altLang="en-US" sz="2800" b="1" u="sng">
                <a:solidFill>
                  <a:srgbClr val="FFCCFF"/>
                </a:solidFill>
                <a:latin typeface="Arial Narrow" pitchFamily="34" charset="0"/>
              </a:rPr>
              <a:t>know that </a:t>
            </a:r>
            <a:br>
              <a:rPr lang="en-SG" altLang="en-US" sz="2800" b="1" u="sng">
                <a:solidFill>
                  <a:srgbClr val="FFCCFF"/>
                </a:solidFill>
                <a:latin typeface="Arial Narrow" pitchFamily="34" charset="0"/>
              </a:rPr>
            </a:br>
            <a:r>
              <a:rPr lang="en-SG" altLang="en-US" sz="2800" b="1" u="sng">
                <a:solidFill>
                  <a:srgbClr val="FFCCFF"/>
                </a:solidFill>
                <a:latin typeface="Arial Narrow" pitchFamily="34" charset="0"/>
              </a:rPr>
              <a:t>He hears us</a:t>
            </a:r>
            <a:r>
              <a:rPr lang="en-SG" altLang="en-US" sz="2800">
                <a:solidFill>
                  <a:schemeClr val="bg1"/>
                </a:solidFill>
                <a:latin typeface="Arial Narrow" pitchFamily="34" charset="0"/>
              </a:rPr>
              <a:t>, whatever we ask, </a:t>
            </a:r>
          </a:p>
          <a:p>
            <a:pPr eaLnBrk="1" hangingPunct="1">
              <a:spcBef>
                <a:spcPct val="0"/>
              </a:spcBef>
              <a:buFontTx/>
              <a:buNone/>
            </a:pPr>
            <a:r>
              <a:rPr lang="en-SG" altLang="en-US" sz="2800">
                <a:solidFill>
                  <a:schemeClr val="bg1"/>
                </a:solidFill>
                <a:latin typeface="Arial Narrow" pitchFamily="34" charset="0"/>
              </a:rPr>
              <a:t>we </a:t>
            </a:r>
            <a:r>
              <a:rPr lang="en-SG" altLang="en-US" sz="2800" b="1" u="sng">
                <a:solidFill>
                  <a:srgbClr val="99CCFF"/>
                </a:solidFill>
                <a:latin typeface="Arial Narrow" pitchFamily="34" charset="0"/>
              </a:rPr>
              <a:t>know that we have the petitions that we have asked of Him</a:t>
            </a:r>
            <a:r>
              <a:rPr lang="en-SG" altLang="en-US" sz="2800">
                <a:solidFill>
                  <a:schemeClr val="bg1"/>
                </a:solidFill>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250825" y="547690"/>
            <a:ext cx="48974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2.		</a:t>
            </a:r>
            <a:r>
              <a:rPr lang="en-SG" altLang="en-US">
                <a:latin typeface="Arial Narrow" pitchFamily="34" charset="0"/>
              </a:rPr>
              <a:t>To have a </a:t>
            </a:r>
            <a:r>
              <a:rPr lang="en-SG" altLang="en-US" b="1" u="sng">
                <a:solidFill>
                  <a:srgbClr val="C00000"/>
                </a:solidFill>
                <a:latin typeface="Arial Narrow" pitchFamily="34" charset="0"/>
              </a:rPr>
              <a:t>good</a:t>
            </a:r>
            <a:r>
              <a:rPr lang="en-SG" altLang="en-US">
                <a:latin typeface="Arial Narrow" pitchFamily="34" charset="0"/>
              </a:rPr>
              <a:t> connect </a:t>
            </a:r>
            <a:br>
              <a:rPr lang="en-SG" altLang="en-US">
                <a:latin typeface="Arial Narrow" pitchFamily="34" charset="0"/>
              </a:rPr>
            </a:br>
            <a:r>
              <a:rPr lang="en-SG" altLang="en-US">
                <a:latin typeface="Arial Narrow" pitchFamily="34" charset="0"/>
              </a:rPr>
              <a:t>			with God i.e. pray 							</a:t>
            </a:r>
            <a:r>
              <a:rPr lang="en-SG" altLang="en-US" b="1" u="sng">
                <a:solidFill>
                  <a:srgbClr val="C00000"/>
                </a:solidFill>
                <a:latin typeface="Arial Narrow" pitchFamily="34" charset="0"/>
              </a:rPr>
              <a:t>effectively</a:t>
            </a:r>
            <a:r>
              <a:rPr lang="en-SG" altLang="en-US">
                <a:latin typeface="Arial Narrow" pitchFamily="34" charset="0"/>
              </a:rPr>
              <a:t>, we must be 				</a:t>
            </a:r>
            <a:r>
              <a:rPr lang="en-SG" altLang="en-US" b="1" u="sng">
                <a:solidFill>
                  <a:srgbClr val="C00000"/>
                </a:solidFill>
                <a:latin typeface="Arial Narrow" pitchFamily="34" charset="0"/>
              </a:rPr>
              <a:t>clear</a:t>
            </a:r>
            <a:r>
              <a:rPr lang="en-SG" altLang="en-US">
                <a:latin typeface="Arial Narrow" pitchFamily="34" charset="0"/>
              </a:rPr>
              <a:t>-minded.</a:t>
            </a:r>
          </a:p>
        </p:txBody>
      </p:sp>
      <p:sp>
        <p:nvSpPr>
          <p:cNvPr id="23555" name="TextBox 2"/>
          <p:cNvSpPr txBox="1">
            <a:spLocks noChangeArrowheads="1"/>
          </p:cNvSpPr>
          <p:nvPr/>
        </p:nvSpPr>
        <p:spPr bwMode="auto">
          <a:xfrm>
            <a:off x="250825" y="2852739"/>
            <a:ext cx="5257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John 15:7 </a:t>
            </a:r>
            <a:r>
              <a:rPr lang="en-SG" altLang="en-US" sz="2800">
                <a:latin typeface="Arial Narrow" pitchFamily="34" charset="0"/>
              </a:rPr>
              <a:t>If you </a:t>
            </a:r>
            <a:r>
              <a:rPr lang="en-SG" altLang="en-US" sz="2800" b="1" u="sng">
                <a:solidFill>
                  <a:srgbClr val="CC0066"/>
                </a:solidFill>
                <a:latin typeface="Arial Narrow" pitchFamily="34" charset="0"/>
              </a:rPr>
              <a:t>abide in Me</a:t>
            </a:r>
            <a:r>
              <a:rPr lang="en-SG" altLang="en-US" sz="2800">
                <a:latin typeface="Arial Narrow" pitchFamily="34" charset="0"/>
              </a:rPr>
              <a:t>, </a:t>
            </a:r>
            <a:r>
              <a:rPr lang="en-SG" altLang="en-US" sz="2800" b="1" u="sng">
                <a:solidFill>
                  <a:srgbClr val="CC0066"/>
                </a:solidFill>
                <a:latin typeface="Arial Narrow" pitchFamily="34" charset="0"/>
              </a:rPr>
              <a:t>and </a:t>
            </a:r>
            <a:br>
              <a:rPr lang="en-SG" altLang="en-US" sz="2800" b="1" u="sng">
                <a:solidFill>
                  <a:srgbClr val="CC0066"/>
                </a:solidFill>
                <a:latin typeface="Arial Narrow" pitchFamily="34" charset="0"/>
              </a:rPr>
            </a:br>
            <a:r>
              <a:rPr lang="en-SG" altLang="en-US" sz="2800" b="1" u="sng">
                <a:solidFill>
                  <a:srgbClr val="CC0066"/>
                </a:solidFill>
                <a:latin typeface="Arial Narrow" pitchFamily="34" charset="0"/>
              </a:rPr>
              <a:t>My words abide in you</a:t>
            </a:r>
            <a:r>
              <a:rPr lang="en-SG" altLang="en-US" sz="2800">
                <a:latin typeface="Arial Narrow" pitchFamily="34" charset="0"/>
              </a:rPr>
              <a:t>, you will </a:t>
            </a:r>
            <a:r>
              <a:rPr lang="en-SG" altLang="en-US" sz="2800" b="1" u="sng">
                <a:solidFill>
                  <a:srgbClr val="CC0066"/>
                </a:solidFill>
                <a:latin typeface="Arial Narrow" pitchFamily="34" charset="0"/>
              </a:rPr>
              <a:t>ask what you desire</a:t>
            </a:r>
            <a:r>
              <a:rPr lang="en-SG" altLang="en-US" sz="2800">
                <a:latin typeface="Arial Narrow" pitchFamily="34" charset="0"/>
              </a:rPr>
              <a:t>, and it shall be </a:t>
            </a:r>
            <a:r>
              <a:rPr lang="en-SG" altLang="en-US" sz="2800" b="1" u="sng">
                <a:solidFill>
                  <a:srgbClr val="CC0066"/>
                </a:solidFill>
                <a:latin typeface="Arial Narrow" pitchFamily="34" charset="0"/>
              </a:rPr>
              <a:t>done</a:t>
            </a:r>
            <a:r>
              <a:rPr lang="en-SG" altLang="en-US" sz="2800">
                <a:latin typeface="Arial Narrow" pitchFamily="34" charset="0"/>
              </a:rPr>
              <a:t> for you.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9" name="TextBox 5"/>
          <p:cNvSpPr txBox="1">
            <a:spLocks noChangeArrowheads="1"/>
          </p:cNvSpPr>
          <p:nvPr/>
        </p:nvSpPr>
        <p:spPr bwMode="auto">
          <a:xfrm>
            <a:off x="250829" y="2852741"/>
            <a:ext cx="5184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James 1:8 </a:t>
            </a:r>
            <a:r>
              <a:rPr lang="en-SG" altLang="en-US" sz="2800">
                <a:solidFill>
                  <a:srgbClr val="000000"/>
                </a:solidFill>
                <a:latin typeface="Arial Narrow" pitchFamily="34" charset="0"/>
              </a:rPr>
              <a:t>he is a </a:t>
            </a:r>
            <a:r>
              <a:rPr lang="en-SG" altLang="en-US" sz="2800" b="1" u="sng">
                <a:solidFill>
                  <a:srgbClr val="000066"/>
                </a:solidFill>
                <a:latin typeface="Arial Narrow" pitchFamily="34" charset="0"/>
              </a:rPr>
              <a:t>double-minded man</a:t>
            </a:r>
            <a:r>
              <a:rPr lang="en-SG" altLang="en-US" sz="2800">
                <a:solidFill>
                  <a:srgbClr val="000000"/>
                </a:solidFill>
                <a:latin typeface="Arial Narrow" pitchFamily="34" charset="0"/>
              </a:rPr>
              <a:t>, </a:t>
            </a:r>
            <a:r>
              <a:rPr lang="en-SG" altLang="en-US" sz="2800" b="1" u="sng">
                <a:solidFill>
                  <a:srgbClr val="000066"/>
                </a:solidFill>
                <a:latin typeface="Arial Narrow" pitchFamily="34" charset="0"/>
              </a:rPr>
              <a:t>unstable</a:t>
            </a:r>
            <a:r>
              <a:rPr lang="en-SG" altLang="en-US" sz="2800">
                <a:solidFill>
                  <a:srgbClr val="000000"/>
                </a:solidFill>
                <a:latin typeface="Arial Narrow" pitchFamily="34" charset="0"/>
              </a:rPr>
              <a:t> in all his ways.</a:t>
            </a:r>
          </a:p>
        </p:txBody>
      </p:sp>
      <p:sp>
        <p:nvSpPr>
          <p:cNvPr id="37891" name="TextBox 3"/>
          <p:cNvSpPr txBox="1">
            <a:spLocks noChangeArrowheads="1"/>
          </p:cNvSpPr>
          <p:nvPr/>
        </p:nvSpPr>
        <p:spPr bwMode="auto">
          <a:xfrm>
            <a:off x="250825" y="547690"/>
            <a:ext cx="48974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2.		</a:t>
            </a:r>
            <a:r>
              <a:rPr lang="en-SG" altLang="en-US">
                <a:latin typeface="Arial Narrow" pitchFamily="34" charset="0"/>
              </a:rPr>
              <a:t>To have a </a:t>
            </a:r>
            <a:r>
              <a:rPr lang="en-SG" altLang="en-US" b="1" u="sng">
                <a:solidFill>
                  <a:srgbClr val="C00000"/>
                </a:solidFill>
                <a:latin typeface="Arial Narrow" pitchFamily="34" charset="0"/>
              </a:rPr>
              <a:t>good</a:t>
            </a:r>
            <a:r>
              <a:rPr lang="en-SG" altLang="en-US">
                <a:latin typeface="Arial Narrow" pitchFamily="34" charset="0"/>
              </a:rPr>
              <a:t> connect </a:t>
            </a:r>
            <a:br>
              <a:rPr lang="en-SG" altLang="en-US">
                <a:latin typeface="Arial Narrow" pitchFamily="34" charset="0"/>
              </a:rPr>
            </a:br>
            <a:r>
              <a:rPr lang="en-SG" altLang="en-US">
                <a:latin typeface="Arial Narrow" pitchFamily="34" charset="0"/>
              </a:rPr>
              <a:t>			with God i.e. pray 							</a:t>
            </a:r>
            <a:r>
              <a:rPr lang="en-SG" altLang="en-US" b="1" u="sng">
                <a:solidFill>
                  <a:srgbClr val="C00000"/>
                </a:solidFill>
                <a:latin typeface="Arial Narrow" pitchFamily="34" charset="0"/>
              </a:rPr>
              <a:t>effectively</a:t>
            </a:r>
            <a:r>
              <a:rPr lang="en-SG" altLang="en-US">
                <a:latin typeface="Arial Narrow" pitchFamily="34" charset="0"/>
              </a:rPr>
              <a:t>, we must be 				</a:t>
            </a:r>
            <a:r>
              <a:rPr lang="en-SG" altLang="en-US" b="1" u="sng">
                <a:solidFill>
                  <a:srgbClr val="C00000"/>
                </a:solidFill>
                <a:latin typeface="Arial Narrow" pitchFamily="34" charset="0"/>
              </a:rPr>
              <a:t>clear</a:t>
            </a:r>
            <a:r>
              <a:rPr lang="en-SG" altLang="en-US">
                <a:latin typeface="Arial Narrow" pitchFamily="34" charset="0"/>
              </a:rPr>
              <a:t>-minded.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2987675" y="549275"/>
            <a:ext cx="5905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3.		</a:t>
            </a:r>
            <a:r>
              <a:rPr lang="en-SG" altLang="en-US">
                <a:solidFill>
                  <a:schemeClr val="bg1"/>
                </a:solidFill>
                <a:latin typeface="Arial Narrow" pitchFamily="34" charset="0"/>
              </a:rPr>
              <a:t>To have a </a:t>
            </a:r>
            <a:r>
              <a:rPr lang="en-SG" altLang="en-US" b="1" u="sng">
                <a:solidFill>
                  <a:srgbClr val="FFFF00"/>
                </a:solidFill>
                <a:latin typeface="Arial Narrow" pitchFamily="34" charset="0"/>
              </a:rPr>
              <a:t>good</a:t>
            </a:r>
            <a:r>
              <a:rPr lang="en-SG" altLang="en-US">
                <a:solidFill>
                  <a:schemeClr val="bg1"/>
                </a:solidFill>
                <a:latin typeface="Arial Narrow" pitchFamily="34" charset="0"/>
              </a:rPr>
              <a:t> connect with God </a:t>
            </a:r>
            <a:br>
              <a:rPr lang="en-SG" altLang="en-US">
                <a:solidFill>
                  <a:schemeClr val="bg1"/>
                </a:solidFill>
                <a:latin typeface="Arial Narrow" pitchFamily="34" charset="0"/>
              </a:rPr>
            </a:br>
            <a:r>
              <a:rPr lang="en-SG" altLang="en-US">
                <a:solidFill>
                  <a:schemeClr val="bg1"/>
                </a:solidFill>
                <a:latin typeface="Arial Narrow" pitchFamily="34" charset="0"/>
              </a:rPr>
              <a:t>			i.e. pray </a:t>
            </a:r>
            <a:r>
              <a:rPr lang="en-SG" altLang="en-US" b="1" u="sng">
                <a:solidFill>
                  <a:srgbClr val="FFFF00"/>
                </a:solidFill>
                <a:latin typeface="Arial Narrow" pitchFamily="34" charset="0"/>
              </a:rPr>
              <a:t>effectively</a:t>
            </a:r>
            <a:r>
              <a:rPr lang="en-SG" altLang="en-US">
                <a:solidFill>
                  <a:schemeClr val="bg1"/>
                </a:solidFill>
                <a:latin typeface="Arial Narrow" pitchFamily="34" charset="0"/>
              </a:rPr>
              <a:t>, we must have </a:t>
            </a:r>
            <a:br>
              <a:rPr lang="en-SG" altLang="en-US">
                <a:solidFill>
                  <a:schemeClr val="bg1"/>
                </a:solidFill>
                <a:latin typeface="Arial Narrow" pitchFamily="34" charset="0"/>
              </a:rPr>
            </a:br>
            <a:r>
              <a:rPr lang="en-SG" altLang="en-US">
                <a:solidFill>
                  <a:schemeClr val="bg1"/>
                </a:solidFill>
                <a:latin typeface="Arial Narrow" pitchFamily="34" charset="0"/>
              </a:rPr>
              <a:t>			</a:t>
            </a:r>
            <a:r>
              <a:rPr lang="en-SG" altLang="en-US" b="1" u="sng">
                <a:solidFill>
                  <a:srgbClr val="FFFF00"/>
                </a:solidFill>
                <a:latin typeface="Arial Narrow" pitchFamily="34" charset="0"/>
              </a:rPr>
              <a:t>self-control</a:t>
            </a:r>
            <a:r>
              <a:rPr lang="en-SG" altLang="en-US">
                <a:solidFill>
                  <a:schemeClr val="bg1"/>
                </a:solidFill>
                <a:latin typeface="Arial Narrow" pitchFamily="34" charset="0"/>
              </a:rPr>
              <a:t>.</a:t>
            </a:r>
          </a:p>
        </p:txBody>
      </p:sp>
      <p:sp>
        <p:nvSpPr>
          <p:cNvPr id="25603" name="TextBox 4"/>
          <p:cNvSpPr txBox="1">
            <a:spLocks noChangeArrowheads="1"/>
          </p:cNvSpPr>
          <p:nvPr/>
        </p:nvSpPr>
        <p:spPr bwMode="auto">
          <a:xfrm>
            <a:off x="250825" y="2852741"/>
            <a:ext cx="8642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2 Timothy 1:7 </a:t>
            </a:r>
            <a:r>
              <a:rPr lang="en-SG" altLang="en-US" sz="2400">
                <a:solidFill>
                  <a:schemeClr val="bg1"/>
                </a:solidFill>
                <a:latin typeface="Arial Narrow" pitchFamily="34" charset="0"/>
              </a:rPr>
              <a:t>(NKJV) </a:t>
            </a:r>
            <a:r>
              <a:rPr lang="en-SG" altLang="en-US" sz="2800">
                <a:solidFill>
                  <a:schemeClr val="bg1"/>
                </a:solidFill>
                <a:latin typeface="Arial Narrow" pitchFamily="34" charset="0"/>
              </a:rPr>
              <a:t>For God has not given us a spirit of fear, but of power and of love and of a </a:t>
            </a:r>
            <a:r>
              <a:rPr lang="en-SG" altLang="en-US" sz="2800" b="1" u="sng">
                <a:solidFill>
                  <a:srgbClr val="FFFFCC"/>
                </a:solidFill>
                <a:latin typeface="Arial Narrow" pitchFamily="34" charset="0"/>
              </a:rPr>
              <a:t>sound mind</a:t>
            </a:r>
            <a:r>
              <a:rPr lang="en-SG" altLang="en-US" sz="2800">
                <a:solidFill>
                  <a:schemeClr val="bg1"/>
                </a:solidFill>
                <a:latin typeface="Arial Narrow" pitchFamily="34" charset="0"/>
              </a:rPr>
              <a:t>.</a:t>
            </a:r>
          </a:p>
        </p:txBody>
      </p:sp>
      <p:sp>
        <p:nvSpPr>
          <p:cNvPr id="25604" name="TextBox 3"/>
          <p:cNvSpPr txBox="1">
            <a:spLocks noChangeArrowheads="1"/>
          </p:cNvSpPr>
          <p:nvPr/>
        </p:nvSpPr>
        <p:spPr bwMode="auto">
          <a:xfrm>
            <a:off x="179392" y="4060827"/>
            <a:ext cx="87137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2 Timothy 1:7 </a:t>
            </a:r>
            <a:r>
              <a:rPr lang="en-SG" altLang="en-US" sz="2400">
                <a:solidFill>
                  <a:schemeClr val="bg1"/>
                </a:solidFill>
                <a:latin typeface="Arial Narrow" pitchFamily="34" charset="0"/>
              </a:rPr>
              <a:t>(NIV)</a:t>
            </a:r>
            <a:r>
              <a:rPr lang="en-SG" altLang="en-US" sz="2400" b="1">
                <a:solidFill>
                  <a:schemeClr val="bg1"/>
                </a:solidFill>
                <a:latin typeface="Arial Narrow" pitchFamily="34" charset="0"/>
              </a:rPr>
              <a:t> </a:t>
            </a:r>
            <a:r>
              <a:rPr lang="en-SG" altLang="en-US" sz="2800">
                <a:solidFill>
                  <a:schemeClr val="bg1"/>
                </a:solidFill>
                <a:latin typeface="Arial Narrow" pitchFamily="34" charset="0"/>
              </a:rPr>
              <a:t>For the </a:t>
            </a:r>
            <a:r>
              <a:rPr lang="en-SG" altLang="en-US" sz="2800" b="1" u="sng">
                <a:solidFill>
                  <a:srgbClr val="CCFFCC"/>
                </a:solidFill>
                <a:latin typeface="Arial Narrow" pitchFamily="34" charset="0"/>
              </a:rPr>
              <a:t>Spirit God</a:t>
            </a:r>
            <a:r>
              <a:rPr lang="en-SG" altLang="en-US" sz="2800">
                <a:solidFill>
                  <a:srgbClr val="CCFFCC"/>
                </a:solidFill>
                <a:latin typeface="Arial Narrow" pitchFamily="34" charset="0"/>
              </a:rPr>
              <a:t> </a:t>
            </a:r>
            <a:r>
              <a:rPr lang="en-SG" altLang="en-US" sz="2800">
                <a:solidFill>
                  <a:schemeClr val="bg1"/>
                </a:solidFill>
                <a:latin typeface="Arial Narrow" pitchFamily="34" charset="0"/>
              </a:rPr>
              <a:t>gave us does not make us timid, but gives us power, love and </a:t>
            </a:r>
            <a:r>
              <a:rPr lang="en-SG" altLang="en-US" sz="2800" b="1" u="sng">
                <a:solidFill>
                  <a:srgbClr val="FFFFCC"/>
                </a:solidFill>
                <a:latin typeface="Arial Narrow" pitchFamily="34" charset="0"/>
              </a:rPr>
              <a:t>self-discipline</a:t>
            </a:r>
            <a:r>
              <a:rPr lang="en-SG" altLang="en-US" sz="2800">
                <a:solidFill>
                  <a:schemeClr val="bg1"/>
                </a:solidFill>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500"/>
                                        <p:tgtEl>
                                          <p:spTgt spid="2560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fade">
                                      <p:cBhvr>
                                        <p:cTn id="11"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250825" y="549276"/>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II.		</a:t>
            </a:r>
            <a:r>
              <a:rPr lang="en-SG" altLang="en-US">
                <a:solidFill>
                  <a:schemeClr val="bg1"/>
                </a:solidFill>
                <a:latin typeface="Arial Narrow" pitchFamily="34" charset="0"/>
              </a:rPr>
              <a:t>Love each other </a:t>
            </a:r>
            <a:r>
              <a:rPr lang="en-SG" altLang="en-US" b="1" u="sng">
                <a:solidFill>
                  <a:srgbClr val="FFFF00"/>
                </a:solidFill>
                <a:latin typeface="Arial Narrow" pitchFamily="34" charset="0"/>
              </a:rPr>
              <a:t>deeply</a:t>
            </a:r>
            <a:r>
              <a:rPr lang="en-SG" altLang="en-US">
                <a:solidFill>
                  <a:srgbClr val="FFFF00"/>
                </a:solidFill>
                <a:latin typeface="Arial Narrow" pitchFamily="34" charset="0"/>
              </a:rPr>
              <a:t> </a:t>
            </a:r>
            <a:r>
              <a:rPr lang="en-SG" altLang="en-US">
                <a:solidFill>
                  <a:schemeClr val="bg1"/>
                </a:solidFill>
                <a:latin typeface="Arial Narrow" pitchFamily="34" charset="0"/>
              </a:rPr>
              <a:t>because love </a:t>
            </a:r>
            <a:r>
              <a:rPr lang="en-SG" altLang="en-US" b="1" u="sng">
                <a:solidFill>
                  <a:srgbClr val="FFFF00"/>
                </a:solidFill>
                <a:latin typeface="Arial Narrow" pitchFamily="34" charset="0"/>
              </a:rPr>
              <a:t>covers</a:t>
            </a:r>
            <a:r>
              <a:rPr lang="en-SG" altLang="en-US">
                <a:solidFill>
                  <a:srgbClr val="FFFF00"/>
                </a:solidFill>
                <a:latin typeface="Arial Narrow" pitchFamily="34" charset="0"/>
              </a:rPr>
              <a:t> </a:t>
            </a:r>
            <a:br>
              <a:rPr lang="en-SG" altLang="en-US">
                <a:solidFill>
                  <a:srgbClr val="FFFF00"/>
                </a:solidFill>
                <a:latin typeface="Arial Narrow" pitchFamily="34" charset="0"/>
              </a:rPr>
            </a:br>
            <a:r>
              <a:rPr lang="en-SG" altLang="en-US">
                <a:solidFill>
                  <a:srgbClr val="FFFF00"/>
                </a:solidFill>
                <a:latin typeface="Arial Narrow" pitchFamily="34" charset="0"/>
              </a:rPr>
              <a:t>			</a:t>
            </a:r>
            <a:r>
              <a:rPr lang="en-SG" altLang="en-US">
                <a:solidFill>
                  <a:schemeClr val="bg1"/>
                </a:solidFill>
                <a:latin typeface="Arial Narrow" pitchFamily="34" charset="0"/>
              </a:rPr>
              <a:t>a multitude of sins.</a:t>
            </a:r>
          </a:p>
        </p:txBody>
      </p:sp>
      <p:sp>
        <p:nvSpPr>
          <p:cNvPr id="26627" name="TextBox 4"/>
          <p:cNvSpPr txBox="1">
            <a:spLocks noChangeArrowheads="1"/>
          </p:cNvSpPr>
          <p:nvPr/>
        </p:nvSpPr>
        <p:spPr bwMode="auto">
          <a:xfrm>
            <a:off x="250825" y="1900241"/>
            <a:ext cx="8713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1 Peter 4:8 </a:t>
            </a:r>
            <a:br>
              <a:rPr lang="en-SG" altLang="en-US" sz="2800" b="1">
                <a:solidFill>
                  <a:srgbClr val="FFFF00"/>
                </a:solidFill>
                <a:latin typeface="Arial Narrow" pitchFamily="34" charset="0"/>
              </a:rPr>
            </a:br>
            <a:r>
              <a:rPr lang="en-SG" altLang="en-US" sz="2800">
                <a:solidFill>
                  <a:schemeClr val="bg1"/>
                </a:solidFill>
                <a:latin typeface="Arial Narrow" pitchFamily="34" charset="0"/>
              </a:rPr>
              <a:t>And above all things have </a:t>
            </a:r>
            <a:r>
              <a:rPr lang="en-SG" altLang="en-US" sz="2800" b="1" u="sng">
                <a:solidFill>
                  <a:srgbClr val="FFCCFF"/>
                </a:solidFill>
                <a:latin typeface="Arial Narrow" pitchFamily="34" charset="0"/>
              </a:rPr>
              <a:t>fervent love for one another</a:t>
            </a:r>
            <a:r>
              <a:rPr lang="en-SG" altLang="en-US" sz="2800">
                <a:solidFill>
                  <a:schemeClr val="bg1"/>
                </a:solidFill>
                <a:latin typeface="Arial Narrow" pitchFamily="34" charset="0"/>
              </a:rPr>
              <a:t>, for </a:t>
            </a:r>
            <a:br>
              <a:rPr lang="en-SG" altLang="en-US" sz="2800">
                <a:solidFill>
                  <a:schemeClr val="bg1"/>
                </a:solidFill>
                <a:latin typeface="Arial Narrow" pitchFamily="34" charset="0"/>
              </a:rPr>
            </a:br>
            <a:r>
              <a:rPr lang="en-SG" altLang="en-US" sz="2800">
                <a:solidFill>
                  <a:schemeClr val="bg1"/>
                </a:solidFill>
                <a:latin typeface="Arial Narrow" pitchFamily="34" charset="0"/>
              </a:rPr>
              <a:t>“</a:t>
            </a:r>
            <a:r>
              <a:rPr lang="en-SG" altLang="en-US" sz="2800" b="1" u="sng">
                <a:solidFill>
                  <a:srgbClr val="99CCFF"/>
                </a:solidFill>
                <a:latin typeface="Arial Narrow" pitchFamily="34" charset="0"/>
              </a:rPr>
              <a:t>love will cover a multitude of sins</a:t>
            </a:r>
            <a:r>
              <a:rPr lang="en-SG" altLang="en-US" sz="2800">
                <a:solidFill>
                  <a:schemeClr val="bg1"/>
                </a:solidFill>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TextBox 2"/>
          <p:cNvSpPr txBox="1">
            <a:spLocks noChangeArrowheads="1"/>
          </p:cNvSpPr>
          <p:nvPr/>
        </p:nvSpPr>
        <p:spPr bwMode="auto">
          <a:xfrm>
            <a:off x="250825" y="2181225"/>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1.	</a:t>
            </a:r>
            <a:r>
              <a:rPr lang="en-SG" altLang="en-US">
                <a:latin typeface="Arial Narrow" pitchFamily="34" charset="0"/>
              </a:rPr>
              <a:t>Love needs to cover a multitude of sins because </a:t>
            </a:r>
            <a:br>
              <a:rPr lang="en-SG" altLang="en-US">
                <a:latin typeface="Arial Narrow" pitchFamily="34" charset="0"/>
              </a:rPr>
            </a:br>
            <a:r>
              <a:rPr lang="en-SG" altLang="en-US">
                <a:latin typeface="Arial Narrow" pitchFamily="34" charset="0"/>
              </a:rPr>
              <a:t>		we are all on the </a:t>
            </a:r>
            <a:r>
              <a:rPr lang="en-SG" altLang="en-US" b="1" u="sng">
                <a:solidFill>
                  <a:srgbClr val="C00000"/>
                </a:solidFill>
                <a:latin typeface="Arial Narrow" pitchFamily="34" charset="0"/>
              </a:rPr>
              <a:t>journey</a:t>
            </a:r>
            <a:r>
              <a:rPr lang="en-SG" altLang="en-US">
                <a:solidFill>
                  <a:srgbClr val="C00000"/>
                </a:solidFill>
                <a:latin typeface="Arial Narrow" pitchFamily="34" charset="0"/>
              </a:rPr>
              <a:t> </a:t>
            </a:r>
            <a:r>
              <a:rPr lang="en-SG" altLang="en-US">
                <a:latin typeface="Arial Narrow" pitchFamily="34" charset="0"/>
              </a:rPr>
              <a:t>to grow into Christlikeness.</a:t>
            </a:r>
          </a:p>
        </p:txBody>
      </p:sp>
      <p:sp>
        <p:nvSpPr>
          <p:cNvPr id="27651" name="TextBox 4"/>
          <p:cNvSpPr txBox="1">
            <a:spLocks noChangeArrowheads="1"/>
          </p:cNvSpPr>
          <p:nvPr/>
        </p:nvSpPr>
        <p:spPr bwMode="auto">
          <a:xfrm>
            <a:off x="250825" y="3554415"/>
            <a:ext cx="8642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Romans 3:23 </a:t>
            </a:r>
            <a:br>
              <a:rPr lang="en-SG" altLang="en-US" sz="2800" b="1">
                <a:solidFill>
                  <a:srgbClr val="C00000"/>
                </a:solidFill>
                <a:latin typeface="Arial Narrow" pitchFamily="34" charset="0"/>
              </a:rPr>
            </a:br>
            <a:r>
              <a:rPr lang="en-SG" altLang="en-US" sz="2800">
                <a:latin typeface="Arial Narrow" pitchFamily="34" charset="0"/>
              </a:rPr>
              <a:t>for </a:t>
            </a:r>
            <a:r>
              <a:rPr lang="en-SG" altLang="en-US" sz="2800" b="1" u="sng">
                <a:solidFill>
                  <a:srgbClr val="006600"/>
                </a:solidFill>
                <a:latin typeface="Arial Narrow" pitchFamily="34" charset="0"/>
              </a:rPr>
              <a:t>all have sinned</a:t>
            </a:r>
            <a:r>
              <a:rPr lang="en-SG" altLang="en-US" sz="2800">
                <a:solidFill>
                  <a:srgbClr val="006600"/>
                </a:solidFill>
                <a:latin typeface="Arial Narrow" pitchFamily="34" charset="0"/>
              </a:rPr>
              <a:t> </a:t>
            </a:r>
            <a:r>
              <a:rPr lang="en-SG" altLang="en-US" sz="2800">
                <a:latin typeface="Arial Narrow" pitchFamily="34" charset="0"/>
              </a:rPr>
              <a:t>and </a:t>
            </a:r>
            <a:r>
              <a:rPr lang="en-SG" altLang="en-US" sz="2800" b="1" u="sng">
                <a:solidFill>
                  <a:srgbClr val="006600"/>
                </a:solidFill>
                <a:latin typeface="Arial Narrow" pitchFamily="34" charset="0"/>
              </a:rPr>
              <a:t>fall short</a:t>
            </a:r>
            <a:r>
              <a:rPr lang="en-SG" altLang="en-US" sz="2800">
                <a:solidFill>
                  <a:srgbClr val="006600"/>
                </a:solidFill>
                <a:latin typeface="Arial Narrow" pitchFamily="34" charset="0"/>
              </a:rPr>
              <a:t> </a:t>
            </a:r>
            <a:r>
              <a:rPr lang="en-SG" altLang="en-US" sz="2800">
                <a:latin typeface="Arial Narrow" pitchFamily="34" charset="0"/>
              </a:rPr>
              <a:t>of the glory of God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55875" y="3357566"/>
            <a:ext cx="6337300" cy="2808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41987" name="TextBox 2"/>
          <p:cNvSpPr txBox="1">
            <a:spLocks noChangeArrowheads="1"/>
          </p:cNvSpPr>
          <p:nvPr/>
        </p:nvSpPr>
        <p:spPr bwMode="auto">
          <a:xfrm>
            <a:off x="2555875" y="3413125"/>
            <a:ext cx="6337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dirty="0">
                <a:latin typeface="Arial Narrow" pitchFamily="34" charset="0"/>
              </a:rPr>
              <a:t>2.		</a:t>
            </a:r>
            <a:r>
              <a:rPr lang="en-SG" altLang="en-US" dirty="0">
                <a:latin typeface="Arial Narrow" pitchFamily="34" charset="0"/>
              </a:rPr>
              <a:t>In this journey towards Christlikeness, 			we are still sorting out the </a:t>
            </a:r>
            <a:r>
              <a:rPr lang="en-SG" altLang="en-US" b="1" u="sng" dirty="0">
                <a:solidFill>
                  <a:srgbClr val="C00000"/>
                </a:solidFill>
                <a:latin typeface="Arial Narrow" pitchFamily="34" charset="0"/>
              </a:rPr>
              <a:t>baggage</a:t>
            </a:r>
            <a:r>
              <a:rPr lang="en-SG" altLang="en-US" dirty="0">
                <a:latin typeface="Arial Narrow" pitchFamily="34" charset="0"/>
              </a:rPr>
              <a:t> 			that hinders.</a:t>
            </a:r>
          </a:p>
        </p:txBody>
      </p:sp>
      <p:sp>
        <p:nvSpPr>
          <p:cNvPr id="28675" name="TextBox 4"/>
          <p:cNvSpPr txBox="1">
            <a:spLocks noChangeArrowheads="1"/>
          </p:cNvSpPr>
          <p:nvPr/>
        </p:nvSpPr>
        <p:spPr bwMode="auto">
          <a:xfrm>
            <a:off x="2555875" y="5157791"/>
            <a:ext cx="6337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Hebrews 12:1 </a:t>
            </a:r>
          </a:p>
          <a:p>
            <a:pPr eaLnBrk="1" hangingPunct="1">
              <a:spcBef>
                <a:spcPct val="0"/>
              </a:spcBef>
              <a:buFontTx/>
              <a:buNone/>
            </a:pPr>
            <a:r>
              <a:rPr lang="en-SG" altLang="en-US" sz="2800">
                <a:latin typeface="Arial Narrow" pitchFamily="34" charset="0"/>
              </a:rPr>
              <a:t>… let us throw off </a:t>
            </a:r>
            <a:r>
              <a:rPr lang="en-SG" altLang="en-US" sz="2800" b="1" u="sng">
                <a:solidFill>
                  <a:srgbClr val="000066"/>
                </a:solidFill>
                <a:latin typeface="Arial Narrow" pitchFamily="34" charset="0"/>
              </a:rPr>
              <a:t>everything that hinders</a:t>
            </a:r>
            <a:r>
              <a:rPr lang="en-SG" altLang="en-US" sz="2800">
                <a:solidFill>
                  <a:srgbClr val="000066"/>
                </a:solidFill>
                <a:latin typeface="Arial Narrow" pitchFamily="34" charset="0"/>
              </a:rPr>
              <a:t> </a:t>
            </a:r>
            <a:r>
              <a:rPr lang="en-SG" altLang="en-US" sz="2800">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250825" y="549275"/>
            <a:ext cx="8642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dirty="0">
                <a:solidFill>
                  <a:schemeClr val="bg1"/>
                </a:solidFill>
                <a:latin typeface="Arial Narrow" pitchFamily="34" charset="0"/>
              </a:rPr>
              <a:t>3.		</a:t>
            </a:r>
            <a:r>
              <a:rPr lang="en-SG" altLang="en-US" dirty="0">
                <a:solidFill>
                  <a:schemeClr val="bg1"/>
                </a:solidFill>
                <a:latin typeface="Arial Narrow" pitchFamily="34" charset="0"/>
              </a:rPr>
              <a:t>In this journey towards Christlikeness, </a:t>
            </a:r>
            <a:br>
              <a:rPr lang="en-SG" altLang="en-US" dirty="0">
                <a:solidFill>
                  <a:schemeClr val="bg1"/>
                </a:solidFill>
                <a:latin typeface="Arial Narrow" pitchFamily="34" charset="0"/>
              </a:rPr>
            </a:br>
            <a:r>
              <a:rPr lang="en-SG" altLang="en-US" dirty="0">
                <a:solidFill>
                  <a:schemeClr val="bg1"/>
                </a:solidFill>
                <a:latin typeface="Arial Narrow" pitchFamily="34" charset="0"/>
              </a:rPr>
              <a:t>			we are still sorting out the </a:t>
            </a:r>
            <a:r>
              <a:rPr lang="en-SG" altLang="en-US" b="1" u="sng" dirty="0">
                <a:solidFill>
                  <a:srgbClr val="FFFF00"/>
                </a:solidFill>
                <a:latin typeface="Arial Narrow" pitchFamily="34" charset="0"/>
              </a:rPr>
              <a:t>sin</a:t>
            </a:r>
            <a:r>
              <a:rPr lang="en-SG" altLang="en-US" dirty="0">
                <a:solidFill>
                  <a:schemeClr val="bg1"/>
                </a:solidFill>
                <a:latin typeface="Arial Narrow" pitchFamily="34" charset="0"/>
              </a:rPr>
              <a:t> that </a:t>
            </a:r>
            <a:br>
              <a:rPr lang="en-SG" altLang="en-US" dirty="0">
                <a:solidFill>
                  <a:schemeClr val="bg1"/>
                </a:solidFill>
                <a:latin typeface="Arial Narrow" pitchFamily="34" charset="0"/>
              </a:rPr>
            </a:br>
            <a:r>
              <a:rPr lang="en-SG" altLang="en-US" dirty="0">
                <a:solidFill>
                  <a:schemeClr val="bg1"/>
                </a:solidFill>
                <a:latin typeface="Arial Narrow" pitchFamily="34" charset="0"/>
              </a:rPr>
              <a:t>			entangles.</a:t>
            </a:r>
          </a:p>
        </p:txBody>
      </p:sp>
      <p:sp>
        <p:nvSpPr>
          <p:cNvPr id="29699" name="TextBox 4"/>
          <p:cNvSpPr txBox="1">
            <a:spLocks noChangeArrowheads="1"/>
          </p:cNvSpPr>
          <p:nvPr/>
        </p:nvSpPr>
        <p:spPr bwMode="auto">
          <a:xfrm>
            <a:off x="250825" y="2381253"/>
            <a:ext cx="44656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Hebrews 12:1 </a:t>
            </a:r>
            <a:br>
              <a:rPr lang="en-SG" altLang="en-US" sz="2800" b="1">
                <a:solidFill>
                  <a:srgbClr val="FFFF00"/>
                </a:solidFill>
                <a:latin typeface="Arial Narrow" pitchFamily="34" charset="0"/>
              </a:rPr>
            </a:br>
            <a:r>
              <a:rPr lang="en-SG" altLang="en-US" sz="2800">
                <a:solidFill>
                  <a:schemeClr val="bg1"/>
                </a:solidFill>
                <a:latin typeface="Arial Narrow" pitchFamily="34" charset="0"/>
              </a:rPr>
              <a:t>… the </a:t>
            </a:r>
            <a:r>
              <a:rPr lang="en-SG" altLang="en-US" sz="2800" b="1" u="sng">
                <a:solidFill>
                  <a:srgbClr val="FFFFCC"/>
                </a:solidFill>
                <a:latin typeface="Arial Narrow" pitchFamily="34" charset="0"/>
              </a:rPr>
              <a:t>sin that so easily entangles</a:t>
            </a:r>
            <a:r>
              <a:rPr lang="en-SG" altLang="en-US" sz="2800">
                <a:solidFill>
                  <a:srgbClr val="FFFFCC"/>
                </a:solidFill>
                <a:latin typeface="Arial Narrow" pitchFamily="34" charset="0"/>
              </a:rPr>
              <a:t> </a:t>
            </a:r>
            <a:r>
              <a:rPr lang="en-SG" altLang="en-US" sz="2800">
                <a:solidFill>
                  <a:schemeClr val="bg1"/>
                </a:solidFill>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4427987" y="548219"/>
            <a:ext cx="45366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1pPr>
            <a:lvl2pPr marL="742950" indent="-28575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2pPr>
            <a:lvl3pPr marL="11430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3pPr>
            <a:lvl4pPr marL="16002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4pPr>
            <a:lvl5pPr marL="20574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5pPr>
            <a:lvl6pPr marL="25146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6pPr>
            <a:lvl7pPr marL="29718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7pPr>
            <a:lvl8pPr marL="34290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8pPr>
            <a:lvl9pPr marL="38862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9pPr>
          </a:lstStyle>
          <a:p>
            <a:pPr>
              <a:spcBef>
                <a:spcPts val="1200"/>
              </a:spcBef>
            </a:pPr>
            <a:r>
              <a:rPr lang="en-SG" altLang="en-US" sz="2800" b="1" dirty="0">
                <a:solidFill>
                  <a:prstClr val="white"/>
                </a:solidFill>
                <a:latin typeface="Arial Narrow" panose="020B0606020202030204" pitchFamily="34" charset="0"/>
              </a:rPr>
              <a:t>4.	</a:t>
            </a:r>
            <a:r>
              <a:rPr lang="en-SG" altLang="en-US" sz="2800" dirty="0">
                <a:solidFill>
                  <a:prstClr val="white"/>
                </a:solidFill>
                <a:latin typeface="Arial Narrow" panose="020B0606020202030204" pitchFamily="34" charset="0"/>
              </a:rPr>
              <a:t>By our love for one another, </a:t>
            </a:r>
            <a:r>
              <a:rPr lang="en-SG" altLang="en-US" sz="2800" dirty="0" smtClean="0">
                <a:solidFill>
                  <a:prstClr val="white"/>
                </a:solidFill>
                <a:latin typeface="Arial Narrow" panose="020B0606020202030204" pitchFamily="34" charset="0"/>
              </a:rPr>
              <a:t>		we </a:t>
            </a:r>
            <a:r>
              <a:rPr lang="en-SG" altLang="en-US" sz="2800" dirty="0">
                <a:solidFill>
                  <a:prstClr val="white"/>
                </a:solidFill>
                <a:latin typeface="Arial Narrow" panose="020B0606020202030204" pitchFamily="34" charset="0"/>
              </a:rPr>
              <a:t>testify to the world </a:t>
            </a:r>
            <a:r>
              <a:rPr lang="en-SG" altLang="en-US" sz="2800" dirty="0" smtClean="0">
                <a:solidFill>
                  <a:prstClr val="white"/>
                </a:solidFill>
                <a:latin typeface="Arial Narrow" panose="020B0606020202030204" pitchFamily="34" charset="0"/>
              </a:rPr>
              <a:t>that </a:t>
            </a:r>
            <a:br>
              <a:rPr lang="en-SG" altLang="en-US" sz="2800" dirty="0" smtClean="0">
                <a:solidFill>
                  <a:prstClr val="white"/>
                </a:solidFill>
                <a:latin typeface="Arial Narrow" panose="020B0606020202030204" pitchFamily="34" charset="0"/>
              </a:rPr>
            </a:br>
            <a:r>
              <a:rPr lang="en-SG" altLang="en-US" sz="2800" dirty="0" smtClean="0">
                <a:solidFill>
                  <a:prstClr val="white"/>
                </a:solidFill>
                <a:latin typeface="Arial Narrow" panose="020B0606020202030204" pitchFamily="34" charset="0"/>
              </a:rPr>
              <a:t>		we </a:t>
            </a:r>
            <a:r>
              <a:rPr lang="en-SG" altLang="en-US" sz="2800" dirty="0">
                <a:solidFill>
                  <a:prstClr val="white"/>
                </a:solidFill>
                <a:latin typeface="Arial Narrow" panose="020B0606020202030204" pitchFamily="34" charset="0"/>
              </a:rPr>
              <a:t>are </a:t>
            </a:r>
            <a:r>
              <a:rPr lang="en-SG" altLang="en-US" sz="2800" b="1" u="sng" dirty="0">
                <a:solidFill>
                  <a:srgbClr val="FFFF00"/>
                </a:solidFill>
                <a:latin typeface="Arial Narrow" panose="020B0606020202030204" pitchFamily="34" charset="0"/>
              </a:rPr>
              <a:t>disciples</a:t>
            </a:r>
            <a:r>
              <a:rPr lang="en-SG" altLang="en-US" sz="2800" dirty="0">
                <a:solidFill>
                  <a:prstClr val="white"/>
                </a:solidFill>
                <a:latin typeface="Arial Narrow" panose="020B0606020202030204" pitchFamily="34" charset="0"/>
              </a:rPr>
              <a:t> of Christ.</a:t>
            </a:r>
          </a:p>
        </p:txBody>
      </p:sp>
      <p:sp>
        <p:nvSpPr>
          <p:cNvPr id="31747" name="TextBox 4"/>
          <p:cNvSpPr txBox="1">
            <a:spLocks noChangeArrowheads="1"/>
          </p:cNvSpPr>
          <p:nvPr/>
        </p:nvSpPr>
        <p:spPr bwMode="auto">
          <a:xfrm>
            <a:off x="4427541" y="2756927"/>
            <a:ext cx="45370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1pPr>
            <a:lvl2pPr marL="742950" indent="-28575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2pPr>
            <a:lvl3pPr marL="11430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3pPr>
            <a:lvl4pPr marL="16002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4pPr>
            <a:lvl5pPr marL="20574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5pPr>
            <a:lvl6pPr marL="25146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6pPr>
            <a:lvl7pPr marL="29718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7pPr>
            <a:lvl8pPr marL="34290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8pPr>
            <a:lvl9pPr marL="38862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9pPr>
          </a:lstStyle>
          <a:p>
            <a:r>
              <a:rPr lang="en-SG" altLang="en-US" sz="2400" b="1" dirty="0">
                <a:solidFill>
                  <a:srgbClr val="FFFF00"/>
                </a:solidFill>
                <a:latin typeface="Arial Narrow" panose="020B0606020202030204" pitchFamily="34" charset="0"/>
              </a:rPr>
              <a:t>John 13:34-35 </a:t>
            </a:r>
            <a:r>
              <a:rPr lang="en-SG" altLang="en-US" sz="2400" dirty="0">
                <a:solidFill>
                  <a:prstClr val="white"/>
                </a:solidFill>
                <a:latin typeface="Arial Narrow" panose="020B0606020202030204" pitchFamily="34" charset="0"/>
              </a:rPr>
              <a:t>A new command </a:t>
            </a:r>
            <a:r>
              <a:rPr lang="en-SG" altLang="en-US" sz="2400" dirty="0" smtClean="0">
                <a:solidFill>
                  <a:prstClr val="white"/>
                </a:solidFill>
                <a:latin typeface="Arial Narrow" panose="020B0606020202030204" pitchFamily="34" charset="0"/>
              </a:rPr>
              <a:t/>
            </a:r>
            <a:br>
              <a:rPr lang="en-SG" altLang="en-US" sz="2400" dirty="0" smtClean="0">
                <a:solidFill>
                  <a:prstClr val="white"/>
                </a:solidFill>
                <a:latin typeface="Arial Narrow" panose="020B0606020202030204" pitchFamily="34" charset="0"/>
              </a:rPr>
            </a:br>
            <a:r>
              <a:rPr lang="en-SG" altLang="en-US" sz="2400" dirty="0" smtClean="0">
                <a:solidFill>
                  <a:prstClr val="white"/>
                </a:solidFill>
                <a:latin typeface="Arial Narrow" panose="020B0606020202030204" pitchFamily="34" charset="0"/>
              </a:rPr>
              <a:t>I </a:t>
            </a:r>
            <a:r>
              <a:rPr lang="en-SG" altLang="en-US" sz="2400" dirty="0">
                <a:solidFill>
                  <a:prstClr val="white"/>
                </a:solidFill>
                <a:latin typeface="Arial Narrow" panose="020B0606020202030204" pitchFamily="34" charset="0"/>
              </a:rPr>
              <a:t>give you: Love one </a:t>
            </a:r>
            <a:r>
              <a:rPr lang="en-SG" altLang="en-US" sz="2400" dirty="0" smtClean="0">
                <a:solidFill>
                  <a:prstClr val="white"/>
                </a:solidFill>
                <a:latin typeface="Arial Narrow" panose="020B0606020202030204" pitchFamily="34" charset="0"/>
              </a:rPr>
              <a:t>another.  </a:t>
            </a:r>
            <a:br>
              <a:rPr lang="en-SG" altLang="en-US" sz="2400" dirty="0" smtClean="0">
                <a:solidFill>
                  <a:prstClr val="white"/>
                </a:solidFill>
                <a:latin typeface="Arial Narrow" panose="020B0606020202030204" pitchFamily="34" charset="0"/>
              </a:rPr>
            </a:br>
            <a:r>
              <a:rPr lang="en-SG" altLang="en-US" sz="2400" dirty="0" smtClean="0">
                <a:solidFill>
                  <a:prstClr val="white"/>
                </a:solidFill>
                <a:latin typeface="Arial Narrow" panose="020B0606020202030204" pitchFamily="34" charset="0"/>
              </a:rPr>
              <a:t>As </a:t>
            </a:r>
            <a:r>
              <a:rPr lang="en-SG" altLang="en-US" sz="2400" dirty="0">
                <a:solidFill>
                  <a:prstClr val="white"/>
                </a:solidFill>
                <a:latin typeface="Arial Narrow" panose="020B0606020202030204" pitchFamily="34" charset="0"/>
              </a:rPr>
              <a:t>I have loved you, so you must love one another. By this </a:t>
            </a:r>
            <a:r>
              <a:rPr lang="en-SG" altLang="en-US" sz="2400" b="1" u="sng" dirty="0">
                <a:solidFill>
                  <a:srgbClr val="FFFF00"/>
                </a:solidFill>
                <a:latin typeface="Arial Narrow" panose="020B0606020202030204" pitchFamily="34" charset="0"/>
              </a:rPr>
              <a:t>everyone will know that you are my disciples</a:t>
            </a:r>
            <a:r>
              <a:rPr lang="en-SG" altLang="en-US" sz="2400" dirty="0">
                <a:solidFill>
                  <a:prstClr val="white"/>
                </a:solidFill>
                <a:latin typeface="Arial Narrow" panose="020B0606020202030204" pitchFamily="34" charset="0"/>
              </a:rPr>
              <a:t>, </a:t>
            </a:r>
            <a:r>
              <a:rPr lang="en-SG" altLang="en-US" sz="2400" dirty="0" smtClean="0">
                <a:solidFill>
                  <a:prstClr val="white"/>
                </a:solidFill>
                <a:latin typeface="Arial Narrow" panose="020B0606020202030204" pitchFamily="34" charset="0"/>
              </a:rPr>
              <a:t/>
            </a:r>
            <a:br>
              <a:rPr lang="en-SG" altLang="en-US" sz="2400" dirty="0" smtClean="0">
                <a:solidFill>
                  <a:prstClr val="white"/>
                </a:solidFill>
                <a:latin typeface="Arial Narrow" panose="020B0606020202030204" pitchFamily="34" charset="0"/>
              </a:rPr>
            </a:br>
            <a:r>
              <a:rPr lang="en-SG" altLang="en-US" sz="2400" b="1" u="sng" dirty="0" smtClean="0">
                <a:solidFill>
                  <a:srgbClr val="FFFF00"/>
                </a:solidFill>
                <a:latin typeface="Arial Narrow" panose="020B0606020202030204" pitchFamily="34" charset="0"/>
              </a:rPr>
              <a:t>if </a:t>
            </a:r>
            <a:r>
              <a:rPr lang="en-SG" altLang="en-US" sz="2400" b="1" u="sng" dirty="0">
                <a:solidFill>
                  <a:srgbClr val="FFFF00"/>
                </a:solidFill>
                <a:latin typeface="Arial Narrow" panose="020B0606020202030204" pitchFamily="34" charset="0"/>
              </a:rPr>
              <a:t>you love one another</a:t>
            </a:r>
            <a:r>
              <a:rPr lang="en-SG" altLang="en-US" sz="2400" dirty="0">
                <a:solidFill>
                  <a:prstClr val="white"/>
                </a:solidFill>
                <a:latin typeface="Arial Narrow" panose="020B0606020202030204" pitchFamily="34" charset="0"/>
              </a:rPr>
              <a:t>.</a:t>
            </a:r>
          </a:p>
        </p:txBody>
      </p:sp>
    </p:spTree>
    <p:extLst>
      <p:ext uri="{BB962C8B-B14F-4D97-AF65-F5344CB8AC3E}">
        <p14:creationId xmlns:p14="http://schemas.microsoft.com/office/powerpoint/2010/main" val="13200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250825" y="549277"/>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rgbClr val="000000"/>
                </a:solidFill>
                <a:latin typeface="Arial Narrow" pitchFamily="34" charset="0"/>
              </a:rPr>
              <a:t>III.	</a:t>
            </a:r>
            <a:r>
              <a:rPr lang="en-SG" altLang="en-US">
                <a:solidFill>
                  <a:srgbClr val="000000"/>
                </a:solidFill>
                <a:latin typeface="Arial Narrow" pitchFamily="34" charset="0"/>
              </a:rPr>
              <a:t>Be </a:t>
            </a:r>
            <a:r>
              <a:rPr lang="en-SG" altLang="en-US" b="1" u="sng">
                <a:solidFill>
                  <a:srgbClr val="C00000"/>
                </a:solidFill>
                <a:latin typeface="Arial Narrow" pitchFamily="34" charset="0"/>
              </a:rPr>
              <a:t>hospitable</a:t>
            </a:r>
            <a:r>
              <a:rPr lang="en-SG" altLang="en-US">
                <a:solidFill>
                  <a:srgbClr val="000000"/>
                </a:solidFill>
                <a:latin typeface="Arial Narrow" pitchFamily="34" charset="0"/>
              </a:rPr>
              <a:t> to one another without </a:t>
            </a:r>
            <a:r>
              <a:rPr lang="en-SG" altLang="en-US" b="1" u="sng">
                <a:solidFill>
                  <a:srgbClr val="C00000"/>
                </a:solidFill>
                <a:latin typeface="Arial Narrow" pitchFamily="34" charset="0"/>
              </a:rPr>
              <a:t>grumbling</a:t>
            </a:r>
            <a:r>
              <a:rPr lang="en-SG" altLang="en-US">
                <a:solidFill>
                  <a:srgbClr val="000000"/>
                </a:solidFill>
                <a:latin typeface="Arial Narrow" pitchFamily="34" charset="0"/>
              </a:rPr>
              <a:t>.</a:t>
            </a:r>
          </a:p>
        </p:txBody>
      </p:sp>
      <p:sp>
        <p:nvSpPr>
          <p:cNvPr id="32771" name="TextBox 4"/>
          <p:cNvSpPr txBox="1">
            <a:spLocks noChangeArrowheads="1"/>
          </p:cNvSpPr>
          <p:nvPr/>
        </p:nvSpPr>
        <p:spPr bwMode="auto">
          <a:xfrm>
            <a:off x="250825" y="1412877"/>
            <a:ext cx="53292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dirty="0">
                <a:solidFill>
                  <a:srgbClr val="C00000"/>
                </a:solidFill>
                <a:latin typeface="Arial Narrow" pitchFamily="34" charset="0"/>
              </a:rPr>
              <a:t>1 Peter 4:9 </a:t>
            </a:r>
          </a:p>
          <a:p>
            <a:pPr eaLnBrk="1" hangingPunct="1">
              <a:spcBef>
                <a:spcPct val="0"/>
              </a:spcBef>
              <a:buFontTx/>
              <a:buNone/>
            </a:pPr>
            <a:r>
              <a:rPr lang="en-SG" altLang="en-US" sz="2800" dirty="0">
                <a:solidFill>
                  <a:srgbClr val="000000"/>
                </a:solidFill>
                <a:latin typeface="Arial Narrow" pitchFamily="34" charset="0"/>
              </a:rPr>
              <a:t>Be </a:t>
            </a:r>
            <a:r>
              <a:rPr lang="en-SG" altLang="en-US" sz="2800" b="1" u="sng" dirty="0">
                <a:solidFill>
                  <a:srgbClr val="CC0066"/>
                </a:solidFill>
                <a:latin typeface="Arial Narrow" pitchFamily="34" charset="0"/>
              </a:rPr>
              <a:t>hospitable</a:t>
            </a:r>
            <a:r>
              <a:rPr lang="en-SG" altLang="en-US" sz="2800" dirty="0">
                <a:solidFill>
                  <a:srgbClr val="C00000"/>
                </a:solidFill>
                <a:latin typeface="Arial Narrow" pitchFamily="34" charset="0"/>
              </a:rPr>
              <a:t> </a:t>
            </a:r>
            <a:r>
              <a:rPr lang="en-SG" altLang="en-US" sz="2800" dirty="0">
                <a:solidFill>
                  <a:srgbClr val="000000"/>
                </a:solidFill>
                <a:latin typeface="Arial Narrow" pitchFamily="34" charset="0"/>
              </a:rPr>
              <a:t>to one another without </a:t>
            </a:r>
            <a:r>
              <a:rPr lang="en-SG" altLang="en-US" sz="2800" b="1" u="sng" dirty="0">
                <a:solidFill>
                  <a:srgbClr val="CC0066"/>
                </a:solidFill>
                <a:latin typeface="Arial Narrow" pitchFamily="34" charset="0"/>
              </a:rPr>
              <a:t>grumbling</a:t>
            </a:r>
            <a:r>
              <a:rPr lang="en-SG" altLang="en-US" sz="2800" dirty="0">
                <a:solidFill>
                  <a:srgbClr val="000000"/>
                </a:solidFill>
                <a:latin typeface="Arial Narrow" pitchFamily="34" charset="0"/>
              </a:rPr>
              <a:t>. </a:t>
            </a:r>
          </a:p>
        </p:txBody>
      </p:sp>
      <p:sp>
        <p:nvSpPr>
          <p:cNvPr id="32772" name="TextBox 5"/>
          <p:cNvSpPr txBox="1">
            <a:spLocks noChangeArrowheads="1"/>
          </p:cNvSpPr>
          <p:nvPr/>
        </p:nvSpPr>
        <p:spPr bwMode="auto">
          <a:xfrm>
            <a:off x="250829" y="3068639"/>
            <a:ext cx="518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Philippians 2:14 </a:t>
            </a:r>
          </a:p>
          <a:p>
            <a:pPr eaLnBrk="1" hangingPunct="1">
              <a:spcBef>
                <a:spcPct val="0"/>
              </a:spcBef>
              <a:buFontTx/>
              <a:buNone/>
            </a:pPr>
            <a:r>
              <a:rPr lang="en-SG" altLang="en-US" sz="2800" b="1" u="sng">
                <a:solidFill>
                  <a:srgbClr val="800080"/>
                </a:solidFill>
                <a:latin typeface="Arial Narrow" pitchFamily="34" charset="0"/>
              </a:rPr>
              <a:t>Do ALL THINGS without grumbling and complaining</a:t>
            </a:r>
            <a:r>
              <a:rPr lang="en-SG" altLang="en-US" sz="2800">
                <a:solidFill>
                  <a:srgbClr val="000000"/>
                </a:solidFill>
                <a:latin typeface="Arial Narrow" pitchFamily="34" charset="0"/>
              </a:rPr>
              <a:t>—because it will be a shining testimony to those people who live in a dark, crooked and perverse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fade">
                                      <p:cBhvr>
                                        <p:cTn id="1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4499992" y="1414463"/>
            <a:ext cx="4428492" cy="2662267"/>
          </a:xfrm>
          <a:prstGeom prst="rect">
            <a:avLst/>
          </a:prstGeom>
          <a:no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1800"/>
              </a:spcBef>
            </a:pPr>
            <a:r>
              <a:rPr lang="en-SG" altLang="en-US" sz="8000" b="1" dirty="0" smtClean="0">
                <a:latin typeface="Arial Narrow" panose="020B0606020202030204" pitchFamily="34" charset="0"/>
                <a:cs typeface="Arial" panose="020B0604020202020204" pitchFamily="34" charset="0"/>
              </a:rPr>
              <a:t>Video</a:t>
            </a:r>
          </a:p>
          <a:p>
            <a:pPr algn="ctr">
              <a:spcBef>
                <a:spcPts val="1800"/>
              </a:spcBef>
            </a:pPr>
            <a:r>
              <a:rPr lang="en-US" altLang="en-US" sz="3600" dirty="0" smtClean="0">
                <a:latin typeface="Arial Narrow" panose="020B0606020202030204" pitchFamily="34" charset="0"/>
                <a:cs typeface="Arial" panose="020B0604020202020204" pitchFamily="34" charset="0"/>
              </a:rPr>
              <a:t>- World End - </a:t>
            </a:r>
            <a:br>
              <a:rPr lang="en-US" altLang="en-US" sz="3600" dirty="0" smtClean="0">
                <a:latin typeface="Arial Narrow" panose="020B0606020202030204" pitchFamily="34" charset="0"/>
                <a:cs typeface="Arial" panose="020B0604020202020204" pitchFamily="34" charset="0"/>
              </a:rPr>
            </a:br>
            <a:r>
              <a:rPr lang="en-US" altLang="en-US" sz="3600" dirty="0" smtClean="0">
                <a:latin typeface="Arial Narrow" panose="020B0606020202030204" pitchFamily="34" charset="0"/>
                <a:cs typeface="Arial" panose="020B0604020202020204" pitchFamily="34" charset="0"/>
              </a:rPr>
              <a:t>We Were Warned</a:t>
            </a:r>
            <a:endParaRPr lang="en-SG" altLang="en-US" sz="3600" dirty="0">
              <a:latin typeface="Arial Narrow" panose="020B0606020202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250825" y="549277"/>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rgbClr val="000000"/>
                </a:solidFill>
                <a:latin typeface="Arial Narrow" pitchFamily="34" charset="0"/>
              </a:rPr>
              <a:t>III.	</a:t>
            </a:r>
            <a:r>
              <a:rPr lang="en-SG" altLang="en-US">
                <a:solidFill>
                  <a:srgbClr val="000000"/>
                </a:solidFill>
                <a:latin typeface="Arial Narrow" pitchFamily="34" charset="0"/>
              </a:rPr>
              <a:t>Be </a:t>
            </a:r>
            <a:r>
              <a:rPr lang="en-SG" altLang="en-US" b="1" u="sng">
                <a:solidFill>
                  <a:srgbClr val="C00000"/>
                </a:solidFill>
                <a:latin typeface="Arial Narrow" pitchFamily="34" charset="0"/>
              </a:rPr>
              <a:t>hospitable</a:t>
            </a:r>
            <a:r>
              <a:rPr lang="en-SG" altLang="en-US">
                <a:solidFill>
                  <a:srgbClr val="000000"/>
                </a:solidFill>
                <a:latin typeface="Arial Narrow" pitchFamily="34" charset="0"/>
              </a:rPr>
              <a:t> to one another without </a:t>
            </a:r>
            <a:r>
              <a:rPr lang="en-SG" altLang="en-US" b="1" u="sng">
                <a:solidFill>
                  <a:srgbClr val="C00000"/>
                </a:solidFill>
                <a:latin typeface="Arial Narrow" pitchFamily="34" charset="0"/>
              </a:rPr>
              <a:t>grumbling</a:t>
            </a:r>
            <a:r>
              <a:rPr lang="en-SG" altLang="en-US">
                <a:solidFill>
                  <a:srgbClr val="000000"/>
                </a:solidFill>
                <a:latin typeface="Arial Narrow" pitchFamily="34" charset="0"/>
              </a:rPr>
              <a:t>.</a:t>
            </a:r>
          </a:p>
        </p:txBody>
      </p:sp>
      <p:sp>
        <p:nvSpPr>
          <p:cNvPr id="5" name="TextBox 4"/>
          <p:cNvSpPr txBox="1">
            <a:spLocks noChangeArrowheads="1"/>
          </p:cNvSpPr>
          <p:nvPr/>
        </p:nvSpPr>
        <p:spPr bwMode="auto">
          <a:xfrm>
            <a:off x="250825" y="2204866"/>
            <a:ext cx="50419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dirty="0">
                <a:solidFill>
                  <a:srgbClr val="C00000"/>
                </a:solidFill>
                <a:latin typeface="Arial Narrow" pitchFamily="34" charset="0"/>
              </a:rPr>
              <a:t>Matthew 25:35, 38-40 </a:t>
            </a:r>
            <a:r>
              <a:rPr lang="en-SG" altLang="en-US" sz="2800" b="1" dirty="0">
                <a:latin typeface="Arial Narrow" pitchFamily="34" charset="0"/>
              </a:rPr>
              <a:t/>
            </a:r>
            <a:br>
              <a:rPr lang="en-SG" altLang="en-US" sz="2800" b="1" dirty="0">
                <a:latin typeface="Arial Narrow" pitchFamily="34" charset="0"/>
              </a:rPr>
            </a:br>
            <a:r>
              <a:rPr lang="en-SG" altLang="en-US" sz="2800" dirty="0">
                <a:latin typeface="Arial Narrow" pitchFamily="34" charset="0"/>
              </a:rPr>
              <a:t>for I was </a:t>
            </a:r>
            <a:r>
              <a:rPr lang="en-SG" altLang="en-US" sz="2800" b="1" u="sng" dirty="0">
                <a:solidFill>
                  <a:srgbClr val="660066"/>
                </a:solidFill>
                <a:latin typeface="Arial Narrow" pitchFamily="34" charset="0"/>
              </a:rPr>
              <a:t>hungry</a:t>
            </a:r>
            <a:r>
              <a:rPr lang="en-SG" altLang="en-US" sz="2800" dirty="0">
                <a:latin typeface="Arial Narrow" pitchFamily="34" charset="0"/>
              </a:rPr>
              <a:t> and you gave Me </a:t>
            </a:r>
            <a:r>
              <a:rPr lang="en-SG" altLang="en-US" sz="2800" b="1" u="sng" dirty="0">
                <a:solidFill>
                  <a:srgbClr val="CC0066"/>
                </a:solidFill>
                <a:latin typeface="Arial Narrow" pitchFamily="34" charset="0"/>
              </a:rPr>
              <a:t>food</a:t>
            </a:r>
            <a:r>
              <a:rPr lang="en-SG" altLang="en-US" sz="2800" dirty="0">
                <a:latin typeface="Arial Narrow" pitchFamily="34" charset="0"/>
              </a:rPr>
              <a:t>; I was </a:t>
            </a:r>
            <a:r>
              <a:rPr lang="en-SG" altLang="en-US" sz="2800" b="1" u="sng" dirty="0">
                <a:solidFill>
                  <a:srgbClr val="006600"/>
                </a:solidFill>
                <a:latin typeface="Arial Narrow" pitchFamily="34" charset="0"/>
              </a:rPr>
              <a:t>thirsty</a:t>
            </a:r>
            <a:r>
              <a:rPr lang="en-SG" altLang="en-US" sz="2800" dirty="0">
                <a:latin typeface="Arial Narrow" pitchFamily="34" charset="0"/>
              </a:rPr>
              <a:t> and you gave Me </a:t>
            </a:r>
            <a:r>
              <a:rPr lang="en-SG" altLang="en-US" sz="2800" b="1" u="sng" dirty="0">
                <a:solidFill>
                  <a:srgbClr val="660033"/>
                </a:solidFill>
                <a:latin typeface="Arial Narrow" pitchFamily="34" charset="0"/>
              </a:rPr>
              <a:t>drink</a:t>
            </a:r>
            <a:r>
              <a:rPr lang="en-SG" altLang="en-US" sz="2800" dirty="0">
                <a:latin typeface="Arial Narrow" pitchFamily="34" charset="0"/>
              </a:rPr>
              <a:t>; I was a </a:t>
            </a:r>
            <a:r>
              <a:rPr lang="en-SG" altLang="en-US" sz="2800" b="1" u="sng" dirty="0">
                <a:solidFill>
                  <a:srgbClr val="663300"/>
                </a:solidFill>
                <a:latin typeface="Arial Narrow" pitchFamily="34" charset="0"/>
              </a:rPr>
              <a:t>stranger</a:t>
            </a:r>
            <a:r>
              <a:rPr lang="en-SG" altLang="en-US" sz="2800" dirty="0">
                <a:latin typeface="Arial Narrow" pitchFamily="34" charset="0"/>
              </a:rPr>
              <a:t> and you </a:t>
            </a:r>
            <a:r>
              <a:rPr lang="en-SG" altLang="en-US" sz="2800" b="1" u="sng" dirty="0">
                <a:solidFill>
                  <a:srgbClr val="000066"/>
                </a:solidFill>
                <a:latin typeface="Arial Narrow" pitchFamily="34" charset="0"/>
              </a:rPr>
              <a:t>took Me in</a:t>
            </a:r>
            <a:r>
              <a:rPr lang="en-SG" altLang="en-US" sz="2800" dirty="0">
                <a:latin typeface="Arial Narrow" pitchFamily="34" charset="0"/>
              </a:rPr>
              <a:t> … to the extent, you did it to one of the least of these My brethren,  you have done it unto me.’</a:t>
            </a:r>
          </a:p>
        </p:txBody>
      </p:sp>
    </p:spTree>
    <p:extLst>
      <p:ext uri="{BB962C8B-B14F-4D97-AF65-F5344CB8AC3E}">
        <p14:creationId xmlns:p14="http://schemas.microsoft.com/office/powerpoint/2010/main" val="4203279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3779842" y="549276"/>
            <a:ext cx="51133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IV. 	</a:t>
            </a:r>
            <a:r>
              <a:rPr lang="en-SG" altLang="en-US" b="1" u="sng">
                <a:solidFill>
                  <a:srgbClr val="FFFF00"/>
                </a:solidFill>
                <a:latin typeface="Arial Narrow" pitchFamily="34" charset="0"/>
              </a:rPr>
              <a:t>Serve</a:t>
            </a:r>
            <a:r>
              <a:rPr lang="en-SG" altLang="en-US">
                <a:solidFill>
                  <a:schemeClr val="bg1"/>
                </a:solidFill>
                <a:latin typeface="Arial Narrow" pitchFamily="34" charset="0"/>
              </a:rPr>
              <a:t> one another with </a:t>
            </a:r>
            <a:br>
              <a:rPr lang="en-SG" altLang="en-US">
                <a:solidFill>
                  <a:schemeClr val="bg1"/>
                </a:solidFill>
                <a:latin typeface="Arial Narrow" pitchFamily="34" charset="0"/>
              </a:rPr>
            </a:br>
            <a:r>
              <a:rPr lang="en-SG" altLang="en-US">
                <a:solidFill>
                  <a:schemeClr val="bg1"/>
                </a:solidFill>
                <a:latin typeface="Arial Narrow" pitchFamily="34" charset="0"/>
              </a:rPr>
              <a:t>			your </a:t>
            </a:r>
            <a:r>
              <a:rPr lang="en-SG" altLang="en-US" b="1" u="sng">
                <a:solidFill>
                  <a:srgbClr val="FFFF00"/>
                </a:solidFill>
                <a:latin typeface="Arial Narrow" pitchFamily="34" charset="0"/>
              </a:rPr>
              <a:t>gifting</a:t>
            </a:r>
            <a:r>
              <a:rPr lang="en-SG" altLang="en-US">
                <a:solidFill>
                  <a:schemeClr val="bg1"/>
                </a:solidFill>
                <a:latin typeface="Arial Narrow" pitchFamily="34" charset="0"/>
              </a:rPr>
              <a:t>.</a:t>
            </a:r>
          </a:p>
        </p:txBody>
      </p:sp>
      <p:sp>
        <p:nvSpPr>
          <p:cNvPr id="35843" name="TextBox 4"/>
          <p:cNvSpPr txBox="1">
            <a:spLocks noChangeArrowheads="1"/>
          </p:cNvSpPr>
          <p:nvPr/>
        </p:nvSpPr>
        <p:spPr bwMode="auto">
          <a:xfrm>
            <a:off x="4427539" y="4149727"/>
            <a:ext cx="448468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1pPr>
            <a:lvl2pPr marL="742950" indent="-28575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2pPr>
            <a:lvl3pPr marL="11430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3pPr>
            <a:lvl4pPr marL="16002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4pPr>
            <a:lvl5pPr marL="20574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5pPr>
            <a:lvl6pPr marL="25146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6pPr>
            <a:lvl7pPr marL="29718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7pPr>
            <a:lvl8pPr marL="34290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8pPr>
            <a:lvl9pPr marL="38862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9pPr>
          </a:lstStyle>
          <a:p>
            <a:pPr>
              <a:defRPr/>
            </a:pPr>
            <a:r>
              <a:rPr lang="en-SG" altLang="en-US" sz="2800" b="1" dirty="0">
                <a:solidFill>
                  <a:srgbClr val="FFFF00"/>
                </a:solidFill>
                <a:effectLst>
                  <a:outerShdw blurRad="38100" dist="38100" dir="2700000" algn="tl">
                    <a:srgbClr val="000000">
                      <a:alpha val="43137"/>
                    </a:srgbClr>
                  </a:outerShdw>
                </a:effectLst>
                <a:latin typeface="Arial Narrow" panose="020B0606020202030204" pitchFamily="34" charset="0"/>
              </a:rPr>
              <a:t>1 Peter </a:t>
            </a:r>
            <a:r>
              <a:rPr lang="en-SG" altLang="en-US" sz="2800" b="1" dirty="0" smtClean="0">
                <a:solidFill>
                  <a:srgbClr val="FFFF00"/>
                </a:solidFill>
                <a:effectLst>
                  <a:outerShdw blurRad="38100" dist="38100" dir="2700000" algn="tl">
                    <a:srgbClr val="000000">
                      <a:alpha val="43137"/>
                    </a:srgbClr>
                  </a:outerShdw>
                </a:effectLst>
                <a:latin typeface="Arial Narrow" panose="020B0606020202030204" pitchFamily="34" charset="0"/>
              </a:rPr>
              <a:t>4:10 </a:t>
            </a:r>
          </a:p>
          <a:p>
            <a:pPr>
              <a:defRPr/>
            </a:pPr>
            <a:r>
              <a:rPr lang="en-SG" altLang="en-US" sz="2800" dirty="0" smtClean="0">
                <a:solidFill>
                  <a:schemeClr val="bg1"/>
                </a:solidFill>
                <a:effectLst>
                  <a:outerShdw blurRad="38100" dist="38100" dir="2700000" algn="tl">
                    <a:srgbClr val="000000">
                      <a:alpha val="43137"/>
                    </a:srgbClr>
                  </a:outerShdw>
                </a:effectLst>
                <a:latin typeface="Arial Narrow" panose="020B0606020202030204" pitchFamily="34" charset="0"/>
              </a:rPr>
              <a:t>As </a:t>
            </a:r>
            <a:r>
              <a:rPr lang="en-SG" altLang="en-US" sz="2800" b="1" u="sng" dirty="0">
                <a:solidFill>
                  <a:srgbClr val="FFFFCC"/>
                </a:solidFill>
                <a:effectLst>
                  <a:outerShdw blurRad="38100" dist="38100" dir="2700000" algn="tl">
                    <a:srgbClr val="000000">
                      <a:alpha val="43137"/>
                    </a:srgbClr>
                  </a:outerShdw>
                </a:effectLst>
                <a:latin typeface="Arial Narrow" panose="020B0606020202030204" pitchFamily="34" charset="0"/>
              </a:rPr>
              <a:t>each one </a:t>
            </a:r>
            <a:r>
              <a:rPr lang="en-SG" altLang="en-US" sz="2800" b="1" u="sng" dirty="0" smtClean="0">
                <a:solidFill>
                  <a:srgbClr val="FFFFCC"/>
                </a:solidFill>
                <a:effectLst>
                  <a:outerShdw blurRad="38100" dist="38100" dir="2700000" algn="tl">
                    <a:srgbClr val="000000">
                      <a:alpha val="43137"/>
                    </a:srgbClr>
                  </a:outerShdw>
                </a:effectLst>
                <a:latin typeface="Arial Narrow" panose="020B0606020202030204" pitchFamily="34" charset="0"/>
              </a:rPr>
              <a:t>has </a:t>
            </a:r>
            <a:r>
              <a:rPr lang="en-SG" altLang="en-US" sz="2800" b="1" u="sng" dirty="0">
                <a:solidFill>
                  <a:srgbClr val="FFFFCC"/>
                </a:solidFill>
                <a:effectLst>
                  <a:outerShdw blurRad="38100" dist="38100" dir="2700000" algn="tl">
                    <a:srgbClr val="000000">
                      <a:alpha val="43137"/>
                    </a:srgbClr>
                  </a:outerShdw>
                </a:effectLst>
                <a:latin typeface="Arial Narrow" panose="020B0606020202030204" pitchFamily="34" charset="0"/>
              </a:rPr>
              <a:t>received a gift</a:t>
            </a:r>
            <a:r>
              <a:rPr lang="en-SG" altLang="en-US" sz="2800"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SG" altLang="en-US" sz="2800" b="1" u="sng" dirty="0" smtClean="0">
                <a:solidFill>
                  <a:srgbClr val="CCFFCC"/>
                </a:solidFill>
                <a:effectLst>
                  <a:outerShdw blurRad="38100" dist="38100" dir="2700000" algn="tl">
                    <a:srgbClr val="000000">
                      <a:alpha val="43137"/>
                    </a:srgbClr>
                  </a:outerShdw>
                </a:effectLst>
                <a:latin typeface="Arial Narrow" panose="020B0606020202030204" pitchFamily="34" charset="0"/>
              </a:rPr>
              <a:t>minister it </a:t>
            </a:r>
            <a:r>
              <a:rPr lang="en-SG" altLang="en-US" sz="2800" b="1" u="sng" dirty="0">
                <a:solidFill>
                  <a:srgbClr val="CCFFCC"/>
                </a:solidFill>
                <a:effectLst>
                  <a:outerShdw blurRad="38100" dist="38100" dir="2700000" algn="tl">
                    <a:srgbClr val="000000">
                      <a:alpha val="43137"/>
                    </a:srgbClr>
                  </a:outerShdw>
                </a:effectLst>
                <a:latin typeface="Arial Narrow" panose="020B0606020202030204" pitchFamily="34" charset="0"/>
              </a:rPr>
              <a:t>to </a:t>
            </a:r>
            <a:r>
              <a:rPr lang="en-SG" altLang="en-US" sz="2800" b="1" u="sng" dirty="0" smtClean="0">
                <a:solidFill>
                  <a:srgbClr val="CCFFCC"/>
                </a:solidFill>
                <a:effectLst>
                  <a:outerShdw blurRad="38100" dist="38100" dir="2700000" algn="tl">
                    <a:srgbClr val="000000">
                      <a:alpha val="43137"/>
                    </a:srgbClr>
                  </a:outerShdw>
                </a:effectLst>
                <a:latin typeface="Arial Narrow" panose="020B0606020202030204" pitchFamily="34" charset="0"/>
              </a:rPr>
              <a:t>one </a:t>
            </a:r>
            <a:r>
              <a:rPr lang="en-SG" altLang="en-US" sz="2800" b="1" u="sng" dirty="0">
                <a:solidFill>
                  <a:srgbClr val="CCFFCC"/>
                </a:solidFill>
                <a:effectLst>
                  <a:outerShdw blurRad="38100" dist="38100" dir="2700000" algn="tl">
                    <a:srgbClr val="000000">
                      <a:alpha val="43137"/>
                    </a:srgbClr>
                  </a:outerShdw>
                </a:effectLst>
                <a:latin typeface="Arial Narrow" panose="020B0606020202030204" pitchFamily="34" charset="0"/>
              </a:rPr>
              <a:t>another</a:t>
            </a:r>
            <a:r>
              <a:rPr lang="en-SG" altLang="en-US" sz="2800"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SG" altLang="en-US" sz="2800" b="1" u="sng" dirty="0">
                <a:solidFill>
                  <a:schemeClr val="accent6">
                    <a:lumMod val="20000"/>
                    <a:lumOff val="80000"/>
                  </a:schemeClr>
                </a:solidFill>
                <a:effectLst>
                  <a:outerShdw blurRad="38100" dist="38100" dir="2700000" algn="tl">
                    <a:srgbClr val="000000">
                      <a:alpha val="43137"/>
                    </a:srgbClr>
                  </a:outerShdw>
                </a:effectLst>
                <a:latin typeface="Arial Narrow" panose="020B0606020202030204" pitchFamily="34" charset="0"/>
              </a:rPr>
              <a:t>as good stewards </a:t>
            </a:r>
            <a:r>
              <a:rPr lang="en-SG" altLang="en-US" sz="2800" b="1" u="sng" dirty="0" smtClean="0">
                <a:solidFill>
                  <a:schemeClr val="accent6">
                    <a:lumMod val="20000"/>
                    <a:lumOff val="80000"/>
                  </a:schemeClr>
                </a:solidFill>
                <a:effectLst>
                  <a:outerShdw blurRad="38100" dist="38100" dir="2700000" algn="tl">
                    <a:srgbClr val="000000">
                      <a:alpha val="43137"/>
                    </a:srgbClr>
                  </a:outerShdw>
                </a:effectLst>
                <a:latin typeface="Arial Narrow" panose="020B0606020202030204" pitchFamily="34" charset="0"/>
              </a:rPr>
              <a:t>of </a:t>
            </a:r>
            <a:r>
              <a:rPr lang="en-SG" altLang="en-US" sz="2800" b="1" u="sng" dirty="0">
                <a:solidFill>
                  <a:schemeClr val="accent6">
                    <a:lumMod val="20000"/>
                    <a:lumOff val="80000"/>
                  </a:schemeClr>
                </a:solidFill>
                <a:effectLst>
                  <a:outerShdw blurRad="38100" dist="38100" dir="2700000" algn="tl">
                    <a:srgbClr val="000000">
                      <a:alpha val="43137"/>
                    </a:srgbClr>
                  </a:outerShdw>
                </a:effectLst>
                <a:latin typeface="Arial Narrow" panose="020B0606020202030204" pitchFamily="34" charset="0"/>
              </a:rPr>
              <a:t>the manifold grace of God</a:t>
            </a:r>
            <a:r>
              <a:rPr lang="en-SG" altLang="en-US" sz="2800" dirty="0">
                <a:solidFill>
                  <a:schemeClr val="bg1"/>
                </a:solidFill>
                <a:effectLst>
                  <a:outerShdw blurRad="38100" dist="38100" dir="2700000" algn="tl">
                    <a:srgbClr val="000000">
                      <a:alpha val="43137"/>
                    </a:srgbClr>
                  </a:outerShdw>
                </a:effectLst>
                <a:latin typeface="Arial Narrow" panose="020B0606020202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TextBox 2"/>
          <p:cNvSpPr txBox="1">
            <a:spLocks noChangeArrowheads="1"/>
          </p:cNvSpPr>
          <p:nvPr/>
        </p:nvSpPr>
        <p:spPr bwMode="auto">
          <a:xfrm>
            <a:off x="250825" y="547691"/>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IV. 	</a:t>
            </a:r>
            <a:r>
              <a:rPr lang="en-SG" altLang="en-US" b="1" u="sng">
                <a:solidFill>
                  <a:srgbClr val="FFFF00"/>
                </a:solidFill>
                <a:latin typeface="Arial Narrow" pitchFamily="34" charset="0"/>
              </a:rPr>
              <a:t>Serve</a:t>
            </a:r>
            <a:r>
              <a:rPr lang="en-SG" altLang="en-US">
                <a:solidFill>
                  <a:schemeClr val="bg1"/>
                </a:solidFill>
                <a:latin typeface="Arial Narrow" pitchFamily="34" charset="0"/>
              </a:rPr>
              <a:t> one another with your </a:t>
            </a:r>
            <a:r>
              <a:rPr lang="en-SG" altLang="en-US" b="1" u="sng">
                <a:solidFill>
                  <a:srgbClr val="FFFF00"/>
                </a:solidFill>
                <a:latin typeface="Arial Narrow" pitchFamily="34" charset="0"/>
              </a:rPr>
              <a:t>gifting</a:t>
            </a:r>
            <a:r>
              <a:rPr lang="en-SG" altLang="en-US">
                <a:solidFill>
                  <a:schemeClr val="bg1"/>
                </a:solidFill>
                <a:latin typeface="Arial Narrow" pitchFamily="34" charset="0"/>
              </a:rPr>
              <a:t>.</a:t>
            </a:r>
          </a:p>
        </p:txBody>
      </p:sp>
      <p:sp>
        <p:nvSpPr>
          <p:cNvPr id="36867" name="TextBox 4"/>
          <p:cNvSpPr txBox="1">
            <a:spLocks noChangeArrowheads="1"/>
          </p:cNvSpPr>
          <p:nvPr/>
        </p:nvSpPr>
        <p:spPr bwMode="auto">
          <a:xfrm>
            <a:off x="250825" y="1412878"/>
            <a:ext cx="86423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dirty="0">
                <a:solidFill>
                  <a:srgbClr val="FFFF00"/>
                </a:solidFill>
                <a:latin typeface="Arial Narrow" pitchFamily="34" charset="0"/>
              </a:rPr>
              <a:t>Romans 12:4-8 </a:t>
            </a:r>
          </a:p>
          <a:p>
            <a:pPr eaLnBrk="1" hangingPunct="1">
              <a:spcBef>
                <a:spcPct val="0"/>
              </a:spcBef>
              <a:buFontTx/>
              <a:buNone/>
            </a:pPr>
            <a:r>
              <a:rPr lang="en-SG" altLang="en-US" sz="2800" dirty="0">
                <a:solidFill>
                  <a:schemeClr val="bg1"/>
                </a:solidFill>
                <a:latin typeface="Arial Narrow" pitchFamily="34" charset="0"/>
              </a:rPr>
              <a:t>For as we have </a:t>
            </a:r>
            <a:r>
              <a:rPr lang="en-SG" altLang="en-US" sz="2800" b="1" u="sng" dirty="0">
                <a:solidFill>
                  <a:srgbClr val="99CCFF"/>
                </a:solidFill>
                <a:latin typeface="Arial Narrow" pitchFamily="34" charset="0"/>
              </a:rPr>
              <a:t>many members in one body</a:t>
            </a:r>
            <a:r>
              <a:rPr lang="en-SG" altLang="en-US" sz="2800" dirty="0">
                <a:solidFill>
                  <a:schemeClr val="bg1"/>
                </a:solidFill>
                <a:latin typeface="Arial Narrow" pitchFamily="34" charset="0"/>
              </a:rPr>
              <a:t>, </a:t>
            </a:r>
            <a:r>
              <a:rPr lang="en-SG" altLang="en-US" sz="2800" dirty="0" smtClean="0">
                <a:solidFill>
                  <a:schemeClr val="bg1"/>
                </a:solidFill>
                <a:latin typeface="Arial Narrow" pitchFamily="34" charset="0"/>
              </a:rPr>
              <a:t>but </a:t>
            </a:r>
            <a:r>
              <a:rPr lang="en-SG" altLang="en-US" sz="2800" dirty="0">
                <a:solidFill>
                  <a:schemeClr val="bg1"/>
                </a:solidFill>
                <a:latin typeface="Arial Narrow" pitchFamily="34" charset="0"/>
              </a:rPr>
              <a:t>all </a:t>
            </a:r>
            <a:r>
              <a:rPr lang="en-SG" altLang="en-US" sz="2800" dirty="0" smtClean="0">
                <a:solidFill>
                  <a:schemeClr val="bg1"/>
                </a:solidFill>
                <a:latin typeface="Arial Narrow" pitchFamily="34" charset="0"/>
              </a:rPr>
              <a:t/>
            </a:r>
            <a:br>
              <a:rPr lang="en-SG" altLang="en-US" sz="2800" dirty="0" smtClean="0">
                <a:solidFill>
                  <a:schemeClr val="bg1"/>
                </a:solidFill>
                <a:latin typeface="Arial Narrow" pitchFamily="34" charset="0"/>
              </a:rPr>
            </a:br>
            <a:r>
              <a:rPr lang="en-SG" altLang="en-US" sz="2800" dirty="0" smtClean="0">
                <a:solidFill>
                  <a:schemeClr val="bg1"/>
                </a:solidFill>
                <a:latin typeface="Arial Narrow" pitchFamily="34" charset="0"/>
              </a:rPr>
              <a:t>the </a:t>
            </a:r>
            <a:r>
              <a:rPr lang="en-SG" altLang="en-US" sz="2800" dirty="0">
                <a:solidFill>
                  <a:schemeClr val="bg1"/>
                </a:solidFill>
                <a:latin typeface="Arial Narrow" pitchFamily="34" charset="0"/>
              </a:rPr>
              <a:t>members </a:t>
            </a:r>
            <a:r>
              <a:rPr lang="en-SG" altLang="en-US" sz="2800" b="1" u="sng" dirty="0">
                <a:solidFill>
                  <a:srgbClr val="FFFFCC"/>
                </a:solidFill>
                <a:latin typeface="Arial Narrow" pitchFamily="34" charset="0"/>
              </a:rPr>
              <a:t>do not have the same </a:t>
            </a:r>
            <a:r>
              <a:rPr lang="en-SG" altLang="en-US" sz="2800" b="1" u="sng" dirty="0" smtClean="0">
                <a:solidFill>
                  <a:srgbClr val="FFFFCC"/>
                </a:solidFill>
                <a:latin typeface="Arial Narrow" pitchFamily="34" charset="0"/>
              </a:rPr>
              <a:t>function</a:t>
            </a:r>
            <a:r>
              <a:rPr lang="en-SG" altLang="en-US" sz="2800" dirty="0">
                <a:solidFill>
                  <a:schemeClr val="bg1"/>
                </a:solidFill>
                <a:latin typeface="Arial Narrow" pitchFamily="34" charset="0"/>
              </a:rPr>
              <a:t>, so we, being many, are one body </a:t>
            </a:r>
            <a:r>
              <a:rPr lang="en-SG" altLang="en-US" sz="2800" dirty="0" smtClean="0">
                <a:solidFill>
                  <a:schemeClr val="bg1"/>
                </a:solidFill>
                <a:latin typeface="Arial Narrow" pitchFamily="34" charset="0"/>
              </a:rPr>
              <a:t>in </a:t>
            </a:r>
            <a:r>
              <a:rPr lang="en-SG" altLang="en-US" sz="2800" dirty="0">
                <a:solidFill>
                  <a:schemeClr val="bg1"/>
                </a:solidFill>
                <a:latin typeface="Arial Narrow" pitchFamily="34" charset="0"/>
              </a:rPr>
              <a:t>Christ, and individually members of </a:t>
            </a:r>
            <a:r>
              <a:rPr lang="en-SG" altLang="en-US" sz="2800" dirty="0" smtClean="0">
                <a:solidFill>
                  <a:schemeClr val="bg1"/>
                </a:solidFill>
                <a:latin typeface="Arial Narrow" pitchFamily="34" charset="0"/>
              </a:rPr>
              <a:t/>
            </a:r>
            <a:br>
              <a:rPr lang="en-SG" altLang="en-US" sz="2800" dirty="0" smtClean="0">
                <a:solidFill>
                  <a:schemeClr val="bg1"/>
                </a:solidFill>
                <a:latin typeface="Arial Narrow" pitchFamily="34" charset="0"/>
              </a:rPr>
            </a:br>
            <a:r>
              <a:rPr lang="en-SG" altLang="en-US" sz="2800" dirty="0" smtClean="0">
                <a:solidFill>
                  <a:schemeClr val="bg1"/>
                </a:solidFill>
                <a:latin typeface="Arial Narrow" pitchFamily="34" charset="0"/>
              </a:rPr>
              <a:t>one </a:t>
            </a:r>
            <a:r>
              <a:rPr lang="en-SG" altLang="en-US" sz="2800" dirty="0">
                <a:solidFill>
                  <a:schemeClr val="bg1"/>
                </a:solidFill>
                <a:latin typeface="Arial Narrow" pitchFamily="34" charset="0"/>
              </a:rPr>
              <a:t>another.  </a:t>
            </a:r>
            <a:r>
              <a:rPr lang="en-SG" altLang="en-US" sz="2800" dirty="0" smtClean="0">
                <a:solidFill>
                  <a:schemeClr val="bg1"/>
                </a:solidFill>
                <a:latin typeface="Arial Narrow" pitchFamily="34" charset="0"/>
              </a:rPr>
              <a:t>Having </a:t>
            </a:r>
            <a:r>
              <a:rPr lang="en-SG" altLang="en-US" sz="2800" dirty="0">
                <a:solidFill>
                  <a:schemeClr val="bg1"/>
                </a:solidFill>
                <a:latin typeface="Arial Narrow" pitchFamily="34" charset="0"/>
              </a:rPr>
              <a:t>then </a:t>
            </a:r>
            <a:r>
              <a:rPr lang="en-SG" altLang="en-US" sz="3600" b="1" u="sng" dirty="0">
                <a:solidFill>
                  <a:srgbClr val="FFCCFF"/>
                </a:solidFill>
                <a:latin typeface="Arial Narrow" pitchFamily="34" charset="0"/>
              </a:rPr>
              <a:t>gifts</a:t>
            </a:r>
            <a:r>
              <a:rPr lang="en-SG" altLang="en-US" sz="2800" b="1" dirty="0">
                <a:solidFill>
                  <a:schemeClr val="bg1"/>
                </a:solidFill>
                <a:latin typeface="Arial Narrow" pitchFamily="34" charset="0"/>
              </a:rPr>
              <a:t> </a:t>
            </a:r>
            <a:r>
              <a:rPr lang="en-SG" altLang="en-US" sz="2800" b="1" u="sng" dirty="0">
                <a:solidFill>
                  <a:srgbClr val="99CCFF"/>
                </a:solidFill>
                <a:latin typeface="Arial Narrow" pitchFamily="34" charset="0"/>
              </a:rPr>
              <a:t>differing according to </a:t>
            </a:r>
            <a:r>
              <a:rPr lang="en-SG" altLang="en-US" sz="2800" b="1" u="sng" dirty="0" smtClean="0">
                <a:solidFill>
                  <a:srgbClr val="99CCFF"/>
                </a:solidFill>
                <a:latin typeface="Arial Narrow" pitchFamily="34" charset="0"/>
              </a:rPr>
              <a:t/>
            </a:r>
            <a:br>
              <a:rPr lang="en-SG" altLang="en-US" sz="2800" b="1" u="sng" dirty="0" smtClean="0">
                <a:solidFill>
                  <a:srgbClr val="99CCFF"/>
                </a:solidFill>
                <a:latin typeface="Arial Narrow" pitchFamily="34" charset="0"/>
              </a:rPr>
            </a:br>
            <a:r>
              <a:rPr lang="en-SG" altLang="en-US" sz="2800" b="1" u="sng" dirty="0" smtClean="0">
                <a:solidFill>
                  <a:srgbClr val="99CCFF"/>
                </a:solidFill>
                <a:latin typeface="Arial Narrow" pitchFamily="34" charset="0"/>
              </a:rPr>
              <a:t>the </a:t>
            </a:r>
            <a:r>
              <a:rPr lang="en-SG" altLang="en-US" sz="2800" b="1" u="sng" dirty="0">
                <a:solidFill>
                  <a:srgbClr val="99CCFF"/>
                </a:solidFill>
                <a:latin typeface="Arial Narrow" pitchFamily="34" charset="0"/>
              </a:rPr>
              <a:t>grace that </a:t>
            </a:r>
            <a:r>
              <a:rPr lang="en-SG" altLang="en-US" sz="2800" b="1" u="sng" dirty="0" smtClean="0">
                <a:solidFill>
                  <a:srgbClr val="99CCFF"/>
                </a:solidFill>
                <a:latin typeface="Arial Narrow" pitchFamily="34" charset="0"/>
              </a:rPr>
              <a:t>is </a:t>
            </a:r>
            <a:r>
              <a:rPr lang="en-SG" altLang="en-US" sz="2800" b="1" u="sng" dirty="0">
                <a:solidFill>
                  <a:srgbClr val="99CCFF"/>
                </a:solidFill>
                <a:latin typeface="Arial Narrow" pitchFamily="34" charset="0"/>
              </a:rPr>
              <a:t>given to us</a:t>
            </a:r>
            <a:r>
              <a:rPr lang="en-SG" altLang="en-US" sz="2800" dirty="0">
                <a:solidFill>
                  <a:schemeClr val="bg1"/>
                </a:solidFill>
                <a:latin typeface="Arial Narrow" pitchFamily="34" charset="0"/>
              </a:rPr>
              <a:t>, let us use them: if </a:t>
            </a:r>
            <a:r>
              <a:rPr lang="en-SG" altLang="en-US" sz="2800" b="1" u="sng" dirty="0">
                <a:solidFill>
                  <a:srgbClr val="FFCCFF"/>
                </a:solidFill>
                <a:latin typeface="Arial Narrow" pitchFamily="34" charset="0"/>
              </a:rPr>
              <a:t>prophecy</a:t>
            </a:r>
            <a:r>
              <a:rPr lang="en-SG" altLang="en-US" sz="2800" dirty="0">
                <a:solidFill>
                  <a:schemeClr val="bg1"/>
                </a:solidFill>
                <a:latin typeface="Arial Narrow" pitchFamily="34" charset="0"/>
              </a:rPr>
              <a:t>, </a:t>
            </a:r>
            <a:r>
              <a:rPr lang="en-SG" altLang="en-US" sz="2800" dirty="0" smtClean="0">
                <a:solidFill>
                  <a:schemeClr val="bg1"/>
                </a:solidFill>
                <a:latin typeface="Arial Narrow" pitchFamily="34" charset="0"/>
              </a:rPr>
              <a:t/>
            </a:r>
            <a:br>
              <a:rPr lang="en-SG" altLang="en-US" sz="2800" dirty="0" smtClean="0">
                <a:solidFill>
                  <a:schemeClr val="bg1"/>
                </a:solidFill>
                <a:latin typeface="Arial Narrow" pitchFamily="34" charset="0"/>
              </a:rPr>
            </a:br>
            <a:r>
              <a:rPr lang="en-SG" altLang="en-US" sz="2800" dirty="0" smtClean="0">
                <a:solidFill>
                  <a:schemeClr val="bg1"/>
                </a:solidFill>
                <a:latin typeface="Arial Narrow" pitchFamily="34" charset="0"/>
              </a:rPr>
              <a:t>let </a:t>
            </a:r>
            <a:r>
              <a:rPr lang="en-SG" altLang="en-US" sz="2800" dirty="0">
                <a:solidFill>
                  <a:schemeClr val="bg1"/>
                </a:solidFill>
                <a:latin typeface="Arial Narrow" pitchFamily="34" charset="0"/>
              </a:rPr>
              <a:t>us prophesy </a:t>
            </a:r>
            <a:r>
              <a:rPr lang="en-SG" altLang="en-US" sz="2800" dirty="0" smtClean="0">
                <a:solidFill>
                  <a:schemeClr val="bg1"/>
                </a:solidFill>
                <a:latin typeface="Arial Narrow" pitchFamily="34" charset="0"/>
              </a:rPr>
              <a:t>in </a:t>
            </a:r>
            <a:r>
              <a:rPr lang="en-SG" altLang="en-US" sz="2800" dirty="0">
                <a:solidFill>
                  <a:schemeClr val="bg1"/>
                </a:solidFill>
                <a:latin typeface="Arial Narrow" pitchFamily="34" charset="0"/>
              </a:rPr>
              <a:t>proportion to our faith; or </a:t>
            </a:r>
            <a:r>
              <a:rPr lang="en-SG" altLang="en-US" sz="2800" b="1" u="sng" dirty="0">
                <a:solidFill>
                  <a:srgbClr val="FFCCFF"/>
                </a:solidFill>
                <a:latin typeface="Arial Narrow" pitchFamily="34" charset="0"/>
              </a:rPr>
              <a:t>ministry</a:t>
            </a:r>
            <a:r>
              <a:rPr lang="en-SG" altLang="en-US" sz="2800" dirty="0">
                <a:solidFill>
                  <a:schemeClr val="bg1"/>
                </a:solidFill>
                <a:latin typeface="Arial Narrow" pitchFamily="34" charset="0"/>
              </a:rPr>
              <a:t>, let us use </a:t>
            </a:r>
            <a:endParaRPr lang="en-SG" altLang="en-US" sz="2800" dirty="0" smtClean="0">
              <a:solidFill>
                <a:schemeClr val="bg1"/>
              </a:solidFill>
              <a:latin typeface="Arial Narrow" pitchFamily="34" charset="0"/>
            </a:endParaRPr>
          </a:p>
          <a:p>
            <a:pPr eaLnBrk="1" hangingPunct="1">
              <a:spcBef>
                <a:spcPct val="0"/>
              </a:spcBef>
              <a:buFontTx/>
              <a:buNone/>
            </a:pPr>
            <a:r>
              <a:rPr lang="en-SG" altLang="en-US" sz="2800" dirty="0" smtClean="0">
                <a:solidFill>
                  <a:schemeClr val="bg1"/>
                </a:solidFill>
                <a:latin typeface="Arial Narrow" pitchFamily="34" charset="0"/>
              </a:rPr>
              <a:t>it </a:t>
            </a:r>
            <a:r>
              <a:rPr lang="en-SG" altLang="en-US" sz="2800" dirty="0">
                <a:solidFill>
                  <a:schemeClr val="bg1"/>
                </a:solidFill>
                <a:latin typeface="Arial Narrow" pitchFamily="34" charset="0"/>
              </a:rPr>
              <a:t>in </a:t>
            </a:r>
            <a:r>
              <a:rPr lang="en-SG" altLang="en-US" sz="2800" dirty="0" smtClean="0">
                <a:solidFill>
                  <a:schemeClr val="bg1"/>
                </a:solidFill>
                <a:latin typeface="Arial Narrow" pitchFamily="34" charset="0"/>
              </a:rPr>
              <a:t>our </a:t>
            </a:r>
            <a:r>
              <a:rPr lang="en-SG" altLang="en-US" sz="2800" dirty="0">
                <a:solidFill>
                  <a:schemeClr val="bg1"/>
                </a:solidFill>
                <a:latin typeface="Arial Narrow" pitchFamily="34" charset="0"/>
              </a:rPr>
              <a:t>ministering; he who </a:t>
            </a:r>
            <a:r>
              <a:rPr lang="en-SG" altLang="en-US" sz="2800" b="1" u="sng" dirty="0">
                <a:solidFill>
                  <a:srgbClr val="FFCCFF"/>
                </a:solidFill>
                <a:latin typeface="Arial Narrow" pitchFamily="34" charset="0"/>
              </a:rPr>
              <a:t>teaches</a:t>
            </a:r>
            <a:r>
              <a:rPr lang="en-SG" altLang="en-US" sz="2800" dirty="0">
                <a:solidFill>
                  <a:schemeClr val="bg1"/>
                </a:solidFill>
                <a:latin typeface="Arial Narrow" pitchFamily="34" charset="0"/>
              </a:rPr>
              <a:t>, in teaching; he who </a:t>
            </a:r>
            <a:r>
              <a:rPr lang="en-SG" altLang="en-US" sz="2800" b="1" u="sng" dirty="0">
                <a:solidFill>
                  <a:srgbClr val="FFCCFF"/>
                </a:solidFill>
                <a:latin typeface="Arial Narrow" pitchFamily="34" charset="0"/>
              </a:rPr>
              <a:t>exhorts</a:t>
            </a:r>
            <a:r>
              <a:rPr lang="en-SG" altLang="en-US" sz="2800" dirty="0">
                <a:solidFill>
                  <a:schemeClr val="bg1"/>
                </a:solidFill>
                <a:latin typeface="Arial Narrow" pitchFamily="34" charset="0"/>
              </a:rPr>
              <a:t>, </a:t>
            </a:r>
            <a:r>
              <a:rPr lang="en-SG" altLang="en-US" sz="2800" dirty="0" smtClean="0">
                <a:solidFill>
                  <a:schemeClr val="bg1"/>
                </a:solidFill>
                <a:latin typeface="Arial Narrow" pitchFamily="34" charset="0"/>
              </a:rPr>
              <a:t>in </a:t>
            </a:r>
            <a:r>
              <a:rPr lang="en-SG" altLang="en-US" sz="2800" dirty="0">
                <a:solidFill>
                  <a:schemeClr val="bg1"/>
                </a:solidFill>
                <a:latin typeface="Arial Narrow" pitchFamily="34" charset="0"/>
              </a:rPr>
              <a:t>exhortation; he who </a:t>
            </a:r>
            <a:r>
              <a:rPr lang="en-SG" altLang="en-US" sz="2800" b="1" u="sng" dirty="0">
                <a:solidFill>
                  <a:srgbClr val="FFCCFF"/>
                </a:solidFill>
                <a:latin typeface="Arial Narrow" pitchFamily="34" charset="0"/>
              </a:rPr>
              <a:t>gives</a:t>
            </a:r>
            <a:r>
              <a:rPr lang="en-SG" altLang="en-US" sz="2800" dirty="0">
                <a:solidFill>
                  <a:schemeClr val="bg1"/>
                </a:solidFill>
                <a:latin typeface="Arial Narrow" pitchFamily="34" charset="0"/>
              </a:rPr>
              <a:t>, with liberality; he who </a:t>
            </a:r>
            <a:r>
              <a:rPr lang="en-SG" altLang="en-US" sz="2800" b="1" u="sng" dirty="0">
                <a:solidFill>
                  <a:srgbClr val="FFCCFF"/>
                </a:solidFill>
                <a:latin typeface="Arial Narrow" pitchFamily="34" charset="0"/>
              </a:rPr>
              <a:t>leads</a:t>
            </a:r>
            <a:r>
              <a:rPr lang="en-SG" altLang="en-US" sz="2800" dirty="0">
                <a:solidFill>
                  <a:schemeClr val="bg1"/>
                </a:solidFill>
                <a:latin typeface="Arial Narrow" pitchFamily="34" charset="0"/>
              </a:rPr>
              <a:t>, </a:t>
            </a:r>
            <a:r>
              <a:rPr lang="en-SG" altLang="en-US" sz="2800" dirty="0" smtClean="0">
                <a:solidFill>
                  <a:schemeClr val="bg1"/>
                </a:solidFill>
                <a:latin typeface="Arial Narrow" pitchFamily="34" charset="0"/>
              </a:rPr>
              <a:t>with </a:t>
            </a:r>
            <a:r>
              <a:rPr lang="en-SG" altLang="en-US" sz="2800" dirty="0">
                <a:solidFill>
                  <a:schemeClr val="bg1"/>
                </a:solidFill>
                <a:latin typeface="Arial Narrow" pitchFamily="34" charset="0"/>
              </a:rPr>
              <a:t>diligence; he who </a:t>
            </a:r>
            <a:r>
              <a:rPr lang="en-SG" altLang="en-US" sz="2800" b="1" u="sng" dirty="0">
                <a:solidFill>
                  <a:srgbClr val="FFCCFF"/>
                </a:solidFill>
                <a:latin typeface="Arial Narrow" pitchFamily="34" charset="0"/>
              </a:rPr>
              <a:t>shows mercy</a:t>
            </a:r>
            <a:r>
              <a:rPr lang="en-SG" altLang="en-US" sz="2800" dirty="0">
                <a:solidFill>
                  <a:schemeClr val="bg1"/>
                </a:solidFill>
                <a:latin typeface="Arial Narrow" pitchFamily="34" charset="0"/>
              </a:rPr>
              <a:t>, with cheerfulness.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TextBox 2"/>
          <p:cNvSpPr txBox="1">
            <a:spLocks noChangeArrowheads="1"/>
          </p:cNvSpPr>
          <p:nvPr/>
        </p:nvSpPr>
        <p:spPr bwMode="auto">
          <a:xfrm>
            <a:off x="250825" y="547691"/>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IV. 	</a:t>
            </a:r>
            <a:r>
              <a:rPr lang="en-SG" altLang="en-US" b="1" u="sng">
                <a:solidFill>
                  <a:srgbClr val="FFFF00"/>
                </a:solidFill>
                <a:latin typeface="Arial Narrow" pitchFamily="34" charset="0"/>
              </a:rPr>
              <a:t>Serve</a:t>
            </a:r>
            <a:r>
              <a:rPr lang="en-SG" altLang="en-US">
                <a:solidFill>
                  <a:schemeClr val="bg1"/>
                </a:solidFill>
                <a:latin typeface="Arial Narrow" pitchFamily="34" charset="0"/>
              </a:rPr>
              <a:t> one another with your </a:t>
            </a:r>
            <a:r>
              <a:rPr lang="en-SG" altLang="en-US" b="1" u="sng">
                <a:solidFill>
                  <a:srgbClr val="FFFF00"/>
                </a:solidFill>
                <a:latin typeface="Arial Narrow" pitchFamily="34" charset="0"/>
              </a:rPr>
              <a:t>gifting</a:t>
            </a:r>
            <a:r>
              <a:rPr lang="en-SG" altLang="en-US">
                <a:solidFill>
                  <a:schemeClr val="bg1"/>
                </a:solidFill>
                <a:latin typeface="Arial Narrow" pitchFamily="34" charset="0"/>
              </a:rPr>
              <a:t>.</a:t>
            </a:r>
          </a:p>
        </p:txBody>
      </p:sp>
      <p:sp>
        <p:nvSpPr>
          <p:cNvPr id="4" name="TextBox 4"/>
          <p:cNvSpPr txBox="1">
            <a:spLocks noChangeArrowheads="1"/>
          </p:cNvSpPr>
          <p:nvPr/>
        </p:nvSpPr>
        <p:spPr bwMode="auto">
          <a:xfrm>
            <a:off x="250825" y="1412878"/>
            <a:ext cx="871378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dirty="0">
                <a:solidFill>
                  <a:srgbClr val="FFFF00"/>
                </a:solidFill>
                <a:latin typeface="Arial Narrow" pitchFamily="34" charset="0"/>
              </a:rPr>
              <a:t>Romans 12:9-13 </a:t>
            </a:r>
          </a:p>
          <a:p>
            <a:pPr eaLnBrk="1" hangingPunct="1">
              <a:spcBef>
                <a:spcPct val="0"/>
              </a:spcBef>
              <a:buFontTx/>
              <a:buNone/>
            </a:pPr>
            <a:r>
              <a:rPr lang="en-SG" altLang="en-US" sz="2800" dirty="0">
                <a:solidFill>
                  <a:schemeClr val="bg1"/>
                </a:solidFill>
                <a:latin typeface="Arial Narrow" pitchFamily="34" charset="0"/>
              </a:rPr>
              <a:t>Let </a:t>
            </a:r>
            <a:r>
              <a:rPr lang="en-SG" altLang="en-US" sz="2800" b="1" u="sng" dirty="0">
                <a:solidFill>
                  <a:srgbClr val="99CCFF"/>
                </a:solidFill>
                <a:latin typeface="Arial Narrow" pitchFamily="34" charset="0"/>
              </a:rPr>
              <a:t>love be without </a:t>
            </a:r>
            <a:r>
              <a:rPr lang="en-SG" altLang="en-US" sz="2800" b="1" u="sng" dirty="0" smtClean="0">
                <a:solidFill>
                  <a:srgbClr val="99CCFF"/>
                </a:solidFill>
                <a:latin typeface="Arial Narrow" pitchFamily="34" charset="0"/>
              </a:rPr>
              <a:t>hypocrisy</a:t>
            </a:r>
            <a:r>
              <a:rPr lang="en-SG" altLang="en-US" sz="2800" dirty="0" smtClean="0">
                <a:solidFill>
                  <a:schemeClr val="bg1"/>
                </a:solidFill>
                <a:latin typeface="Arial Narrow" pitchFamily="34" charset="0"/>
              </a:rPr>
              <a:t>.  </a:t>
            </a:r>
            <a:r>
              <a:rPr lang="en-SG" altLang="en-US" sz="2800" dirty="0" smtClean="0">
                <a:solidFill>
                  <a:schemeClr val="bg1"/>
                </a:solidFill>
                <a:latin typeface="Arial Narrow" pitchFamily="34" charset="0"/>
              </a:rPr>
              <a:t>Abhor </a:t>
            </a:r>
            <a:r>
              <a:rPr lang="en-SG" altLang="en-US" sz="2800" dirty="0">
                <a:solidFill>
                  <a:schemeClr val="bg1"/>
                </a:solidFill>
                <a:latin typeface="Arial Narrow" pitchFamily="34" charset="0"/>
              </a:rPr>
              <a:t>what is evil. Cling to what is good.  Be </a:t>
            </a:r>
            <a:r>
              <a:rPr lang="en-SG" altLang="en-US" sz="2800" b="1" u="sng" dirty="0">
                <a:solidFill>
                  <a:srgbClr val="FFCCFF"/>
                </a:solidFill>
                <a:latin typeface="Arial Narrow" pitchFamily="34" charset="0"/>
              </a:rPr>
              <a:t>kindly affectionate</a:t>
            </a:r>
            <a:r>
              <a:rPr lang="en-SG" altLang="en-US" sz="2800" dirty="0">
                <a:solidFill>
                  <a:srgbClr val="FFFF00"/>
                </a:solidFill>
                <a:latin typeface="Arial Narrow" pitchFamily="34" charset="0"/>
              </a:rPr>
              <a:t> </a:t>
            </a:r>
            <a:r>
              <a:rPr lang="en-SG" altLang="en-US" sz="2800" dirty="0">
                <a:solidFill>
                  <a:schemeClr val="bg1"/>
                </a:solidFill>
                <a:latin typeface="Arial Narrow" pitchFamily="34" charset="0"/>
              </a:rPr>
              <a:t>to one another with </a:t>
            </a:r>
            <a:r>
              <a:rPr lang="en-SG" altLang="en-US" sz="2800" b="1" u="sng" dirty="0">
                <a:solidFill>
                  <a:srgbClr val="FFCCFF"/>
                </a:solidFill>
                <a:latin typeface="Arial Narrow" pitchFamily="34" charset="0"/>
              </a:rPr>
              <a:t>brotherly love</a:t>
            </a:r>
            <a:r>
              <a:rPr lang="en-SG" altLang="en-US" sz="2800" dirty="0">
                <a:solidFill>
                  <a:schemeClr val="bg1"/>
                </a:solidFill>
                <a:latin typeface="Arial Narrow" pitchFamily="34" charset="0"/>
              </a:rPr>
              <a:t>, in </a:t>
            </a:r>
            <a:r>
              <a:rPr lang="en-SG" altLang="en-US" sz="2800" b="1" u="sng" dirty="0">
                <a:solidFill>
                  <a:srgbClr val="FFCCFF"/>
                </a:solidFill>
                <a:latin typeface="Arial Narrow" pitchFamily="34" charset="0"/>
              </a:rPr>
              <a:t>honour</a:t>
            </a:r>
            <a:r>
              <a:rPr lang="en-SG" altLang="en-US" sz="2800" dirty="0">
                <a:solidFill>
                  <a:srgbClr val="FFCCFF"/>
                </a:solidFill>
                <a:latin typeface="Arial Narrow" pitchFamily="34" charset="0"/>
              </a:rPr>
              <a:t> </a:t>
            </a:r>
            <a:r>
              <a:rPr lang="en-SG" altLang="en-US" sz="2800" dirty="0">
                <a:solidFill>
                  <a:schemeClr val="bg1"/>
                </a:solidFill>
                <a:latin typeface="Arial Narrow" pitchFamily="34" charset="0"/>
              </a:rPr>
              <a:t>giving preference to one another; not lagging </a:t>
            </a:r>
          </a:p>
          <a:p>
            <a:pPr eaLnBrk="1" hangingPunct="1">
              <a:spcBef>
                <a:spcPct val="0"/>
              </a:spcBef>
              <a:buFontTx/>
              <a:buNone/>
            </a:pPr>
            <a:r>
              <a:rPr lang="en-SG" altLang="en-US" sz="2800" dirty="0">
                <a:solidFill>
                  <a:schemeClr val="bg1"/>
                </a:solidFill>
                <a:latin typeface="Arial Narrow" pitchFamily="34" charset="0"/>
              </a:rPr>
              <a:t>in </a:t>
            </a:r>
            <a:r>
              <a:rPr lang="en-SG" altLang="en-US" sz="2800" b="1" u="sng" dirty="0">
                <a:solidFill>
                  <a:srgbClr val="FFCCFF"/>
                </a:solidFill>
                <a:latin typeface="Arial Narrow" pitchFamily="34" charset="0"/>
              </a:rPr>
              <a:t>diligence</a:t>
            </a:r>
            <a:r>
              <a:rPr lang="en-SG" altLang="en-US" sz="2800" dirty="0">
                <a:solidFill>
                  <a:schemeClr val="bg1"/>
                </a:solidFill>
                <a:latin typeface="Arial Narrow" pitchFamily="34" charset="0"/>
              </a:rPr>
              <a:t>, </a:t>
            </a:r>
            <a:r>
              <a:rPr lang="en-SG" altLang="en-US" sz="2800" b="1" u="sng" dirty="0">
                <a:solidFill>
                  <a:srgbClr val="FFCCFF"/>
                </a:solidFill>
                <a:latin typeface="Arial Narrow" pitchFamily="34" charset="0"/>
              </a:rPr>
              <a:t>fervent in spirit</a:t>
            </a:r>
            <a:r>
              <a:rPr lang="en-SG" altLang="en-US" sz="2800" dirty="0">
                <a:solidFill>
                  <a:schemeClr val="bg1"/>
                </a:solidFill>
                <a:latin typeface="Arial Narrow" pitchFamily="34" charset="0"/>
              </a:rPr>
              <a:t>, </a:t>
            </a:r>
            <a:r>
              <a:rPr lang="en-SG" altLang="en-US" sz="2800" b="1" u="sng" dirty="0">
                <a:solidFill>
                  <a:srgbClr val="FFCCFF"/>
                </a:solidFill>
                <a:latin typeface="Arial Narrow" pitchFamily="34" charset="0"/>
              </a:rPr>
              <a:t>serving </a:t>
            </a:r>
            <a:r>
              <a:rPr lang="en-SG" altLang="en-US" sz="2800" b="1" u="sng" dirty="0" smtClean="0">
                <a:solidFill>
                  <a:srgbClr val="FFCCFF"/>
                </a:solidFill>
                <a:latin typeface="Arial Narrow" pitchFamily="34" charset="0"/>
              </a:rPr>
              <a:t>the </a:t>
            </a:r>
            <a:r>
              <a:rPr lang="en-SG" altLang="en-US" sz="2800" b="1" u="sng" dirty="0">
                <a:solidFill>
                  <a:srgbClr val="FFCCFF"/>
                </a:solidFill>
                <a:latin typeface="Arial Narrow" pitchFamily="34" charset="0"/>
              </a:rPr>
              <a:t>Lord</a:t>
            </a:r>
            <a:r>
              <a:rPr lang="en-SG" altLang="en-US" sz="2800" dirty="0">
                <a:solidFill>
                  <a:schemeClr val="bg1"/>
                </a:solidFill>
                <a:latin typeface="Arial Narrow" pitchFamily="34" charset="0"/>
              </a:rPr>
              <a:t>; </a:t>
            </a:r>
            <a:r>
              <a:rPr lang="en-SG" altLang="en-US" sz="2800" b="1" u="sng" dirty="0">
                <a:solidFill>
                  <a:srgbClr val="FFCCFF"/>
                </a:solidFill>
                <a:latin typeface="Arial Narrow" pitchFamily="34" charset="0"/>
              </a:rPr>
              <a:t>rejoicing</a:t>
            </a:r>
            <a:r>
              <a:rPr lang="en-SG" altLang="en-US" sz="2800" dirty="0">
                <a:solidFill>
                  <a:schemeClr val="bg1"/>
                </a:solidFill>
                <a:latin typeface="Arial Narrow" pitchFamily="34" charset="0"/>
              </a:rPr>
              <a:t> </a:t>
            </a:r>
            <a:endParaRPr lang="en-SG" altLang="en-US" sz="2800" dirty="0" smtClean="0">
              <a:solidFill>
                <a:schemeClr val="bg1"/>
              </a:solidFill>
              <a:latin typeface="Arial Narrow" pitchFamily="34" charset="0"/>
            </a:endParaRPr>
          </a:p>
          <a:p>
            <a:pPr eaLnBrk="1" hangingPunct="1">
              <a:spcBef>
                <a:spcPct val="0"/>
              </a:spcBef>
              <a:buFontTx/>
              <a:buNone/>
            </a:pPr>
            <a:r>
              <a:rPr lang="en-SG" altLang="en-US" sz="2800" dirty="0" smtClean="0">
                <a:solidFill>
                  <a:schemeClr val="bg1"/>
                </a:solidFill>
                <a:latin typeface="Arial Narrow" pitchFamily="34" charset="0"/>
              </a:rPr>
              <a:t>in </a:t>
            </a:r>
            <a:r>
              <a:rPr lang="en-SG" altLang="en-US" sz="2800" dirty="0">
                <a:solidFill>
                  <a:schemeClr val="bg1"/>
                </a:solidFill>
                <a:latin typeface="Arial Narrow" pitchFamily="34" charset="0"/>
              </a:rPr>
              <a:t>hope, </a:t>
            </a:r>
            <a:r>
              <a:rPr lang="en-SG" altLang="en-US" sz="2800" b="1" u="sng" dirty="0">
                <a:solidFill>
                  <a:srgbClr val="FFCCFF"/>
                </a:solidFill>
                <a:latin typeface="Arial Narrow" pitchFamily="34" charset="0"/>
              </a:rPr>
              <a:t>patient in tribulation</a:t>
            </a:r>
            <a:r>
              <a:rPr lang="en-SG" altLang="en-US" sz="2800" dirty="0">
                <a:solidFill>
                  <a:schemeClr val="bg1"/>
                </a:solidFill>
                <a:latin typeface="Arial Narrow" pitchFamily="34" charset="0"/>
              </a:rPr>
              <a:t>, continuing steadfastly in </a:t>
            </a:r>
            <a:r>
              <a:rPr lang="en-SG" altLang="en-US" sz="2800" b="1" u="sng" dirty="0">
                <a:solidFill>
                  <a:srgbClr val="FFCCFF"/>
                </a:solidFill>
                <a:latin typeface="Arial Narrow" pitchFamily="34" charset="0"/>
              </a:rPr>
              <a:t>prayer</a:t>
            </a:r>
            <a:r>
              <a:rPr lang="en-SG" altLang="en-US" sz="2800" dirty="0">
                <a:solidFill>
                  <a:schemeClr val="bg1"/>
                </a:solidFill>
                <a:latin typeface="Arial Narrow" pitchFamily="34" charset="0"/>
              </a:rPr>
              <a:t>; distributing to the </a:t>
            </a:r>
            <a:r>
              <a:rPr lang="en-SG" altLang="en-US" sz="2800" b="1" u="sng" dirty="0">
                <a:solidFill>
                  <a:srgbClr val="FFCCFF"/>
                </a:solidFill>
                <a:latin typeface="Arial Narrow" pitchFamily="34" charset="0"/>
              </a:rPr>
              <a:t>needs of </a:t>
            </a:r>
            <a:r>
              <a:rPr lang="en-SG" altLang="en-US" sz="2800" b="1" u="sng" dirty="0" smtClean="0">
                <a:solidFill>
                  <a:srgbClr val="FFCCFF"/>
                </a:solidFill>
                <a:latin typeface="Arial Narrow" pitchFamily="34" charset="0"/>
              </a:rPr>
              <a:t>the </a:t>
            </a:r>
            <a:r>
              <a:rPr lang="en-SG" altLang="en-US" sz="2800" b="1" u="sng" dirty="0">
                <a:solidFill>
                  <a:srgbClr val="FFCCFF"/>
                </a:solidFill>
                <a:latin typeface="Arial Narrow" pitchFamily="34" charset="0"/>
              </a:rPr>
              <a:t>saints</a:t>
            </a:r>
            <a:r>
              <a:rPr lang="en-SG" altLang="en-US" sz="2800" dirty="0">
                <a:solidFill>
                  <a:schemeClr val="bg1"/>
                </a:solidFill>
                <a:latin typeface="Arial Narrow" pitchFamily="34" charset="0"/>
              </a:rPr>
              <a:t>, given to </a:t>
            </a:r>
            <a:r>
              <a:rPr lang="en-SG" altLang="en-US" sz="2800" b="1" u="sng" dirty="0">
                <a:solidFill>
                  <a:srgbClr val="FFCCFF"/>
                </a:solidFill>
                <a:latin typeface="Arial Narrow" pitchFamily="34" charset="0"/>
              </a:rPr>
              <a:t>hospitality</a:t>
            </a:r>
            <a:r>
              <a:rPr lang="en-SG" altLang="en-US" sz="2800" dirty="0">
                <a:solidFill>
                  <a:schemeClr val="bg1"/>
                </a:solidFill>
                <a:latin typeface="Arial Narrow" pitchFamily="34" charset="0"/>
              </a:rPr>
              <a:t>.</a:t>
            </a:r>
          </a:p>
        </p:txBody>
      </p:sp>
    </p:spTree>
    <p:extLst>
      <p:ext uri="{BB962C8B-B14F-4D97-AF65-F5344CB8AC3E}">
        <p14:creationId xmlns:p14="http://schemas.microsoft.com/office/powerpoint/2010/main" val="1907660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extBox 2"/>
          <p:cNvSpPr txBox="1">
            <a:spLocks noChangeArrowheads="1"/>
          </p:cNvSpPr>
          <p:nvPr/>
        </p:nvSpPr>
        <p:spPr bwMode="auto">
          <a:xfrm>
            <a:off x="250825" y="549276"/>
            <a:ext cx="5905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rgbClr val="000000"/>
                </a:solidFill>
                <a:latin typeface="Arial Narrow" pitchFamily="34" charset="0"/>
              </a:rPr>
              <a:t>V. 	</a:t>
            </a:r>
            <a:r>
              <a:rPr lang="en-SG" altLang="en-US">
                <a:solidFill>
                  <a:srgbClr val="000000"/>
                </a:solidFill>
                <a:latin typeface="Arial Narrow" pitchFamily="34" charset="0"/>
              </a:rPr>
              <a:t>When we speak, do so as one 				speaking 	the very </a:t>
            </a:r>
            <a:r>
              <a:rPr lang="en-SG" altLang="en-US" b="1" u="sng">
                <a:solidFill>
                  <a:srgbClr val="C00000"/>
                </a:solidFill>
                <a:latin typeface="Arial Narrow" pitchFamily="34" charset="0"/>
              </a:rPr>
              <a:t>Words of God</a:t>
            </a:r>
            <a:r>
              <a:rPr lang="en-SG" altLang="en-US">
                <a:solidFill>
                  <a:srgbClr val="000000"/>
                </a:solidFill>
                <a:latin typeface="Arial Narrow" pitchFamily="34" charset="0"/>
              </a:rPr>
              <a:t>.</a:t>
            </a:r>
          </a:p>
        </p:txBody>
      </p:sp>
      <p:sp>
        <p:nvSpPr>
          <p:cNvPr id="38915" name="TextBox 4"/>
          <p:cNvSpPr txBox="1">
            <a:spLocks noChangeArrowheads="1"/>
          </p:cNvSpPr>
          <p:nvPr/>
        </p:nvSpPr>
        <p:spPr bwMode="auto">
          <a:xfrm>
            <a:off x="250825" y="1970091"/>
            <a:ext cx="5905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1 Peter 4:11a </a:t>
            </a:r>
            <a:r>
              <a:rPr lang="en-SG" altLang="en-US" sz="2800">
                <a:solidFill>
                  <a:srgbClr val="000000"/>
                </a:solidFill>
                <a:latin typeface="Arial Narrow" pitchFamily="34" charset="0"/>
              </a:rPr>
              <a:t>If anyone speaks, let him </a:t>
            </a:r>
            <a:r>
              <a:rPr lang="en-SG" altLang="en-US" sz="2800" b="1" u="sng">
                <a:solidFill>
                  <a:srgbClr val="006600"/>
                </a:solidFill>
                <a:latin typeface="Arial Narrow" pitchFamily="34" charset="0"/>
              </a:rPr>
              <a:t>speak as the oracles of God</a:t>
            </a:r>
            <a:r>
              <a:rPr lang="en-SG" altLang="en-US" sz="2800">
                <a:solidFill>
                  <a:srgbClr val="000000"/>
                </a:solidFill>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TextBox 4"/>
          <p:cNvSpPr txBox="1">
            <a:spLocks noChangeArrowheads="1"/>
          </p:cNvSpPr>
          <p:nvPr/>
        </p:nvSpPr>
        <p:spPr bwMode="auto">
          <a:xfrm>
            <a:off x="250825" y="1844675"/>
            <a:ext cx="44656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Matthew 12:34b </a:t>
            </a:r>
            <a:r>
              <a:rPr lang="en-SG" altLang="en-US" sz="2400">
                <a:solidFill>
                  <a:srgbClr val="000000"/>
                </a:solidFill>
                <a:latin typeface="Arial Narrow" pitchFamily="34" charset="0"/>
              </a:rPr>
              <a:t>(AMP) </a:t>
            </a:r>
            <a:br>
              <a:rPr lang="en-SG" altLang="en-US" sz="2400">
                <a:solidFill>
                  <a:srgbClr val="000000"/>
                </a:solidFill>
                <a:latin typeface="Arial Narrow" pitchFamily="34" charset="0"/>
              </a:rPr>
            </a:br>
            <a:r>
              <a:rPr lang="en-SG" altLang="en-US" sz="2800">
                <a:solidFill>
                  <a:srgbClr val="000000"/>
                </a:solidFill>
                <a:latin typeface="Arial Narrow" pitchFamily="34" charset="0"/>
              </a:rPr>
              <a:t>For </a:t>
            </a:r>
            <a:r>
              <a:rPr lang="en-SG" altLang="en-US" sz="2800" b="1" u="sng">
                <a:solidFill>
                  <a:srgbClr val="800080"/>
                </a:solidFill>
                <a:latin typeface="Arial Narrow" pitchFamily="34" charset="0"/>
              </a:rPr>
              <a:t>out of the fullness</a:t>
            </a:r>
            <a:r>
              <a:rPr lang="en-SG" altLang="en-US" sz="2800">
                <a:solidFill>
                  <a:srgbClr val="800080"/>
                </a:solidFill>
                <a:latin typeface="Arial Narrow" pitchFamily="34" charset="0"/>
              </a:rPr>
              <a:t> </a:t>
            </a:r>
            <a:r>
              <a:rPr lang="en-SG" altLang="en-US" sz="2800">
                <a:solidFill>
                  <a:srgbClr val="CC0066"/>
                </a:solidFill>
                <a:latin typeface="Arial Narrow" pitchFamily="34" charset="0"/>
              </a:rPr>
              <a:t>(the overflow, the superabundance) </a:t>
            </a:r>
            <a:br>
              <a:rPr lang="en-SG" altLang="en-US" sz="2800">
                <a:solidFill>
                  <a:srgbClr val="CC0066"/>
                </a:solidFill>
                <a:latin typeface="Arial Narrow" pitchFamily="34" charset="0"/>
              </a:rPr>
            </a:br>
            <a:r>
              <a:rPr lang="en-SG" altLang="en-US" sz="2800" b="1" u="sng">
                <a:solidFill>
                  <a:srgbClr val="800080"/>
                </a:solidFill>
                <a:latin typeface="Arial Narrow" pitchFamily="34" charset="0"/>
              </a:rPr>
              <a:t>of the heart the mouth speaks</a:t>
            </a:r>
            <a:r>
              <a:rPr lang="en-SG" altLang="en-US" sz="2800">
                <a:solidFill>
                  <a:srgbClr val="000000"/>
                </a:solidFill>
                <a:latin typeface="Arial Narrow" pitchFamily="34" charset="0"/>
              </a:rPr>
              <a:t>.</a:t>
            </a:r>
          </a:p>
        </p:txBody>
      </p:sp>
      <p:sp>
        <p:nvSpPr>
          <p:cNvPr id="52227" name="TextBox 5"/>
          <p:cNvSpPr txBox="1">
            <a:spLocks noChangeArrowheads="1"/>
          </p:cNvSpPr>
          <p:nvPr/>
        </p:nvSpPr>
        <p:spPr bwMode="auto">
          <a:xfrm>
            <a:off x="250829" y="549276"/>
            <a:ext cx="4537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1.		</a:t>
            </a:r>
            <a:r>
              <a:rPr lang="en-SG" altLang="en-US">
                <a:latin typeface="Arial Narrow" pitchFamily="34" charset="0"/>
              </a:rPr>
              <a:t>The mouth speaks from </a:t>
            </a:r>
            <a:br>
              <a:rPr lang="en-SG" altLang="en-US">
                <a:latin typeface="Arial Narrow" pitchFamily="34" charset="0"/>
              </a:rPr>
            </a:br>
            <a:r>
              <a:rPr lang="en-SG" altLang="en-US">
                <a:latin typeface="Arial Narrow" pitchFamily="34" charset="0"/>
              </a:rPr>
              <a:t>			the overflow of the </a:t>
            </a:r>
            <a:r>
              <a:rPr lang="en-SG" altLang="en-US" b="1" u="sng">
                <a:solidFill>
                  <a:srgbClr val="C00000"/>
                </a:solidFill>
                <a:latin typeface="Arial Narrow" pitchFamily="34" charset="0"/>
              </a:rPr>
              <a:t>heart</a:t>
            </a:r>
            <a:r>
              <a:rPr lang="en-SG" altLang="en-US">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250825" y="1412877"/>
            <a:ext cx="5257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Proverbs 4:23 </a:t>
            </a:r>
            <a:r>
              <a:rPr lang="en-SG" altLang="en-US" sz="2400">
                <a:solidFill>
                  <a:srgbClr val="000000"/>
                </a:solidFill>
                <a:latin typeface="Arial Narrow" pitchFamily="34" charset="0"/>
              </a:rPr>
              <a:t>(NIV) </a:t>
            </a:r>
          </a:p>
          <a:p>
            <a:pPr eaLnBrk="1" hangingPunct="1">
              <a:spcBef>
                <a:spcPct val="0"/>
              </a:spcBef>
              <a:buFontTx/>
              <a:buNone/>
            </a:pPr>
            <a:r>
              <a:rPr lang="en-SG" altLang="en-US" sz="2800">
                <a:solidFill>
                  <a:srgbClr val="000000"/>
                </a:solidFill>
                <a:latin typeface="Arial Narrow" pitchFamily="34" charset="0"/>
              </a:rPr>
              <a:t>Above all else, </a:t>
            </a:r>
            <a:r>
              <a:rPr lang="en-SG" altLang="en-US" sz="2800" b="1" u="sng">
                <a:solidFill>
                  <a:srgbClr val="006600"/>
                </a:solidFill>
                <a:latin typeface="Arial Narrow" pitchFamily="34" charset="0"/>
              </a:rPr>
              <a:t>guard your heart</a:t>
            </a:r>
            <a:r>
              <a:rPr lang="en-SG" altLang="en-US" sz="2800">
                <a:solidFill>
                  <a:srgbClr val="000000"/>
                </a:solidFill>
                <a:latin typeface="Arial Narrow" pitchFamily="34" charset="0"/>
              </a:rPr>
              <a:t>, </a:t>
            </a:r>
          </a:p>
          <a:p>
            <a:pPr eaLnBrk="1" hangingPunct="1">
              <a:spcBef>
                <a:spcPct val="0"/>
              </a:spcBef>
              <a:buFontTx/>
              <a:buNone/>
            </a:pPr>
            <a:r>
              <a:rPr lang="en-SG" altLang="en-US" sz="2800" b="1" u="sng">
                <a:solidFill>
                  <a:srgbClr val="006600"/>
                </a:solidFill>
                <a:latin typeface="Arial Narrow" pitchFamily="34" charset="0"/>
              </a:rPr>
              <a:t>for everything you do flows from it</a:t>
            </a:r>
            <a:r>
              <a:rPr lang="en-SG" altLang="en-US" sz="2800">
                <a:solidFill>
                  <a:srgbClr val="000000"/>
                </a:solidFill>
                <a:latin typeface="Arial Narrow" pitchFamily="34" charset="0"/>
              </a:rPr>
              <a:t>.</a:t>
            </a:r>
          </a:p>
        </p:txBody>
      </p:sp>
      <p:sp>
        <p:nvSpPr>
          <p:cNvPr id="53252" name="TextBox 5"/>
          <p:cNvSpPr txBox="1">
            <a:spLocks noChangeArrowheads="1"/>
          </p:cNvSpPr>
          <p:nvPr/>
        </p:nvSpPr>
        <p:spPr bwMode="auto">
          <a:xfrm>
            <a:off x="250825" y="549277"/>
            <a:ext cx="864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2.	 	</a:t>
            </a:r>
            <a:r>
              <a:rPr lang="en-SG" altLang="en-US">
                <a:latin typeface="Arial Narrow" pitchFamily="34" charset="0"/>
              </a:rPr>
              <a:t>We must therefore guard our </a:t>
            </a:r>
            <a:r>
              <a:rPr lang="en-SG" altLang="en-US" b="1" u="sng">
                <a:solidFill>
                  <a:srgbClr val="C00000"/>
                </a:solidFill>
                <a:latin typeface="Arial Narrow" pitchFamily="34" charset="0"/>
              </a:rPr>
              <a:t>hearts</a:t>
            </a:r>
            <a:r>
              <a:rPr lang="en-SG" altLang="en-US">
                <a:latin typeface="Arial Narrow" pitchFamily="34" charset="0"/>
              </a:rPr>
              <a:t>.</a:t>
            </a:r>
          </a:p>
        </p:txBody>
      </p:sp>
      <p:sp>
        <p:nvSpPr>
          <p:cNvPr id="40964" name="TextBox 6"/>
          <p:cNvSpPr txBox="1">
            <a:spLocks noChangeArrowheads="1"/>
          </p:cNvSpPr>
          <p:nvPr/>
        </p:nvSpPr>
        <p:spPr bwMode="auto">
          <a:xfrm>
            <a:off x="250825" y="3052763"/>
            <a:ext cx="5257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Proverbs 18:21 </a:t>
            </a:r>
          </a:p>
          <a:p>
            <a:pPr eaLnBrk="1" hangingPunct="1">
              <a:spcBef>
                <a:spcPct val="0"/>
              </a:spcBef>
              <a:buFontTx/>
              <a:buNone/>
            </a:pPr>
            <a:r>
              <a:rPr lang="en-SG" altLang="en-US" sz="2800" b="1" u="sng">
                <a:solidFill>
                  <a:srgbClr val="000066"/>
                </a:solidFill>
                <a:latin typeface="Arial Narrow" pitchFamily="34" charset="0"/>
              </a:rPr>
              <a:t>Death and life are in the power of </a:t>
            </a:r>
          </a:p>
          <a:p>
            <a:pPr eaLnBrk="1" hangingPunct="1">
              <a:spcBef>
                <a:spcPct val="0"/>
              </a:spcBef>
              <a:buFontTx/>
              <a:buNone/>
            </a:pPr>
            <a:r>
              <a:rPr lang="en-SG" altLang="en-US" sz="2800" b="1" u="sng">
                <a:solidFill>
                  <a:srgbClr val="000066"/>
                </a:solidFill>
                <a:latin typeface="Arial Narrow" pitchFamily="34" charset="0"/>
              </a:rPr>
              <a:t>the tongue</a:t>
            </a:r>
            <a:r>
              <a:rPr lang="en-SG" altLang="en-US" sz="2800">
                <a:solidFill>
                  <a:srgbClr val="000000"/>
                </a:solidFill>
                <a:latin typeface="Arial Narrow" pitchFamily="34" charset="0"/>
              </a:rPr>
              <a:t>, and those who love it </a:t>
            </a:r>
          </a:p>
          <a:p>
            <a:pPr eaLnBrk="1" hangingPunct="1">
              <a:spcBef>
                <a:spcPct val="0"/>
              </a:spcBef>
              <a:buFontTx/>
              <a:buNone/>
            </a:pPr>
            <a:r>
              <a:rPr lang="en-SG" altLang="en-US" sz="2800">
                <a:solidFill>
                  <a:srgbClr val="000000"/>
                </a:solidFill>
                <a:latin typeface="Arial Narrow" pitchFamily="34" charset="0"/>
              </a:rPr>
              <a:t>will eat its fruit.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fade">
                                      <p:cBhvr>
                                        <p:cTn id="12"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250829" y="1916115"/>
            <a:ext cx="51847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Colossians 3:16a </a:t>
            </a:r>
            <a:r>
              <a:rPr lang="en-SG" altLang="en-US" sz="2400">
                <a:solidFill>
                  <a:srgbClr val="000000"/>
                </a:solidFill>
                <a:latin typeface="Arial Narrow" pitchFamily="34" charset="0"/>
              </a:rPr>
              <a:t>(NASB)</a:t>
            </a:r>
            <a:r>
              <a:rPr lang="en-SG" altLang="en-US" sz="2400" b="1">
                <a:solidFill>
                  <a:srgbClr val="000000"/>
                </a:solidFill>
                <a:latin typeface="Arial Narrow" pitchFamily="34" charset="0"/>
              </a:rPr>
              <a:t> </a:t>
            </a:r>
            <a:br>
              <a:rPr lang="en-SG" altLang="en-US" sz="2400" b="1">
                <a:solidFill>
                  <a:srgbClr val="000000"/>
                </a:solidFill>
                <a:latin typeface="Arial Narrow" pitchFamily="34" charset="0"/>
              </a:rPr>
            </a:br>
            <a:r>
              <a:rPr lang="en-SG" altLang="en-US" sz="2800" b="1" u="sng">
                <a:solidFill>
                  <a:srgbClr val="660033"/>
                </a:solidFill>
                <a:latin typeface="Arial Narrow" pitchFamily="34" charset="0"/>
              </a:rPr>
              <a:t>Let the word of Christ richly dwell </a:t>
            </a:r>
            <a:br>
              <a:rPr lang="en-SG" altLang="en-US" sz="2800" b="1" u="sng">
                <a:solidFill>
                  <a:srgbClr val="660033"/>
                </a:solidFill>
                <a:latin typeface="Arial Narrow" pitchFamily="34" charset="0"/>
              </a:rPr>
            </a:br>
            <a:r>
              <a:rPr lang="en-SG" altLang="en-US" sz="2800" b="1" u="sng">
                <a:solidFill>
                  <a:srgbClr val="660033"/>
                </a:solidFill>
                <a:latin typeface="Arial Narrow" pitchFamily="34" charset="0"/>
              </a:rPr>
              <a:t>within you</a:t>
            </a:r>
            <a:r>
              <a:rPr lang="en-SG" altLang="en-US" sz="2800">
                <a:solidFill>
                  <a:srgbClr val="660033"/>
                </a:solidFill>
                <a:latin typeface="Arial Narrow" pitchFamily="34" charset="0"/>
              </a:rPr>
              <a:t> </a:t>
            </a:r>
            <a:r>
              <a:rPr lang="en-SG" altLang="en-US" sz="2800">
                <a:solidFill>
                  <a:srgbClr val="000000"/>
                </a:solidFill>
                <a:latin typeface="Arial Narrow" pitchFamily="34" charset="0"/>
              </a:rPr>
              <a:t>…</a:t>
            </a:r>
          </a:p>
        </p:txBody>
      </p:sp>
      <p:sp>
        <p:nvSpPr>
          <p:cNvPr id="54275" name="TextBox 5"/>
          <p:cNvSpPr txBox="1">
            <a:spLocks noChangeArrowheads="1"/>
          </p:cNvSpPr>
          <p:nvPr/>
        </p:nvSpPr>
        <p:spPr bwMode="auto">
          <a:xfrm>
            <a:off x="250829" y="549276"/>
            <a:ext cx="5184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3A. 	</a:t>
            </a:r>
            <a:r>
              <a:rPr lang="en-SG" altLang="en-US">
                <a:latin typeface="Arial Narrow" pitchFamily="34" charset="0"/>
              </a:rPr>
              <a:t>Fill our hearts richly </a:t>
            </a:r>
            <a:br>
              <a:rPr lang="en-SG" altLang="en-US">
                <a:latin typeface="Arial Narrow" pitchFamily="34" charset="0"/>
              </a:rPr>
            </a:br>
            <a:r>
              <a:rPr lang="en-SG" altLang="en-US">
                <a:latin typeface="Arial Narrow" pitchFamily="34" charset="0"/>
              </a:rPr>
              <a:t>				with the </a:t>
            </a:r>
            <a:r>
              <a:rPr lang="en-SG" altLang="en-US" b="1" u="sng">
                <a:solidFill>
                  <a:srgbClr val="C00000"/>
                </a:solidFill>
                <a:latin typeface="Arial Narrow" pitchFamily="34" charset="0"/>
              </a:rPr>
              <a:t>Word</a:t>
            </a:r>
            <a:r>
              <a:rPr lang="en-SG" altLang="en-US">
                <a:latin typeface="Arial Narrow" pitchFamily="34" charset="0"/>
              </a:rPr>
              <a:t>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250829" y="1916115"/>
            <a:ext cx="51847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Colossians 3:16b </a:t>
            </a:r>
            <a:r>
              <a:rPr lang="en-SG" altLang="en-US" sz="2400">
                <a:solidFill>
                  <a:srgbClr val="000000"/>
                </a:solidFill>
                <a:latin typeface="Arial Narrow" pitchFamily="34" charset="0"/>
              </a:rPr>
              <a:t>(NASB)</a:t>
            </a:r>
            <a:r>
              <a:rPr lang="en-SG" altLang="en-US" sz="2400" b="1">
                <a:solidFill>
                  <a:srgbClr val="000000"/>
                </a:solidFill>
                <a:latin typeface="Arial Narrow" pitchFamily="34" charset="0"/>
              </a:rPr>
              <a:t> </a:t>
            </a:r>
            <a:br>
              <a:rPr lang="en-SG" altLang="en-US" sz="2400" b="1">
                <a:solidFill>
                  <a:srgbClr val="000000"/>
                </a:solidFill>
                <a:latin typeface="Arial Narrow" pitchFamily="34" charset="0"/>
              </a:rPr>
            </a:br>
            <a:r>
              <a:rPr lang="en-SG" altLang="en-US" sz="2800">
                <a:solidFill>
                  <a:srgbClr val="000000"/>
                </a:solidFill>
                <a:latin typeface="Arial Narrow" pitchFamily="34" charset="0"/>
              </a:rPr>
              <a:t>… </a:t>
            </a:r>
            <a:r>
              <a:rPr lang="en-SG" altLang="en-US" sz="2800" b="1" u="sng">
                <a:solidFill>
                  <a:srgbClr val="006600"/>
                </a:solidFill>
                <a:latin typeface="Arial Narrow" pitchFamily="34" charset="0"/>
              </a:rPr>
              <a:t>with all wisdom</a:t>
            </a:r>
            <a:r>
              <a:rPr lang="en-SG" altLang="en-US" sz="2800">
                <a:solidFill>
                  <a:srgbClr val="006600"/>
                </a:solidFill>
                <a:latin typeface="Arial Narrow" pitchFamily="34" charset="0"/>
              </a:rPr>
              <a:t> </a:t>
            </a:r>
            <a:r>
              <a:rPr lang="en-SG" altLang="en-US" sz="2800">
                <a:solidFill>
                  <a:srgbClr val="000000"/>
                </a:solidFill>
                <a:latin typeface="Arial Narrow" pitchFamily="34" charset="0"/>
              </a:rPr>
              <a:t>teaching and </a:t>
            </a:r>
            <a:br>
              <a:rPr lang="en-SG" altLang="en-US" sz="2800">
                <a:solidFill>
                  <a:srgbClr val="000000"/>
                </a:solidFill>
                <a:latin typeface="Arial Narrow" pitchFamily="34" charset="0"/>
              </a:rPr>
            </a:br>
            <a:r>
              <a:rPr lang="en-SG" altLang="en-US" sz="2800">
                <a:solidFill>
                  <a:srgbClr val="000000"/>
                </a:solidFill>
                <a:latin typeface="Arial Narrow" pitchFamily="34" charset="0"/>
              </a:rPr>
              <a:t>admonishing …</a:t>
            </a:r>
          </a:p>
        </p:txBody>
      </p:sp>
      <p:sp>
        <p:nvSpPr>
          <p:cNvPr id="55299" name="TextBox 5"/>
          <p:cNvSpPr txBox="1">
            <a:spLocks noChangeArrowheads="1"/>
          </p:cNvSpPr>
          <p:nvPr/>
        </p:nvSpPr>
        <p:spPr bwMode="auto">
          <a:xfrm>
            <a:off x="250829" y="549276"/>
            <a:ext cx="5184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3B. 	</a:t>
            </a:r>
            <a:r>
              <a:rPr lang="en-SG" altLang="en-US">
                <a:latin typeface="Arial Narrow" pitchFamily="34" charset="0"/>
              </a:rPr>
              <a:t>We will then be filled </a:t>
            </a:r>
            <a:br>
              <a:rPr lang="en-SG" altLang="en-US">
                <a:latin typeface="Arial Narrow" pitchFamily="34" charset="0"/>
              </a:rPr>
            </a:br>
            <a:r>
              <a:rPr lang="en-SG" altLang="en-US">
                <a:latin typeface="Arial Narrow" pitchFamily="34" charset="0"/>
              </a:rPr>
              <a:t>				with </a:t>
            </a:r>
            <a:r>
              <a:rPr lang="en-SG" altLang="en-US" b="1" u="sng">
                <a:solidFill>
                  <a:srgbClr val="C00000"/>
                </a:solidFill>
                <a:latin typeface="Arial Narrow" pitchFamily="34" charset="0"/>
              </a:rPr>
              <a:t>wisdom</a:t>
            </a:r>
            <a:r>
              <a:rPr lang="en-SG" altLang="en-US">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250829" y="2924175"/>
            <a:ext cx="58340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Colossians 3:16c </a:t>
            </a:r>
            <a:r>
              <a:rPr lang="en-SG" altLang="en-US" sz="2400">
                <a:latin typeface="Arial Narrow" pitchFamily="34" charset="0"/>
              </a:rPr>
              <a:t>(NASB)</a:t>
            </a:r>
            <a:r>
              <a:rPr lang="en-SG" altLang="en-US" sz="2400" b="1">
                <a:latin typeface="Arial Narrow" pitchFamily="34" charset="0"/>
              </a:rPr>
              <a:t> </a:t>
            </a:r>
          </a:p>
          <a:p>
            <a:pPr eaLnBrk="1" hangingPunct="1">
              <a:spcBef>
                <a:spcPct val="0"/>
              </a:spcBef>
              <a:buFontTx/>
              <a:buNone/>
            </a:pPr>
            <a:r>
              <a:rPr lang="en-SG" altLang="en-US" sz="2800">
                <a:latin typeface="Arial Narrow" pitchFamily="34" charset="0"/>
              </a:rPr>
              <a:t>… another with </a:t>
            </a:r>
            <a:r>
              <a:rPr lang="en-SG" altLang="en-US" sz="2800" b="1" u="sng">
                <a:solidFill>
                  <a:srgbClr val="800080"/>
                </a:solidFill>
                <a:latin typeface="Arial Narrow" pitchFamily="34" charset="0"/>
              </a:rPr>
              <a:t>psalms</a:t>
            </a:r>
            <a:r>
              <a:rPr lang="en-SG" altLang="en-US" sz="2800">
                <a:latin typeface="Arial Narrow" pitchFamily="34" charset="0"/>
              </a:rPr>
              <a:t> and </a:t>
            </a:r>
            <a:r>
              <a:rPr lang="en-SG" altLang="en-US" sz="2800" b="1" u="sng">
                <a:solidFill>
                  <a:srgbClr val="800080"/>
                </a:solidFill>
                <a:latin typeface="Arial Narrow" pitchFamily="34" charset="0"/>
              </a:rPr>
              <a:t>hymns</a:t>
            </a:r>
            <a:r>
              <a:rPr lang="en-SG" altLang="en-US" sz="2800">
                <a:latin typeface="Arial Narrow" pitchFamily="34" charset="0"/>
              </a:rPr>
              <a:t> and </a:t>
            </a:r>
            <a:r>
              <a:rPr lang="en-SG" altLang="en-US" sz="2800" b="1" u="sng">
                <a:solidFill>
                  <a:srgbClr val="800080"/>
                </a:solidFill>
                <a:latin typeface="Arial Narrow" pitchFamily="34" charset="0"/>
              </a:rPr>
              <a:t>spiritual songs</a:t>
            </a:r>
            <a:r>
              <a:rPr lang="en-SG" altLang="en-US" sz="2800">
                <a:latin typeface="Arial Narrow" pitchFamily="34" charset="0"/>
              </a:rPr>
              <a:t>, singing with </a:t>
            </a:r>
            <a:r>
              <a:rPr lang="en-SG" altLang="en-US" sz="2800" b="1" u="sng">
                <a:solidFill>
                  <a:srgbClr val="800080"/>
                </a:solidFill>
                <a:latin typeface="Arial Narrow" pitchFamily="34" charset="0"/>
              </a:rPr>
              <a:t>thankfulness</a:t>
            </a:r>
            <a:r>
              <a:rPr lang="en-SG" altLang="en-US" sz="2800">
                <a:latin typeface="Arial Narrow" pitchFamily="34" charset="0"/>
              </a:rPr>
              <a:t> in your hearts to God.</a:t>
            </a:r>
          </a:p>
        </p:txBody>
      </p:sp>
      <p:sp>
        <p:nvSpPr>
          <p:cNvPr id="56323" name="TextBox 5"/>
          <p:cNvSpPr txBox="1">
            <a:spLocks noChangeArrowheads="1"/>
          </p:cNvSpPr>
          <p:nvPr/>
        </p:nvSpPr>
        <p:spPr bwMode="auto">
          <a:xfrm>
            <a:off x="250825" y="547690"/>
            <a:ext cx="53292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600"/>
              </a:spcBef>
              <a:buFontTx/>
              <a:buNone/>
            </a:pPr>
            <a:r>
              <a:rPr lang="en-SG" altLang="en-US" b="1">
                <a:latin typeface="Arial Narrow" pitchFamily="34" charset="0"/>
              </a:rPr>
              <a:t>3C. 	</a:t>
            </a:r>
            <a:r>
              <a:rPr lang="en-SG" altLang="en-US">
                <a:latin typeface="Arial Narrow" pitchFamily="34" charset="0"/>
              </a:rPr>
              <a:t>We will then be filled </a:t>
            </a:r>
            <a:br>
              <a:rPr lang="en-SG" altLang="en-US">
                <a:latin typeface="Arial Narrow" pitchFamily="34" charset="0"/>
              </a:rPr>
            </a:br>
            <a:r>
              <a:rPr lang="en-SG" altLang="en-US">
                <a:latin typeface="Arial Narrow" pitchFamily="34" charset="0"/>
              </a:rPr>
              <a:t>				with the </a:t>
            </a:r>
            <a:r>
              <a:rPr lang="en-SG" altLang="en-US" b="1" u="sng">
                <a:solidFill>
                  <a:srgbClr val="C00000"/>
                </a:solidFill>
                <a:latin typeface="Arial Narrow" pitchFamily="34" charset="0"/>
              </a:rPr>
              <a:t>Love</a:t>
            </a:r>
            <a:r>
              <a:rPr lang="en-SG" altLang="en-US">
                <a:latin typeface="Arial Narrow" pitchFamily="34" charset="0"/>
              </a:rPr>
              <a:t> of God 					overflowing 	into thanksgiving, 				praise and worship.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250829" y="547688"/>
            <a:ext cx="8786813" cy="4832092"/>
          </a:xfrm>
          <a:prstGeom prst="rect">
            <a:avLst/>
          </a:prstGeom>
          <a:noFill/>
        </p:spPr>
        <p:txBody>
          <a:bodyPr>
            <a:spAutoFit/>
          </a:bodyPr>
          <a:lstStyle/>
          <a:p>
            <a:pPr fontAlgn="auto">
              <a:spcBef>
                <a:spcPts val="0"/>
              </a:spcBef>
              <a:spcAft>
                <a:spcPts val="0"/>
              </a:spcAft>
              <a:defRPr/>
            </a:pPr>
            <a:r>
              <a:rPr lang="en-SG" sz="2800" b="1" dirty="0">
                <a:solidFill>
                  <a:srgbClr val="FFFF00"/>
                </a:solidFill>
                <a:effectLst>
                  <a:outerShdw blurRad="38100" dist="38100" dir="2700000" algn="tl">
                    <a:srgbClr val="000000">
                      <a:alpha val="43137"/>
                    </a:srgbClr>
                  </a:outerShdw>
                </a:effectLst>
                <a:latin typeface="Arial Narrow" panose="020B0606020202030204" pitchFamily="34" charset="0"/>
              </a:rPr>
              <a:t>1 Peter 4:7-11 </a:t>
            </a:r>
            <a:r>
              <a:rPr lang="en-SG" sz="2800" dirty="0">
                <a:solidFill>
                  <a:schemeClr val="bg1"/>
                </a:solidFill>
                <a:latin typeface="Arial Narrow" panose="020B0606020202030204" pitchFamily="34" charset="0"/>
                <a:cs typeface="+mn-cs"/>
              </a:rPr>
              <a:t>But the end of all things is at hand; therefore </a:t>
            </a:r>
          </a:p>
          <a:p>
            <a:pPr fontAlgn="auto">
              <a:spcBef>
                <a:spcPts val="0"/>
              </a:spcBef>
              <a:spcAft>
                <a:spcPts val="0"/>
              </a:spcAft>
              <a:defRPr/>
            </a:pPr>
            <a:r>
              <a:rPr lang="en-SG" sz="2800" dirty="0">
                <a:solidFill>
                  <a:schemeClr val="bg1"/>
                </a:solidFill>
                <a:latin typeface="Arial Narrow" panose="020B0606020202030204" pitchFamily="34" charset="0"/>
                <a:cs typeface="+mn-cs"/>
              </a:rPr>
              <a:t>be serious and watchful in your prayers.  And above all things have fervent love for one another, for “love will cover </a:t>
            </a:r>
          </a:p>
          <a:p>
            <a:pPr fontAlgn="auto">
              <a:spcBef>
                <a:spcPts val="0"/>
              </a:spcBef>
              <a:spcAft>
                <a:spcPts val="0"/>
              </a:spcAft>
              <a:defRPr/>
            </a:pPr>
            <a:r>
              <a:rPr lang="en-SG" sz="2800" dirty="0">
                <a:solidFill>
                  <a:schemeClr val="bg1"/>
                </a:solidFill>
                <a:latin typeface="Arial Narrow" panose="020B0606020202030204" pitchFamily="34" charset="0"/>
                <a:cs typeface="+mn-cs"/>
              </a:rPr>
              <a:t>a multitude of sins.”  Be hospitable to one another without grumbling.  As each one has received a gift, minister it </a:t>
            </a:r>
          </a:p>
          <a:p>
            <a:pPr fontAlgn="auto">
              <a:spcBef>
                <a:spcPts val="0"/>
              </a:spcBef>
              <a:spcAft>
                <a:spcPts val="0"/>
              </a:spcAft>
              <a:defRPr/>
            </a:pPr>
            <a:r>
              <a:rPr lang="en-SG" sz="2800" dirty="0">
                <a:solidFill>
                  <a:schemeClr val="bg1"/>
                </a:solidFill>
                <a:latin typeface="Arial Narrow" panose="020B0606020202030204" pitchFamily="34" charset="0"/>
                <a:cs typeface="+mn-cs"/>
              </a:rPr>
              <a:t>to one another, as good stewards of the manifold grace of God.  </a:t>
            </a:r>
          </a:p>
          <a:p>
            <a:pPr fontAlgn="auto">
              <a:spcBef>
                <a:spcPts val="0"/>
              </a:spcBef>
              <a:spcAft>
                <a:spcPts val="0"/>
              </a:spcAft>
              <a:defRPr/>
            </a:pPr>
            <a:r>
              <a:rPr lang="en-SG" sz="2800" dirty="0">
                <a:solidFill>
                  <a:schemeClr val="bg1"/>
                </a:solidFill>
                <a:latin typeface="Arial Narrow" panose="020B0606020202030204" pitchFamily="34" charset="0"/>
                <a:cs typeface="+mn-cs"/>
              </a:rPr>
              <a:t>If anyone speaks, let him speak as the oracles of God. </a:t>
            </a:r>
          </a:p>
          <a:p>
            <a:pPr fontAlgn="auto">
              <a:spcBef>
                <a:spcPts val="0"/>
              </a:spcBef>
              <a:spcAft>
                <a:spcPts val="0"/>
              </a:spcAft>
              <a:defRPr/>
            </a:pPr>
            <a:r>
              <a:rPr lang="en-SG" sz="2800" dirty="0">
                <a:solidFill>
                  <a:schemeClr val="bg1"/>
                </a:solidFill>
                <a:latin typeface="Arial Narrow" panose="020B0606020202030204" pitchFamily="34" charset="0"/>
                <a:cs typeface="+mn-cs"/>
              </a:rPr>
              <a:t>If anyone ministers, let him do it as with the ability </a:t>
            </a:r>
            <a:br>
              <a:rPr lang="en-SG" sz="2800" dirty="0">
                <a:solidFill>
                  <a:schemeClr val="bg1"/>
                </a:solidFill>
                <a:latin typeface="Arial Narrow" panose="020B0606020202030204" pitchFamily="34" charset="0"/>
                <a:cs typeface="+mn-cs"/>
              </a:rPr>
            </a:br>
            <a:r>
              <a:rPr lang="en-SG" sz="2800" dirty="0">
                <a:solidFill>
                  <a:schemeClr val="bg1"/>
                </a:solidFill>
                <a:latin typeface="Arial Narrow" panose="020B0606020202030204" pitchFamily="34" charset="0"/>
                <a:cs typeface="+mn-cs"/>
              </a:rPr>
              <a:t>which God supplies, that in all things God may be </a:t>
            </a:r>
          </a:p>
          <a:p>
            <a:pPr fontAlgn="auto">
              <a:spcBef>
                <a:spcPts val="0"/>
              </a:spcBef>
              <a:spcAft>
                <a:spcPts val="0"/>
              </a:spcAft>
              <a:defRPr/>
            </a:pPr>
            <a:r>
              <a:rPr lang="en-SG" sz="2800" dirty="0">
                <a:solidFill>
                  <a:schemeClr val="bg1"/>
                </a:solidFill>
                <a:latin typeface="Arial Narrow" panose="020B0606020202030204" pitchFamily="34" charset="0"/>
                <a:cs typeface="+mn-cs"/>
              </a:rPr>
              <a:t>glorified through Jesus Christ, to whom belong the glory </a:t>
            </a:r>
          </a:p>
          <a:p>
            <a:pPr fontAlgn="auto">
              <a:spcBef>
                <a:spcPts val="0"/>
              </a:spcBef>
              <a:spcAft>
                <a:spcPts val="0"/>
              </a:spcAft>
              <a:defRPr/>
            </a:pPr>
            <a:r>
              <a:rPr lang="en-SG" sz="2800" dirty="0">
                <a:solidFill>
                  <a:schemeClr val="bg1"/>
                </a:solidFill>
                <a:latin typeface="Arial Narrow" panose="020B0606020202030204" pitchFamily="34" charset="0"/>
                <a:cs typeface="+mn-cs"/>
              </a:rPr>
              <a:t>and the dominion forever and ever. Amen.</a:t>
            </a:r>
          </a:p>
        </p:txBody>
      </p:sp>
    </p:spTree>
    <p:extLst>
      <p:ext uri="{BB962C8B-B14F-4D97-AF65-F5344CB8AC3E}">
        <p14:creationId xmlns:p14="http://schemas.microsoft.com/office/powerpoint/2010/main" val="537734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4036" name="TextBox 6"/>
          <p:cNvSpPr txBox="1">
            <a:spLocks noChangeArrowheads="1"/>
          </p:cNvSpPr>
          <p:nvPr/>
        </p:nvSpPr>
        <p:spPr bwMode="auto">
          <a:xfrm>
            <a:off x="247654" y="2924175"/>
            <a:ext cx="56927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Romans 5:5 </a:t>
            </a:r>
          </a:p>
          <a:p>
            <a:pPr eaLnBrk="1" hangingPunct="1">
              <a:spcBef>
                <a:spcPct val="0"/>
              </a:spcBef>
              <a:buFontTx/>
              <a:buNone/>
            </a:pPr>
            <a:r>
              <a:rPr lang="en-SG" altLang="en-US" sz="2800">
                <a:latin typeface="Arial Narrow" pitchFamily="34" charset="0"/>
              </a:rPr>
              <a:t>Now hope does not disappoint, because </a:t>
            </a:r>
          </a:p>
          <a:p>
            <a:pPr eaLnBrk="1" hangingPunct="1">
              <a:spcBef>
                <a:spcPct val="0"/>
              </a:spcBef>
              <a:buFontTx/>
              <a:buNone/>
            </a:pPr>
            <a:r>
              <a:rPr lang="en-SG" altLang="en-US" sz="2800">
                <a:latin typeface="Arial Narrow" pitchFamily="34" charset="0"/>
              </a:rPr>
              <a:t>the </a:t>
            </a:r>
            <a:r>
              <a:rPr lang="en-SG" altLang="en-US" sz="2800" b="1" u="sng">
                <a:solidFill>
                  <a:srgbClr val="CC0066"/>
                </a:solidFill>
                <a:latin typeface="Arial Narrow" pitchFamily="34" charset="0"/>
              </a:rPr>
              <a:t>love of God has been poured out </a:t>
            </a:r>
            <a:br>
              <a:rPr lang="en-SG" altLang="en-US" sz="2800" b="1" u="sng">
                <a:solidFill>
                  <a:srgbClr val="CC0066"/>
                </a:solidFill>
                <a:latin typeface="Arial Narrow" pitchFamily="34" charset="0"/>
              </a:rPr>
            </a:br>
            <a:r>
              <a:rPr lang="en-SG" altLang="en-US" sz="2800" b="1" u="sng">
                <a:solidFill>
                  <a:srgbClr val="CC0066"/>
                </a:solidFill>
                <a:latin typeface="Arial Narrow" pitchFamily="34" charset="0"/>
              </a:rPr>
              <a:t>in our hearts by the Holy Spirit</a:t>
            </a:r>
            <a:r>
              <a:rPr lang="en-SG" altLang="en-US" sz="2800">
                <a:solidFill>
                  <a:srgbClr val="CC0066"/>
                </a:solidFill>
                <a:latin typeface="Arial Narrow" pitchFamily="34" charset="0"/>
              </a:rPr>
              <a:t> </a:t>
            </a:r>
            <a:r>
              <a:rPr lang="en-SG" altLang="en-US" sz="2800">
                <a:latin typeface="Arial Narrow" pitchFamily="34" charset="0"/>
              </a:rPr>
              <a:t>who </a:t>
            </a:r>
            <a:br>
              <a:rPr lang="en-SG" altLang="en-US" sz="2800">
                <a:latin typeface="Arial Narrow" pitchFamily="34" charset="0"/>
              </a:rPr>
            </a:br>
            <a:r>
              <a:rPr lang="en-SG" altLang="en-US" sz="2800">
                <a:latin typeface="Arial Narrow" pitchFamily="34" charset="0"/>
              </a:rPr>
              <a:t>was given to us.</a:t>
            </a:r>
          </a:p>
        </p:txBody>
      </p:sp>
      <p:sp>
        <p:nvSpPr>
          <p:cNvPr id="57347" name="TextBox 5"/>
          <p:cNvSpPr txBox="1">
            <a:spLocks noChangeArrowheads="1"/>
          </p:cNvSpPr>
          <p:nvPr/>
        </p:nvSpPr>
        <p:spPr bwMode="auto">
          <a:xfrm>
            <a:off x="250825" y="547690"/>
            <a:ext cx="53292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600"/>
              </a:spcBef>
              <a:buFontTx/>
              <a:buNone/>
            </a:pPr>
            <a:r>
              <a:rPr lang="en-SG" altLang="en-US" b="1">
                <a:latin typeface="Arial Narrow" pitchFamily="34" charset="0"/>
              </a:rPr>
              <a:t>3C. 	</a:t>
            </a:r>
            <a:r>
              <a:rPr lang="en-SG" altLang="en-US">
                <a:latin typeface="Arial Narrow" pitchFamily="34" charset="0"/>
              </a:rPr>
              <a:t>We will then be filled </a:t>
            </a:r>
            <a:br>
              <a:rPr lang="en-SG" altLang="en-US">
                <a:latin typeface="Arial Narrow" pitchFamily="34" charset="0"/>
              </a:rPr>
            </a:br>
            <a:r>
              <a:rPr lang="en-SG" altLang="en-US">
                <a:latin typeface="Arial Narrow" pitchFamily="34" charset="0"/>
              </a:rPr>
              <a:t>				with the </a:t>
            </a:r>
            <a:r>
              <a:rPr lang="en-SG" altLang="en-US" b="1" u="sng">
                <a:solidFill>
                  <a:srgbClr val="C00000"/>
                </a:solidFill>
                <a:latin typeface="Arial Narrow" pitchFamily="34" charset="0"/>
              </a:rPr>
              <a:t>Love</a:t>
            </a:r>
            <a:r>
              <a:rPr lang="en-SG" altLang="en-US">
                <a:latin typeface="Arial Narrow" pitchFamily="34" charset="0"/>
              </a:rPr>
              <a:t> of God 					overflowing 	into thanksgiving, 				praise and worship.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5058" name="TextBox 4"/>
          <p:cNvSpPr txBox="1">
            <a:spLocks noChangeArrowheads="1"/>
          </p:cNvSpPr>
          <p:nvPr/>
        </p:nvSpPr>
        <p:spPr bwMode="auto">
          <a:xfrm>
            <a:off x="250825" y="1916113"/>
            <a:ext cx="568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Isaiah 44:26a </a:t>
            </a:r>
          </a:p>
          <a:p>
            <a:pPr eaLnBrk="1" hangingPunct="1">
              <a:spcBef>
                <a:spcPct val="0"/>
              </a:spcBef>
              <a:buFontTx/>
              <a:buNone/>
            </a:pPr>
            <a:r>
              <a:rPr lang="en-SG" altLang="en-US" sz="2800" b="1" u="sng">
                <a:solidFill>
                  <a:srgbClr val="000066"/>
                </a:solidFill>
                <a:latin typeface="Arial Narrow" pitchFamily="34" charset="0"/>
              </a:rPr>
              <a:t>Who confirms the word of His servant</a:t>
            </a:r>
            <a:r>
              <a:rPr lang="en-SG" altLang="en-US" sz="2800">
                <a:solidFill>
                  <a:srgbClr val="000000"/>
                </a:solidFill>
                <a:latin typeface="Arial Narrow" pitchFamily="34" charset="0"/>
              </a:rPr>
              <a:t>, </a:t>
            </a:r>
            <a:r>
              <a:rPr lang="en-SG" altLang="en-US" sz="2800" b="1" u="sng">
                <a:solidFill>
                  <a:srgbClr val="000066"/>
                </a:solidFill>
                <a:latin typeface="Arial Narrow" pitchFamily="34" charset="0"/>
              </a:rPr>
              <a:t>and performs the counsel of His messengers</a:t>
            </a:r>
            <a:r>
              <a:rPr lang="en-SG" altLang="en-US" sz="2800">
                <a:solidFill>
                  <a:srgbClr val="000066"/>
                </a:solidFill>
                <a:latin typeface="Arial Narrow" pitchFamily="34" charset="0"/>
              </a:rPr>
              <a:t> </a:t>
            </a:r>
            <a:r>
              <a:rPr lang="en-SG" altLang="en-US" sz="2800">
                <a:solidFill>
                  <a:srgbClr val="000000"/>
                </a:solidFill>
                <a:latin typeface="Arial Narrow" pitchFamily="34" charset="0"/>
              </a:rPr>
              <a:t>…</a:t>
            </a:r>
          </a:p>
        </p:txBody>
      </p:sp>
      <p:sp>
        <p:nvSpPr>
          <p:cNvPr id="58371" name="TextBox 5"/>
          <p:cNvSpPr txBox="1">
            <a:spLocks noChangeArrowheads="1"/>
          </p:cNvSpPr>
          <p:nvPr/>
        </p:nvSpPr>
        <p:spPr bwMode="auto">
          <a:xfrm>
            <a:off x="250829" y="549276"/>
            <a:ext cx="5184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4. 	</a:t>
            </a:r>
            <a:r>
              <a:rPr lang="en-SG" altLang="en-US">
                <a:latin typeface="Arial Narrow" pitchFamily="34" charset="0"/>
              </a:rPr>
              <a:t>God will confirm His Word </a:t>
            </a:r>
            <a:br>
              <a:rPr lang="en-SG" altLang="en-US">
                <a:latin typeface="Arial Narrow" pitchFamily="34" charset="0"/>
              </a:rPr>
            </a:br>
            <a:r>
              <a:rPr lang="en-SG" altLang="en-US">
                <a:latin typeface="Arial Narrow" pitchFamily="34" charset="0"/>
              </a:rPr>
              <a:t>			and counsel through </a:t>
            </a:r>
            <a:r>
              <a:rPr lang="en-SG" altLang="en-US" b="1" u="sng">
                <a:solidFill>
                  <a:srgbClr val="C00000"/>
                </a:solidFill>
                <a:latin typeface="Arial Narrow" pitchFamily="34" charset="0"/>
              </a:rPr>
              <a:t>you</a:t>
            </a:r>
            <a:r>
              <a:rPr lang="en-SG" altLang="en-US">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4" name="TextBox 2"/>
          <p:cNvSpPr txBox="1">
            <a:spLocks noChangeArrowheads="1"/>
          </p:cNvSpPr>
          <p:nvPr/>
        </p:nvSpPr>
        <p:spPr bwMode="auto">
          <a:xfrm>
            <a:off x="250829" y="549276"/>
            <a:ext cx="86407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rgbClr val="000000"/>
                </a:solidFill>
                <a:latin typeface="Arial Narrow" pitchFamily="34" charset="0"/>
              </a:rPr>
              <a:t>VI. 	</a:t>
            </a:r>
            <a:r>
              <a:rPr lang="en-SG" altLang="en-US">
                <a:solidFill>
                  <a:srgbClr val="000000"/>
                </a:solidFill>
                <a:latin typeface="Arial Narrow" pitchFamily="34" charset="0"/>
              </a:rPr>
              <a:t>When we serve, we should do it with the </a:t>
            </a:r>
            <a:r>
              <a:rPr lang="en-SG" altLang="en-US" b="1" u="sng">
                <a:solidFill>
                  <a:srgbClr val="C00000"/>
                </a:solidFill>
                <a:latin typeface="Arial Narrow" pitchFamily="34" charset="0"/>
              </a:rPr>
              <a:t>strength</a:t>
            </a:r>
            <a:r>
              <a:rPr lang="en-SG" altLang="en-US">
                <a:solidFill>
                  <a:srgbClr val="000000"/>
                </a:solidFill>
                <a:latin typeface="Arial Narrow" pitchFamily="34" charset="0"/>
              </a:rPr>
              <a:t> 				that God </a:t>
            </a:r>
            <a:r>
              <a:rPr lang="en-SG" altLang="en-US" b="1" u="sng">
                <a:solidFill>
                  <a:srgbClr val="C00000"/>
                </a:solidFill>
                <a:latin typeface="Arial Narrow" pitchFamily="34" charset="0"/>
              </a:rPr>
              <a:t>provides</a:t>
            </a:r>
            <a:r>
              <a:rPr lang="en-SG" altLang="en-US">
                <a:solidFill>
                  <a:srgbClr val="000000"/>
                </a:solidFill>
                <a:latin typeface="Arial Narrow" pitchFamily="34" charset="0"/>
              </a:rPr>
              <a:t>.</a:t>
            </a:r>
          </a:p>
        </p:txBody>
      </p:sp>
      <p:sp>
        <p:nvSpPr>
          <p:cNvPr id="46083" name="TextBox 4"/>
          <p:cNvSpPr txBox="1">
            <a:spLocks noChangeArrowheads="1"/>
          </p:cNvSpPr>
          <p:nvPr/>
        </p:nvSpPr>
        <p:spPr bwMode="auto">
          <a:xfrm>
            <a:off x="250825" y="1916115"/>
            <a:ext cx="86423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dirty="0">
                <a:solidFill>
                  <a:srgbClr val="C00000"/>
                </a:solidFill>
                <a:latin typeface="Arial Narrow" pitchFamily="34" charset="0"/>
              </a:rPr>
              <a:t>1 Peter 4:11b </a:t>
            </a:r>
          </a:p>
          <a:p>
            <a:pPr eaLnBrk="1" hangingPunct="1">
              <a:spcBef>
                <a:spcPct val="0"/>
              </a:spcBef>
              <a:buFontTx/>
              <a:buNone/>
            </a:pPr>
            <a:r>
              <a:rPr lang="en-SG" altLang="en-US" sz="2800" dirty="0">
                <a:solidFill>
                  <a:srgbClr val="000000"/>
                </a:solidFill>
                <a:latin typeface="Arial Narrow" pitchFamily="34" charset="0"/>
              </a:rPr>
              <a:t>… If anyone </a:t>
            </a:r>
            <a:r>
              <a:rPr lang="en-SG" altLang="en-US" sz="2800" b="1" u="sng" dirty="0">
                <a:solidFill>
                  <a:srgbClr val="006600"/>
                </a:solidFill>
                <a:latin typeface="Arial Narrow" pitchFamily="34" charset="0"/>
              </a:rPr>
              <a:t>ministers</a:t>
            </a:r>
            <a:r>
              <a:rPr lang="en-SG" altLang="en-US" sz="2800" dirty="0">
                <a:solidFill>
                  <a:srgbClr val="000000"/>
                </a:solidFill>
                <a:latin typeface="Arial Narrow" pitchFamily="34" charset="0"/>
              </a:rPr>
              <a:t>, let him do it as </a:t>
            </a:r>
            <a:r>
              <a:rPr lang="en-SG" altLang="en-US" sz="2800" b="1" u="sng" dirty="0">
                <a:solidFill>
                  <a:srgbClr val="006600"/>
                </a:solidFill>
                <a:latin typeface="Arial Narrow" pitchFamily="34" charset="0"/>
              </a:rPr>
              <a:t>with the ability which God supplies</a:t>
            </a:r>
            <a:r>
              <a:rPr lang="en-SG" altLang="en-US" sz="2800" dirty="0">
                <a:solidFill>
                  <a:srgbClr val="000000"/>
                </a:solidFill>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3492504" y="2333627"/>
            <a:ext cx="54006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SG" altLang="en-US" sz="2800" b="1" dirty="0">
                <a:solidFill>
                  <a:srgbClr val="C00000"/>
                </a:solidFill>
                <a:latin typeface="Arial Narrow" panose="020B0606020202030204" pitchFamily="34" charset="0"/>
              </a:rPr>
              <a:t>Zechariah 4:6 </a:t>
            </a:r>
            <a:r>
              <a:rPr lang="en-SG" altLang="en-US" sz="2800" b="1" dirty="0" smtClean="0">
                <a:solidFill>
                  <a:srgbClr val="C00000"/>
                </a:solidFill>
                <a:latin typeface="Arial Narrow" panose="020B0606020202030204" pitchFamily="34" charset="0"/>
              </a:rPr>
              <a:t/>
            </a:r>
            <a:br>
              <a:rPr lang="en-SG" altLang="en-US" sz="2800" b="1" dirty="0" smtClean="0">
                <a:solidFill>
                  <a:srgbClr val="C00000"/>
                </a:solidFill>
                <a:latin typeface="Arial Narrow" panose="020B0606020202030204" pitchFamily="34" charset="0"/>
              </a:rPr>
            </a:br>
            <a:r>
              <a:rPr lang="en-SG" altLang="en-US" sz="2800" dirty="0" smtClean="0">
                <a:solidFill>
                  <a:schemeClr val="tx2">
                    <a:lumMod val="50000"/>
                  </a:schemeClr>
                </a:solidFill>
                <a:latin typeface="Arial Narrow" panose="020B0606020202030204" pitchFamily="34" charset="0"/>
              </a:rPr>
              <a:t>So </a:t>
            </a:r>
            <a:r>
              <a:rPr lang="en-SG" altLang="en-US" sz="2800" dirty="0">
                <a:solidFill>
                  <a:schemeClr val="tx2">
                    <a:lumMod val="50000"/>
                  </a:schemeClr>
                </a:solidFill>
                <a:latin typeface="Arial Narrow" panose="020B0606020202030204" pitchFamily="34" charset="0"/>
              </a:rPr>
              <a:t>he answered and said to me: </a:t>
            </a:r>
            <a:r>
              <a:rPr lang="en-SG" altLang="en-US" sz="2800" dirty="0" smtClean="0">
                <a:solidFill>
                  <a:schemeClr val="tx2">
                    <a:lumMod val="50000"/>
                  </a:schemeClr>
                </a:solidFill>
                <a:latin typeface="Arial Narrow" panose="020B0606020202030204" pitchFamily="34" charset="0"/>
              </a:rPr>
              <a:t>“</a:t>
            </a:r>
            <a:r>
              <a:rPr lang="en-SG" altLang="en-US" sz="2800" dirty="0">
                <a:solidFill>
                  <a:schemeClr val="tx2">
                    <a:lumMod val="50000"/>
                  </a:schemeClr>
                </a:solidFill>
                <a:latin typeface="Arial Narrow" panose="020B0606020202030204" pitchFamily="34" charset="0"/>
              </a:rPr>
              <a:t>This is the word </a:t>
            </a:r>
            <a:r>
              <a:rPr lang="en-SG" altLang="en-US" sz="2800" dirty="0" smtClean="0">
                <a:solidFill>
                  <a:schemeClr val="tx2">
                    <a:lumMod val="50000"/>
                  </a:schemeClr>
                </a:solidFill>
                <a:latin typeface="Arial Narrow" panose="020B0606020202030204" pitchFamily="34" charset="0"/>
              </a:rPr>
              <a:t>of </a:t>
            </a:r>
            <a:r>
              <a:rPr lang="en-SG" altLang="en-US" sz="2800" dirty="0">
                <a:solidFill>
                  <a:schemeClr val="tx2">
                    <a:lumMod val="50000"/>
                  </a:schemeClr>
                </a:solidFill>
                <a:latin typeface="Arial Narrow" panose="020B0606020202030204" pitchFamily="34" charset="0"/>
              </a:rPr>
              <a:t>the Lord to </a:t>
            </a:r>
            <a:r>
              <a:rPr lang="en-SG" altLang="en-US" sz="2800" dirty="0" err="1">
                <a:solidFill>
                  <a:schemeClr val="tx2">
                    <a:lumMod val="50000"/>
                  </a:schemeClr>
                </a:solidFill>
                <a:latin typeface="Arial Narrow" panose="020B0606020202030204" pitchFamily="34" charset="0"/>
              </a:rPr>
              <a:t>Zerubbabel</a:t>
            </a:r>
            <a:r>
              <a:rPr lang="en-SG" altLang="en-US" sz="2800" dirty="0">
                <a:solidFill>
                  <a:schemeClr val="tx2">
                    <a:lumMod val="50000"/>
                  </a:schemeClr>
                </a:solidFill>
                <a:latin typeface="Arial Narrow" panose="020B0606020202030204" pitchFamily="34" charset="0"/>
              </a:rPr>
              <a:t>: </a:t>
            </a:r>
            <a:r>
              <a:rPr lang="en-SG" altLang="en-US" sz="2800" dirty="0" smtClean="0">
                <a:solidFill>
                  <a:schemeClr val="tx2">
                    <a:lumMod val="50000"/>
                  </a:schemeClr>
                </a:solidFill>
                <a:latin typeface="Arial Narrow" panose="020B0606020202030204" pitchFamily="34" charset="0"/>
              </a:rPr>
              <a:t/>
            </a:r>
            <a:br>
              <a:rPr lang="en-SG" altLang="en-US" sz="2800" dirty="0" smtClean="0">
                <a:solidFill>
                  <a:schemeClr val="tx2">
                    <a:lumMod val="50000"/>
                  </a:schemeClr>
                </a:solidFill>
                <a:latin typeface="Arial Narrow" panose="020B0606020202030204" pitchFamily="34" charset="0"/>
              </a:rPr>
            </a:br>
            <a:r>
              <a:rPr lang="en-SG" altLang="en-US" sz="2800" dirty="0" smtClean="0">
                <a:solidFill>
                  <a:schemeClr val="tx2">
                    <a:lumMod val="50000"/>
                  </a:schemeClr>
                </a:solidFill>
                <a:latin typeface="Arial Narrow" panose="020B0606020202030204" pitchFamily="34" charset="0"/>
              </a:rPr>
              <a:t>‘</a:t>
            </a:r>
            <a:r>
              <a:rPr lang="en-SG" altLang="en-US" sz="2800" dirty="0">
                <a:solidFill>
                  <a:schemeClr val="tx2">
                    <a:lumMod val="50000"/>
                  </a:schemeClr>
                </a:solidFill>
                <a:latin typeface="Arial Narrow" panose="020B0606020202030204" pitchFamily="34" charset="0"/>
              </a:rPr>
              <a:t>Not by might nor by power, </a:t>
            </a:r>
            <a:r>
              <a:rPr lang="en-SG" altLang="en-US" sz="2800" b="1" u="sng" dirty="0">
                <a:solidFill>
                  <a:srgbClr val="800080"/>
                </a:solidFill>
                <a:latin typeface="Arial Narrow" panose="020B0606020202030204" pitchFamily="34" charset="0"/>
              </a:rPr>
              <a:t>but by </a:t>
            </a:r>
            <a:r>
              <a:rPr lang="en-SG" altLang="en-US" sz="2800" b="1" u="sng" dirty="0" smtClean="0">
                <a:solidFill>
                  <a:srgbClr val="800080"/>
                </a:solidFill>
                <a:latin typeface="Arial Narrow" panose="020B0606020202030204" pitchFamily="34" charset="0"/>
              </a:rPr>
              <a:t/>
            </a:r>
            <a:br>
              <a:rPr lang="en-SG" altLang="en-US" sz="2800" b="1" u="sng" dirty="0" smtClean="0">
                <a:solidFill>
                  <a:srgbClr val="800080"/>
                </a:solidFill>
                <a:latin typeface="Arial Narrow" panose="020B0606020202030204" pitchFamily="34" charset="0"/>
              </a:rPr>
            </a:br>
            <a:r>
              <a:rPr lang="en-SG" altLang="en-US" sz="2800" b="1" u="sng" dirty="0" smtClean="0">
                <a:solidFill>
                  <a:srgbClr val="800080"/>
                </a:solidFill>
                <a:latin typeface="Arial Narrow" panose="020B0606020202030204" pitchFamily="34" charset="0"/>
              </a:rPr>
              <a:t>My </a:t>
            </a:r>
            <a:r>
              <a:rPr lang="en-SG" altLang="en-US" sz="2800" b="1" u="sng" dirty="0">
                <a:solidFill>
                  <a:srgbClr val="800080"/>
                </a:solidFill>
                <a:latin typeface="Arial Narrow" panose="020B0606020202030204" pitchFamily="34" charset="0"/>
              </a:rPr>
              <a:t>Spirit</a:t>
            </a:r>
            <a:r>
              <a:rPr lang="en-SG" altLang="en-US" sz="2800" dirty="0">
                <a:solidFill>
                  <a:schemeClr val="tx2">
                    <a:lumMod val="50000"/>
                  </a:schemeClr>
                </a:solidFill>
                <a:latin typeface="Arial Narrow" panose="020B0606020202030204" pitchFamily="34" charset="0"/>
              </a:rPr>
              <a:t>,’ says the Lord of hosts.</a:t>
            </a:r>
          </a:p>
        </p:txBody>
      </p:sp>
      <p:sp>
        <p:nvSpPr>
          <p:cNvPr id="47107" name="TextBox 5"/>
          <p:cNvSpPr txBox="1">
            <a:spLocks noChangeArrowheads="1"/>
          </p:cNvSpPr>
          <p:nvPr/>
        </p:nvSpPr>
        <p:spPr bwMode="auto">
          <a:xfrm>
            <a:off x="3492504" y="549275"/>
            <a:ext cx="54006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1pPr>
            <a:lvl2pPr marL="742950" indent="-28575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2pPr>
            <a:lvl3pPr marL="11430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3pPr>
            <a:lvl4pPr marL="16002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4pPr>
            <a:lvl5pPr marL="2057400" indent="-228600">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5pPr>
            <a:lvl6pPr marL="25146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6pPr>
            <a:lvl7pPr marL="29718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7pPr>
            <a:lvl8pPr marL="34290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8pPr>
            <a:lvl9pPr marL="3886200" indent="-228600" fontAlgn="base">
              <a:spcBef>
                <a:spcPct val="0"/>
              </a:spcBef>
              <a:spcAft>
                <a:spcPct val="0"/>
              </a:spcAft>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a:solidFill>
                  <a:schemeClr val="tx1"/>
                </a:solidFill>
                <a:latin typeface="Calibri" pitchFamily="34" charset="0"/>
              </a:defRPr>
            </a:lvl9pPr>
          </a:lstStyle>
          <a:p>
            <a:pPr>
              <a:spcBef>
                <a:spcPts val="1200"/>
              </a:spcBef>
              <a:defRPr/>
            </a:pPr>
            <a:r>
              <a:rPr lang="en-SG" altLang="en-US" sz="3200" b="1" dirty="0">
                <a:solidFill>
                  <a:schemeClr val="tx2">
                    <a:lumMod val="50000"/>
                  </a:schemeClr>
                </a:solidFill>
                <a:latin typeface="Arial Narrow" panose="020B0606020202030204" pitchFamily="34" charset="0"/>
              </a:rPr>
              <a:t>1. </a:t>
            </a:r>
            <a:r>
              <a:rPr lang="en-SG" altLang="en-US" sz="3200" b="1" dirty="0" smtClean="0">
                <a:solidFill>
                  <a:schemeClr val="tx2">
                    <a:lumMod val="50000"/>
                  </a:schemeClr>
                </a:solidFill>
                <a:latin typeface="Arial Narrow" panose="020B0606020202030204" pitchFamily="34" charset="0"/>
              </a:rPr>
              <a:t>	</a:t>
            </a:r>
            <a:r>
              <a:rPr lang="en-SG" altLang="en-US" sz="3200" dirty="0" smtClean="0">
                <a:solidFill>
                  <a:schemeClr val="tx2">
                    <a:lumMod val="50000"/>
                  </a:schemeClr>
                </a:solidFill>
                <a:latin typeface="Arial Narrow" panose="020B0606020202030204" pitchFamily="34" charset="0"/>
              </a:rPr>
              <a:t>We </a:t>
            </a:r>
            <a:r>
              <a:rPr lang="en-SG" altLang="en-US" sz="3200" dirty="0">
                <a:solidFill>
                  <a:schemeClr val="tx2">
                    <a:lumMod val="50000"/>
                  </a:schemeClr>
                </a:solidFill>
                <a:latin typeface="Arial Narrow" panose="020B0606020202030204" pitchFamily="34" charset="0"/>
              </a:rPr>
              <a:t>must always serve with </a:t>
            </a:r>
            <a:r>
              <a:rPr lang="en-SG" altLang="en-US" sz="3200" dirty="0" smtClean="0">
                <a:solidFill>
                  <a:schemeClr val="tx2">
                    <a:lumMod val="50000"/>
                  </a:schemeClr>
                </a:solidFill>
                <a:latin typeface="Arial Narrow" panose="020B0606020202030204" pitchFamily="34" charset="0"/>
              </a:rPr>
              <a:t>			total 	dependency on the </a:t>
            </a:r>
            <a:r>
              <a:rPr lang="en-SG" altLang="en-US" sz="3200" b="1" u="sng" dirty="0">
                <a:solidFill>
                  <a:srgbClr val="C00000"/>
                </a:solidFill>
                <a:latin typeface="Arial Narrow" panose="020B0606020202030204" pitchFamily="34" charset="0"/>
              </a:rPr>
              <a:t>Holy </a:t>
            </a:r>
            <a:r>
              <a:rPr lang="en-SG" altLang="en-US" sz="3200" dirty="0" smtClean="0">
                <a:solidFill>
                  <a:srgbClr val="C00000"/>
                </a:solidFill>
                <a:latin typeface="Arial Narrow" panose="020B0606020202030204" pitchFamily="34" charset="0"/>
              </a:rPr>
              <a:t>			</a:t>
            </a:r>
            <a:r>
              <a:rPr lang="en-SG" altLang="en-US" sz="3200" b="1" u="sng" dirty="0" smtClean="0">
                <a:solidFill>
                  <a:srgbClr val="C00000"/>
                </a:solidFill>
                <a:latin typeface="Arial Narrow" panose="020B0606020202030204" pitchFamily="34" charset="0"/>
              </a:rPr>
              <a:t>Spirit</a:t>
            </a:r>
            <a:r>
              <a:rPr lang="en-SG" altLang="en-US" sz="3200" dirty="0">
                <a:solidFill>
                  <a:schemeClr val="tx2">
                    <a:lumMod val="50000"/>
                  </a:schemeClr>
                </a:solidFill>
                <a:latin typeface="Arial Narrow" panose="020B0606020202030204" pitchFamily="34" charset="0"/>
              </a:rPr>
              <a:t>.</a:t>
            </a:r>
          </a:p>
        </p:txBody>
      </p:sp>
      <p:sp>
        <p:nvSpPr>
          <p:cNvPr id="47108" name="TextBox 6"/>
          <p:cNvSpPr txBox="1">
            <a:spLocks noChangeArrowheads="1"/>
          </p:cNvSpPr>
          <p:nvPr/>
        </p:nvSpPr>
        <p:spPr bwMode="auto">
          <a:xfrm>
            <a:off x="3497263" y="4797425"/>
            <a:ext cx="53959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SG" altLang="en-US" sz="2800" b="1" dirty="0">
                <a:solidFill>
                  <a:srgbClr val="C00000"/>
                </a:solidFill>
                <a:latin typeface="Arial Narrow" panose="020B0606020202030204" pitchFamily="34" charset="0"/>
              </a:rPr>
              <a:t>Philippians 3:3 </a:t>
            </a:r>
            <a:r>
              <a:rPr lang="en-SG" altLang="en-US" sz="2800" dirty="0">
                <a:solidFill>
                  <a:schemeClr val="tx2">
                    <a:lumMod val="50000"/>
                  </a:schemeClr>
                </a:solidFill>
                <a:latin typeface="Arial Narrow" panose="020B0606020202030204" pitchFamily="34" charset="0"/>
              </a:rPr>
              <a:t>For we are the circumcision, who worship God </a:t>
            </a:r>
            <a:r>
              <a:rPr lang="en-SG" altLang="en-US" sz="2800" dirty="0" smtClean="0">
                <a:solidFill>
                  <a:schemeClr val="tx2">
                    <a:lumMod val="50000"/>
                  </a:schemeClr>
                </a:solidFill>
                <a:latin typeface="Arial Narrow" panose="020B0606020202030204" pitchFamily="34" charset="0"/>
              </a:rPr>
              <a:t>in </a:t>
            </a:r>
            <a:br>
              <a:rPr lang="en-SG" altLang="en-US" sz="2800" dirty="0" smtClean="0">
                <a:solidFill>
                  <a:schemeClr val="tx2">
                    <a:lumMod val="50000"/>
                  </a:schemeClr>
                </a:solidFill>
                <a:latin typeface="Arial Narrow" panose="020B0606020202030204" pitchFamily="34" charset="0"/>
              </a:rPr>
            </a:br>
            <a:r>
              <a:rPr lang="en-SG" altLang="en-US" sz="2800" dirty="0" smtClean="0">
                <a:solidFill>
                  <a:schemeClr val="tx2">
                    <a:lumMod val="50000"/>
                  </a:schemeClr>
                </a:solidFill>
                <a:latin typeface="Arial Narrow" panose="020B0606020202030204" pitchFamily="34" charset="0"/>
              </a:rPr>
              <a:t>the </a:t>
            </a:r>
            <a:r>
              <a:rPr lang="en-SG" altLang="en-US" sz="2800" dirty="0">
                <a:solidFill>
                  <a:schemeClr val="tx2">
                    <a:lumMod val="50000"/>
                  </a:schemeClr>
                </a:solidFill>
                <a:latin typeface="Arial Narrow" panose="020B0606020202030204" pitchFamily="34" charset="0"/>
              </a:rPr>
              <a:t>Spirit, rejoice in Christ Jesus, </a:t>
            </a:r>
            <a:r>
              <a:rPr lang="en-SG" altLang="en-US" sz="2800" dirty="0" smtClean="0">
                <a:solidFill>
                  <a:schemeClr val="tx2">
                    <a:lumMod val="50000"/>
                  </a:schemeClr>
                </a:solidFill>
                <a:latin typeface="Arial Narrow" panose="020B0606020202030204" pitchFamily="34" charset="0"/>
              </a:rPr>
              <a:t>and </a:t>
            </a:r>
            <a:r>
              <a:rPr lang="en-SG" altLang="en-US" sz="2800" dirty="0">
                <a:solidFill>
                  <a:schemeClr val="tx2">
                    <a:lumMod val="50000"/>
                  </a:schemeClr>
                </a:solidFill>
                <a:latin typeface="Arial Narrow" panose="020B0606020202030204" pitchFamily="34" charset="0"/>
              </a:rPr>
              <a:t>have </a:t>
            </a:r>
            <a:r>
              <a:rPr lang="en-SG" altLang="en-US" sz="2800" b="1" u="sng" dirty="0">
                <a:solidFill>
                  <a:srgbClr val="800080"/>
                </a:solidFill>
                <a:latin typeface="Arial Narrow" panose="020B0606020202030204" pitchFamily="34" charset="0"/>
              </a:rPr>
              <a:t>no confidence in </a:t>
            </a:r>
            <a:r>
              <a:rPr lang="en-SG" altLang="en-US" sz="2800" b="1" u="sng" dirty="0" smtClean="0">
                <a:solidFill>
                  <a:srgbClr val="800080"/>
                </a:solidFill>
                <a:latin typeface="Arial Narrow" panose="020B0606020202030204" pitchFamily="34" charset="0"/>
              </a:rPr>
              <a:t>the </a:t>
            </a:r>
            <a:r>
              <a:rPr lang="en-SG" altLang="en-US" sz="2800" b="1" u="sng" dirty="0">
                <a:solidFill>
                  <a:srgbClr val="800080"/>
                </a:solidFill>
                <a:latin typeface="Arial Narrow" panose="020B0606020202030204" pitchFamily="34" charset="0"/>
              </a:rPr>
              <a:t>flesh</a:t>
            </a:r>
            <a:r>
              <a:rPr lang="en-SG" altLang="en-US" sz="2800" dirty="0">
                <a:solidFill>
                  <a:srgbClr val="800080"/>
                </a:solidFill>
                <a:latin typeface="Arial Narrow" panose="020B0606020202030204" pitchFamily="34" charset="0"/>
              </a:rPr>
              <a:t> </a:t>
            </a:r>
            <a:r>
              <a:rPr lang="en-SG" altLang="en-US" sz="2800" dirty="0">
                <a:solidFill>
                  <a:schemeClr val="tx2">
                    <a:lumMod val="50000"/>
                  </a:schemeClr>
                </a:solidFill>
                <a:latin typeface="Arial Narrow" panose="020B0606020202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fade">
                                      <p:cBhvr>
                                        <p:cTn id="12"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130" name="TextBox 4"/>
          <p:cNvSpPr txBox="1">
            <a:spLocks noChangeArrowheads="1"/>
          </p:cNvSpPr>
          <p:nvPr/>
        </p:nvSpPr>
        <p:spPr bwMode="auto">
          <a:xfrm>
            <a:off x="2987675" y="1916113"/>
            <a:ext cx="59055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2 Corinthians 9:8 </a:t>
            </a:r>
          </a:p>
          <a:p>
            <a:pPr eaLnBrk="1" hangingPunct="1">
              <a:spcBef>
                <a:spcPct val="0"/>
              </a:spcBef>
              <a:buFontTx/>
              <a:buNone/>
            </a:pPr>
            <a:r>
              <a:rPr lang="en-SG" altLang="en-US" sz="2800">
                <a:latin typeface="Arial Narrow" pitchFamily="34" charset="0"/>
              </a:rPr>
              <a:t>And </a:t>
            </a:r>
            <a:r>
              <a:rPr lang="en-SG" altLang="en-US" sz="2800" b="1" u="sng">
                <a:solidFill>
                  <a:srgbClr val="000066"/>
                </a:solidFill>
                <a:latin typeface="Arial Narrow" pitchFamily="34" charset="0"/>
              </a:rPr>
              <a:t>God is able to make all grace abound toward you</a:t>
            </a:r>
            <a:r>
              <a:rPr lang="en-SG" altLang="en-US" sz="2800">
                <a:latin typeface="Arial Narrow" pitchFamily="34" charset="0"/>
              </a:rPr>
              <a:t>, that you, always </a:t>
            </a:r>
            <a:r>
              <a:rPr lang="en-SG" altLang="en-US" sz="2800" b="1" u="sng">
                <a:solidFill>
                  <a:srgbClr val="000066"/>
                </a:solidFill>
                <a:latin typeface="Arial Narrow" pitchFamily="34" charset="0"/>
              </a:rPr>
              <a:t>having all sufficiency in all things</a:t>
            </a:r>
            <a:r>
              <a:rPr lang="en-SG" altLang="en-US" sz="2800">
                <a:latin typeface="Arial Narrow" pitchFamily="34" charset="0"/>
              </a:rPr>
              <a:t>, </a:t>
            </a:r>
          </a:p>
          <a:p>
            <a:pPr eaLnBrk="1" hangingPunct="1">
              <a:spcBef>
                <a:spcPct val="0"/>
              </a:spcBef>
              <a:buFontTx/>
              <a:buNone/>
            </a:pPr>
            <a:r>
              <a:rPr lang="en-SG" altLang="en-US" sz="2800">
                <a:latin typeface="Arial Narrow" pitchFamily="34" charset="0"/>
              </a:rPr>
              <a:t>may have an </a:t>
            </a:r>
            <a:r>
              <a:rPr lang="en-SG" altLang="en-US" sz="2800" b="1" u="sng">
                <a:solidFill>
                  <a:srgbClr val="000066"/>
                </a:solidFill>
                <a:latin typeface="Arial Narrow" pitchFamily="34" charset="0"/>
              </a:rPr>
              <a:t>abundance for every </a:t>
            </a:r>
          </a:p>
          <a:p>
            <a:pPr eaLnBrk="1" hangingPunct="1">
              <a:spcBef>
                <a:spcPct val="0"/>
              </a:spcBef>
              <a:buFontTx/>
              <a:buNone/>
            </a:pPr>
            <a:r>
              <a:rPr lang="en-SG" altLang="en-US" sz="2800" b="1" u="sng">
                <a:solidFill>
                  <a:srgbClr val="000066"/>
                </a:solidFill>
                <a:latin typeface="Arial Narrow" pitchFamily="34" charset="0"/>
              </a:rPr>
              <a:t>good work</a:t>
            </a:r>
            <a:r>
              <a:rPr lang="en-SG" altLang="en-US" sz="2800">
                <a:latin typeface="Arial Narrow" pitchFamily="34" charset="0"/>
              </a:rPr>
              <a:t>.</a:t>
            </a:r>
          </a:p>
        </p:txBody>
      </p:sp>
      <p:sp>
        <p:nvSpPr>
          <p:cNvPr id="61443" name="TextBox 5"/>
          <p:cNvSpPr txBox="1">
            <a:spLocks noChangeArrowheads="1"/>
          </p:cNvSpPr>
          <p:nvPr/>
        </p:nvSpPr>
        <p:spPr bwMode="auto">
          <a:xfrm>
            <a:off x="2987675" y="549276"/>
            <a:ext cx="5905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2. 	</a:t>
            </a:r>
            <a:r>
              <a:rPr lang="en-SG" altLang="en-US">
                <a:latin typeface="Arial Narrow" pitchFamily="34" charset="0"/>
              </a:rPr>
              <a:t>As we serve God to bless others, </a:t>
            </a:r>
            <a:br>
              <a:rPr lang="en-SG" altLang="en-US">
                <a:latin typeface="Arial Narrow" pitchFamily="34" charset="0"/>
              </a:rPr>
            </a:br>
            <a:r>
              <a:rPr lang="en-SG" altLang="en-US">
                <a:latin typeface="Arial Narrow" pitchFamily="34" charset="0"/>
              </a:rPr>
              <a:t>			He will </a:t>
            </a:r>
            <a:r>
              <a:rPr lang="en-SG" altLang="en-US" b="1" u="sng">
                <a:solidFill>
                  <a:srgbClr val="C00000"/>
                </a:solidFill>
                <a:latin typeface="Arial Narrow" pitchFamily="34" charset="0"/>
              </a:rPr>
              <a:t>enable</a:t>
            </a:r>
            <a:r>
              <a:rPr lang="en-SG" altLang="en-US">
                <a:latin typeface="Arial Narrow" pitchFamily="34" charset="0"/>
              </a:rPr>
              <a:t> us with His grace.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466" name="TextBox 5"/>
          <p:cNvSpPr txBox="1">
            <a:spLocks noChangeArrowheads="1"/>
          </p:cNvSpPr>
          <p:nvPr/>
        </p:nvSpPr>
        <p:spPr bwMode="auto">
          <a:xfrm>
            <a:off x="250825" y="549276"/>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2. 	</a:t>
            </a:r>
            <a:r>
              <a:rPr lang="en-SG" altLang="en-US">
                <a:latin typeface="Arial Narrow" pitchFamily="34" charset="0"/>
              </a:rPr>
              <a:t>As we serve God to bless others, He will </a:t>
            </a:r>
            <a:r>
              <a:rPr lang="en-SG" altLang="en-US" b="1" u="sng">
                <a:solidFill>
                  <a:srgbClr val="C00000"/>
                </a:solidFill>
                <a:latin typeface="Arial Narrow" pitchFamily="34" charset="0"/>
              </a:rPr>
              <a:t>enable</a:t>
            </a:r>
            <a:r>
              <a:rPr lang="en-SG" altLang="en-US">
                <a:latin typeface="Arial Narrow" pitchFamily="34" charset="0"/>
              </a:rPr>
              <a:t> </a:t>
            </a:r>
            <a:br>
              <a:rPr lang="en-SG" altLang="en-US">
                <a:latin typeface="Arial Narrow" pitchFamily="34" charset="0"/>
              </a:rPr>
            </a:br>
            <a:r>
              <a:rPr lang="en-SG" altLang="en-US">
                <a:latin typeface="Arial Narrow" pitchFamily="34" charset="0"/>
              </a:rPr>
              <a:t>			us with His grace. </a:t>
            </a:r>
          </a:p>
        </p:txBody>
      </p:sp>
      <p:sp>
        <p:nvSpPr>
          <p:cNvPr id="48132" name="TextBox 6"/>
          <p:cNvSpPr txBox="1">
            <a:spLocks noChangeArrowheads="1"/>
          </p:cNvSpPr>
          <p:nvPr/>
        </p:nvSpPr>
        <p:spPr bwMode="auto">
          <a:xfrm>
            <a:off x="250825" y="1916115"/>
            <a:ext cx="86423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Philippians 4:13 </a:t>
            </a:r>
            <a:br>
              <a:rPr lang="en-SG" altLang="en-US" sz="2800" b="1">
                <a:solidFill>
                  <a:srgbClr val="C00000"/>
                </a:solidFill>
                <a:latin typeface="Arial Narrow" pitchFamily="34" charset="0"/>
              </a:rPr>
            </a:br>
            <a:r>
              <a:rPr lang="en-SG" altLang="en-US" sz="2800" b="1" u="sng">
                <a:solidFill>
                  <a:srgbClr val="006600"/>
                </a:solidFill>
                <a:latin typeface="Arial Narrow" pitchFamily="34" charset="0"/>
              </a:rPr>
              <a:t>I can do all things through Christ who strengthens me</a:t>
            </a:r>
            <a:r>
              <a:rPr lang="en-SG" altLang="en-US" sz="2800">
                <a:latin typeface="Arial Narrow"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3490" name="TextBox 2"/>
          <p:cNvSpPr txBox="1">
            <a:spLocks noChangeArrowheads="1"/>
          </p:cNvSpPr>
          <p:nvPr/>
        </p:nvSpPr>
        <p:spPr bwMode="auto">
          <a:xfrm>
            <a:off x="3132142" y="549276"/>
            <a:ext cx="57610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VII. 	</a:t>
            </a:r>
            <a:r>
              <a:rPr lang="en-SG" altLang="en-US">
                <a:solidFill>
                  <a:schemeClr val="bg1"/>
                </a:solidFill>
                <a:latin typeface="Arial Narrow" pitchFamily="34" charset="0"/>
              </a:rPr>
              <a:t>In everything, do so that God 					may be </a:t>
            </a:r>
            <a:r>
              <a:rPr lang="en-SG" altLang="en-US" b="1" u="sng">
                <a:solidFill>
                  <a:srgbClr val="FFFF00"/>
                </a:solidFill>
                <a:latin typeface="Arial Narrow" pitchFamily="34" charset="0"/>
              </a:rPr>
              <a:t>glorified</a:t>
            </a:r>
            <a:r>
              <a:rPr lang="en-SG" altLang="en-US">
                <a:solidFill>
                  <a:schemeClr val="bg1"/>
                </a:solidFill>
                <a:latin typeface="Arial Narrow" pitchFamily="34" charset="0"/>
              </a:rPr>
              <a:t>.</a:t>
            </a:r>
          </a:p>
        </p:txBody>
      </p:sp>
      <p:sp>
        <p:nvSpPr>
          <p:cNvPr id="49155" name="TextBox 4"/>
          <p:cNvSpPr txBox="1">
            <a:spLocks noChangeArrowheads="1"/>
          </p:cNvSpPr>
          <p:nvPr/>
        </p:nvSpPr>
        <p:spPr bwMode="auto">
          <a:xfrm>
            <a:off x="3132142" y="1916115"/>
            <a:ext cx="58324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1 Peter 4:11c </a:t>
            </a:r>
          </a:p>
          <a:p>
            <a:pPr eaLnBrk="1" hangingPunct="1">
              <a:spcBef>
                <a:spcPct val="0"/>
              </a:spcBef>
              <a:buFontTx/>
              <a:buNone/>
            </a:pPr>
            <a:r>
              <a:rPr lang="en-SG" altLang="en-US" sz="2800">
                <a:solidFill>
                  <a:schemeClr val="bg1"/>
                </a:solidFill>
                <a:latin typeface="Arial Narrow" pitchFamily="34" charset="0"/>
              </a:rPr>
              <a:t>… </a:t>
            </a:r>
            <a:r>
              <a:rPr lang="en-SG" altLang="en-US" sz="2800" b="1" u="sng">
                <a:solidFill>
                  <a:srgbClr val="99CCFF"/>
                </a:solidFill>
                <a:latin typeface="Arial Narrow" pitchFamily="34" charset="0"/>
              </a:rPr>
              <a:t>that in all things God may be glorified</a:t>
            </a:r>
            <a:r>
              <a:rPr lang="en-SG" altLang="en-US" sz="2800">
                <a:solidFill>
                  <a:srgbClr val="99CCFF"/>
                </a:solidFill>
                <a:latin typeface="Arial Narrow" pitchFamily="34" charset="0"/>
              </a:rPr>
              <a:t> </a:t>
            </a:r>
            <a:r>
              <a:rPr lang="en-SG" altLang="en-US" sz="2800">
                <a:solidFill>
                  <a:schemeClr val="bg1"/>
                </a:solidFill>
                <a:latin typeface="Arial Narrow" pitchFamily="34" charset="0"/>
              </a:rPr>
              <a:t>through Jesus Christ, to whom belong the glory and the dominion forever and ever. Amen.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TextBox 2"/>
          <p:cNvSpPr txBox="1">
            <a:spLocks noChangeArrowheads="1"/>
          </p:cNvSpPr>
          <p:nvPr/>
        </p:nvSpPr>
        <p:spPr bwMode="auto">
          <a:xfrm>
            <a:off x="3132138" y="549276"/>
            <a:ext cx="5757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VII. 	</a:t>
            </a:r>
            <a:r>
              <a:rPr lang="en-SG" altLang="en-US">
                <a:solidFill>
                  <a:schemeClr val="bg1"/>
                </a:solidFill>
                <a:latin typeface="Arial Narrow" pitchFamily="34" charset="0"/>
              </a:rPr>
              <a:t>In everything, do so that God 					may be </a:t>
            </a:r>
            <a:r>
              <a:rPr lang="en-SG" altLang="en-US" b="1" u="sng">
                <a:solidFill>
                  <a:srgbClr val="FFFF00"/>
                </a:solidFill>
                <a:latin typeface="Arial Narrow" pitchFamily="34" charset="0"/>
              </a:rPr>
              <a:t>glorified</a:t>
            </a:r>
            <a:r>
              <a:rPr lang="en-SG" altLang="en-US">
                <a:solidFill>
                  <a:schemeClr val="bg1"/>
                </a:solidFill>
                <a:latin typeface="Arial Narrow" pitchFamily="34" charset="0"/>
              </a:rPr>
              <a:t>.</a:t>
            </a:r>
          </a:p>
        </p:txBody>
      </p:sp>
      <p:sp>
        <p:nvSpPr>
          <p:cNvPr id="50179" name="TextBox 4"/>
          <p:cNvSpPr txBox="1">
            <a:spLocks noChangeArrowheads="1"/>
          </p:cNvSpPr>
          <p:nvPr/>
        </p:nvSpPr>
        <p:spPr bwMode="auto">
          <a:xfrm>
            <a:off x="3132142" y="1916113"/>
            <a:ext cx="58324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1 Corinthians 10:31 </a:t>
            </a:r>
            <a:br>
              <a:rPr lang="en-SG" altLang="en-US" sz="2800" b="1">
                <a:solidFill>
                  <a:srgbClr val="FFFF00"/>
                </a:solidFill>
                <a:latin typeface="Arial Narrow" pitchFamily="34" charset="0"/>
              </a:rPr>
            </a:br>
            <a:r>
              <a:rPr lang="en-SG" altLang="en-US" sz="2800">
                <a:solidFill>
                  <a:schemeClr val="bg1"/>
                </a:solidFill>
                <a:latin typeface="Arial Narrow" pitchFamily="34" charset="0"/>
              </a:rPr>
              <a:t>Therefore, whether you eat or drink, or whatever you do, </a:t>
            </a:r>
            <a:r>
              <a:rPr lang="en-SG" altLang="en-US" sz="2800" b="1" u="sng">
                <a:solidFill>
                  <a:srgbClr val="99CCFF"/>
                </a:solidFill>
                <a:latin typeface="Arial Narrow" pitchFamily="34" charset="0"/>
              </a:rPr>
              <a:t>do all to the glory of God</a:t>
            </a:r>
            <a:r>
              <a:rPr lang="en-SG" altLang="en-US" sz="2800">
                <a:solidFill>
                  <a:schemeClr val="bg1"/>
                </a:solidFill>
                <a:latin typeface="Arial Narrow" pitchFamily="34" charset="0"/>
              </a:rPr>
              <a:t>.</a:t>
            </a:r>
          </a:p>
        </p:txBody>
      </p:sp>
      <p:sp>
        <p:nvSpPr>
          <p:cNvPr id="50180" name="TextBox 5"/>
          <p:cNvSpPr txBox="1">
            <a:spLocks noChangeArrowheads="1"/>
          </p:cNvSpPr>
          <p:nvPr/>
        </p:nvSpPr>
        <p:spPr bwMode="auto">
          <a:xfrm>
            <a:off x="3132142" y="4005265"/>
            <a:ext cx="58324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Romans 1:21 </a:t>
            </a:r>
          </a:p>
          <a:p>
            <a:pPr eaLnBrk="1" hangingPunct="1">
              <a:spcBef>
                <a:spcPct val="0"/>
              </a:spcBef>
              <a:buFontTx/>
              <a:buNone/>
            </a:pPr>
            <a:r>
              <a:rPr lang="en-SG" altLang="en-US" sz="2800">
                <a:solidFill>
                  <a:schemeClr val="bg1"/>
                </a:solidFill>
                <a:latin typeface="Arial Narrow" pitchFamily="34" charset="0"/>
              </a:rPr>
              <a:t>because, although they knew God, </a:t>
            </a:r>
          </a:p>
          <a:p>
            <a:pPr eaLnBrk="1" hangingPunct="1">
              <a:spcBef>
                <a:spcPct val="0"/>
              </a:spcBef>
              <a:buFontTx/>
              <a:buNone/>
            </a:pPr>
            <a:r>
              <a:rPr lang="en-SG" altLang="en-US" sz="2800">
                <a:solidFill>
                  <a:schemeClr val="bg1"/>
                </a:solidFill>
                <a:latin typeface="Arial Narrow" pitchFamily="34" charset="0"/>
              </a:rPr>
              <a:t>they did not </a:t>
            </a:r>
            <a:r>
              <a:rPr lang="en-SG" altLang="en-US" sz="2800" b="1" u="sng">
                <a:solidFill>
                  <a:srgbClr val="99CCFF"/>
                </a:solidFill>
                <a:latin typeface="Arial Narrow" pitchFamily="34" charset="0"/>
              </a:rPr>
              <a:t>glorify Him as God</a:t>
            </a:r>
            <a:r>
              <a:rPr lang="en-SG" altLang="en-US" sz="2800">
                <a:solidFill>
                  <a:schemeClr val="bg1"/>
                </a:solidFill>
                <a:latin typeface="Arial Narrow" pitchFamily="34" charset="0"/>
              </a:rPr>
              <a:t>, nor were thankful, but became futile in their thoughts, and their foolish hearts were darkened.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TextBox 2"/>
          <p:cNvSpPr txBox="1">
            <a:spLocks noChangeArrowheads="1"/>
          </p:cNvSpPr>
          <p:nvPr/>
        </p:nvSpPr>
        <p:spPr bwMode="auto">
          <a:xfrm>
            <a:off x="250825" y="547690"/>
            <a:ext cx="8713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sz="3600" b="1">
                <a:solidFill>
                  <a:schemeClr val="bg1"/>
                </a:solidFill>
                <a:latin typeface="Arial Narrow" pitchFamily="34" charset="0"/>
              </a:rPr>
              <a:t>CONCLUSION</a:t>
            </a:r>
            <a:endParaRPr lang="en-SG" altLang="en-US" sz="3600">
              <a:solidFill>
                <a:schemeClr val="bg1"/>
              </a:solidFill>
              <a:latin typeface="Arial Narrow" pitchFamily="34" charset="0"/>
            </a:endParaRPr>
          </a:p>
        </p:txBody>
      </p:sp>
      <p:sp>
        <p:nvSpPr>
          <p:cNvPr id="65539" name="TextBox 4"/>
          <p:cNvSpPr txBox="1">
            <a:spLocks noChangeArrowheads="1"/>
          </p:cNvSpPr>
          <p:nvPr/>
        </p:nvSpPr>
        <p:spPr bwMode="auto">
          <a:xfrm>
            <a:off x="250825" y="1341439"/>
            <a:ext cx="86423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b="1" dirty="0">
                <a:solidFill>
                  <a:srgbClr val="FFFF00"/>
                </a:solidFill>
                <a:latin typeface="Arial Narrow" pitchFamily="34" charset="0"/>
              </a:rPr>
              <a:t>Luke 12:45-48 </a:t>
            </a:r>
            <a:r>
              <a:rPr lang="en-SG" altLang="en-US" b="1" u="sng" dirty="0">
                <a:solidFill>
                  <a:srgbClr val="CCECFF"/>
                </a:solidFill>
                <a:latin typeface="Arial Narrow" pitchFamily="34" charset="0"/>
              </a:rPr>
              <a:t>But</a:t>
            </a:r>
            <a:r>
              <a:rPr lang="en-SG" altLang="en-US" dirty="0">
                <a:solidFill>
                  <a:schemeClr val="bg1"/>
                </a:solidFill>
                <a:latin typeface="Arial Narrow" pitchFamily="34" charset="0"/>
              </a:rPr>
              <a:t> if that servant </a:t>
            </a:r>
            <a:r>
              <a:rPr lang="en-SG" altLang="en-US" b="1" u="sng" dirty="0">
                <a:solidFill>
                  <a:srgbClr val="FFCCFF"/>
                </a:solidFill>
                <a:latin typeface="Arial Narrow" pitchFamily="34" charset="0"/>
              </a:rPr>
              <a:t>says in his heart</a:t>
            </a:r>
            <a:r>
              <a:rPr lang="en-SG" altLang="en-US" dirty="0">
                <a:solidFill>
                  <a:schemeClr val="bg1"/>
                </a:solidFill>
                <a:latin typeface="Arial Narrow" pitchFamily="34" charset="0"/>
              </a:rPr>
              <a:t>, </a:t>
            </a:r>
            <a:br>
              <a:rPr lang="en-SG" altLang="en-US" dirty="0">
                <a:solidFill>
                  <a:schemeClr val="bg1"/>
                </a:solidFill>
                <a:latin typeface="Arial Narrow" pitchFamily="34" charset="0"/>
              </a:rPr>
            </a:br>
            <a:r>
              <a:rPr lang="en-SG" altLang="en-US" dirty="0">
                <a:solidFill>
                  <a:schemeClr val="bg1"/>
                </a:solidFill>
                <a:latin typeface="Arial Narrow" pitchFamily="34" charset="0"/>
              </a:rPr>
              <a:t>‘</a:t>
            </a:r>
            <a:r>
              <a:rPr lang="en-SG" altLang="en-US" b="1" u="sng" dirty="0">
                <a:solidFill>
                  <a:srgbClr val="FFFFCC"/>
                </a:solidFill>
                <a:latin typeface="Arial Narrow" pitchFamily="34" charset="0"/>
              </a:rPr>
              <a:t>My master is delaying his coming</a:t>
            </a:r>
            <a:r>
              <a:rPr lang="en-SG" altLang="en-US" dirty="0">
                <a:solidFill>
                  <a:schemeClr val="bg1"/>
                </a:solidFill>
                <a:latin typeface="Arial Narrow" pitchFamily="34" charset="0"/>
              </a:rPr>
              <a:t>,’ and </a:t>
            </a:r>
            <a:r>
              <a:rPr lang="en-SG" altLang="en-US" b="1" u="sng" dirty="0">
                <a:solidFill>
                  <a:srgbClr val="CCFFCC"/>
                </a:solidFill>
                <a:latin typeface="Arial Narrow" pitchFamily="34" charset="0"/>
              </a:rPr>
              <a:t>begins to</a:t>
            </a:r>
            <a:r>
              <a:rPr lang="en-SG" altLang="en-US" dirty="0">
                <a:solidFill>
                  <a:srgbClr val="CCFFCC"/>
                </a:solidFill>
                <a:latin typeface="Arial Narrow" pitchFamily="34" charset="0"/>
              </a:rPr>
              <a:t> </a:t>
            </a:r>
            <a:r>
              <a:rPr lang="en-SG" altLang="en-US" dirty="0">
                <a:solidFill>
                  <a:schemeClr val="bg1"/>
                </a:solidFill>
                <a:latin typeface="Arial Narrow" pitchFamily="34" charset="0"/>
              </a:rPr>
              <a:t>beat the male and female servants, and to eat and </a:t>
            </a:r>
            <a:br>
              <a:rPr lang="en-SG" altLang="en-US" dirty="0">
                <a:solidFill>
                  <a:schemeClr val="bg1"/>
                </a:solidFill>
                <a:latin typeface="Arial Narrow" pitchFamily="34" charset="0"/>
              </a:rPr>
            </a:br>
            <a:r>
              <a:rPr lang="en-SG" altLang="en-US" dirty="0">
                <a:solidFill>
                  <a:schemeClr val="bg1"/>
                </a:solidFill>
                <a:latin typeface="Arial Narrow" pitchFamily="34" charset="0"/>
              </a:rPr>
              <a:t>drink and be drunk, the master of that servant will come </a:t>
            </a:r>
            <a:r>
              <a:rPr lang="en-SG" altLang="en-US" b="1" u="sng" dirty="0">
                <a:solidFill>
                  <a:srgbClr val="FFFFCC"/>
                </a:solidFill>
                <a:latin typeface="Arial Narrow" pitchFamily="34" charset="0"/>
              </a:rPr>
              <a:t>on a day when he is not looking for him</a:t>
            </a:r>
            <a:r>
              <a:rPr lang="en-SG" altLang="en-US" dirty="0">
                <a:solidFill>
                  <a:schemeClr val="bg1"/>
                </a:solidFill>
                <a:latin typeface="Arial Narrow" pitchFamily="34" charset="0"/>
              </a:rPr>
              <a:t>, and </a:t>
            </a:r>
            <a:br>
              <a:rPr lang="en-SG" altLang="en-US" dirty="0">
                <a:solidFill>
                  <a:schemeClr val="bg1"/>
                </a:solidFill>
                <a:latin typeface="Arial Narrow" pitchFamily="34" charset="0"/>
              </a:rPr>
            </a:br>
            <a:r>
              <a:rPr lang="en-SG" altLang="en-US" b="1" u="sng" dirty="0">
                <a:solidFill>
                  <a:srgbClr val="99CCFF"/>
                </a:solidFill>
                <a:latin typeface="Arial Narrow" pitchFamily="34" charset="0"/>
              </a:rPr>
              <a:t>at an hour when he is not aware</a:t>
            </a:r>
            <a:r>
              <a:rPr lang="en-SG" altLang="en-US" dirty="0">
                <a:solidFill>
                  <a:schemeClr val="bg1"/>
                </a:solidFill>
                <a:latin typeface="Arial Narrow" pitchFamily="34" charset="0"/>
              </a:rPr>
              <a:t>, and will cut him </a:t>
            </a:r>
            <a:br>
              <a:rPr lang="en-SG" altLang="en-US" dirty="0">
                <a:solidFill>
                  <a:schemeClr val="bg1"/>
                </a:solidFill>
                <a:latin typeface="Arial Narrow" pitchFamily="34" charset="0"/>
              </a:rPr>
            </a:br>
            <a:r>
              <a:rPr lang="en-SG" altLang="en-US" dirty="0">
                <a:solidFill>
                  <a:schemeClr val="bg1"/>
                </a:solidFill>
                <a:latin typeface="Arial Narrow" pitchFamily="34" charset="0"/>
              </a:rPr>
              <a:t>in two and appoint him his portion with the unbelievers.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TextBox 2"/>
          <p:cNvSpPr txBox="1">
            <a:spLocks noChangeArrowheads="1"/>
          </p:cNvSpPr>
          <p:nvPr/>
        </p:nvSpPr>
        <p:spPr bwMode="auto">
          <a:xfrm>
            <a:off x="250825" y="54769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sz="3600" b="1">
                <a:solidFill>
                  <a:schemeClr val="bg1"/>
                </a:solidFill>
                <a:latin typeface="Arial Narrow" pitchFamily="34" charset="0"/>
              </a:rPr>
              <a:t>CONCLUSION</a:t>
            </a:r>
            <a:endParaRPr lang="en-SG" altLang="en-US" sz="3600">
              <a:solidFill>
                <a:schemeClr val="bg1"/>
              </a:solidFill>
              <a:latin typeface="Arial Narrow" pitchFamily="34" charset="0"/>
            </a:endParaRPr>
          </a:p>
        </p:txBody>
      </p:sp>
      <p:sp>
        <p:nvSpPr>
          <p:cNvPr id="66563" name="TextBox 4"/>
          <p:cNvSpPr txBox="1">
            <a:spLocks noChangeArrowheads="1"/>
          </p:cNvSpPr>
          <p:nvPr/>
        </p:nvSpPr>
        <p:spPr bwMode="auto">
          <a:xfrm>
            <a:off x="250825" y="1341439"/>
            <a:ext cx="86423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b="1">
                <a:solidFill>
                  <a:srgbClr val="FFFF00"/>
                </a:solidFill>
                <a:latin typeface="Arial Narrow" pitchFamily="34" charset="0"/>
              </a:rPr>
              <a:t>Luke 12:45-48 </a:t>
            </a:r>
            <a:r>
              <a:rPr lang="en-SG" altLang="en-US">
                <a:solidFill>
                  <a:schemeClr val="bg1"/>
                </a:solidFill>
                <a:latin typeface="Arial Narrow" pitchFamily="34" charset="0"/>
              </a:rPr>
              <a:t>And that servant who </a:t>
            </a:r>
            <a:r>
              <a:rPr lang="en-SG" altLang="en-US" b="1" u="sng">
                <a:solidFill>
                  <a:srgbClr val="FFCCFF"/>
                </a:solidFill>
                <a:latin typeface="Arial Narrow" pitchFamily="34" charset="0"/>
              </a:rPr>
              <a:t>knew his master’s will</a:t>
            </a:r>
            <a:r>
              <a:rPr lang="en-SG" altLang="en-US">
                <a:solidFill>
                  <a:schemeClr val="bg1"/>
                </a:solidFill>
                <a:latin typeface="Arial Narrow" pitchFamily="34" charset="0"/>
              </a:rPr>
              <a:t>, </a:t>
            </a:r>
            <a:r>
              <a:rPr lang="en-SG" altLang="en-US" b="1" u="sng">
                <a:solidFill>
                  <a:srgbClr val="FFFFCC"/>
                </a:solidFill>
                <a:latin typeface="Arial Narrow" pitchFamily="34" charset="0"/>
              </a:rPr>
              <a:t>and did not prepare himself or do according to his will</a:t>
            </a:r>
            <a:r>
              <a:rPr lang="en-SG" altLang="en-US">
                <a:solidFill>
                  <a:schemeClr val="bg1"/>
                </a:solidFill>
                <a:latin typeface="Arial Narrow" pitchFamily="34" charset="0"/>
              </a:rPr>
              <a:t>, shall be beaten with many stripes. But he who did not know, yet committed things deserving of stripes, shall be beaten with few. For everyone to </a:t>
            </a:r>
            <a:r>
              <a:rPr lang="en-SG" altLang="en-US" b="1" u="sng">
                <a:solidFill>
                  <a:srgbClr val="CCFFCC"/>
                </a:solidFill>
                <a:latin typeface="Arial Narrow" pitchFamily="34" charset="0"/>
              </a:rPr>
              <a:t>whom much is given</a:t>
            </a:r>
            <a:r>
              <a:rPr lang="en-SG" altLang="en-US">
                <a:solidFill>
                  <a:schemeClr val="bg1"/>
                </a:solidFill>
                <a:latin typeface="Arial Narrow" pitchFamily="34" charset="0"/>
              </a:rPr>
              <a:t>, </a:t>
            </a:r>
            <a:r>
              <a:rPr lang="en-SG" altLang="en-US" b="1" u="sng">
                <a:solidFill>
                  <a:srgbClr val="CCECFF"/>
                </a:solidFill>
                <a:latin typeface="Arial Narrow" pitchFamily="34" charset="0"/>
              </a:rPr>
              <a:t>from him much will be required</a:t>
            </a:r>
            <a:r>
              <a:rPr lang="en-SG" altLang="en-US">
                <a:solidFill>
                  <a:schemeClr val="bg1"/>
                </a:solidFill>
                <a:latin typeface="Arial Narrow" pitchFamily="34" charset="0"/>
              </a:rPr>
              <a:t>; and to whom much has been committed, of him they will ask the more.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476379" y="549276"/>
            <a:ext cx="7667625"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1 Peter 4:1-6 - Context</a:t>
            </a:r>
            <a:endParaRPr lang="en-SG" altLang="en-US" sz="2800">
              <a:solidFill>
                <a:srgbClr val="C00000"/>
              </a:solidFill>
              <a:latin typeface="Arial Narrow" pitchFamily="34" charset="0"/>
            </a:endParaRPr>
          </a:p>
          <a:p>
            <a:pPr eaLnBrk="1" hangingPunct="1">
              <a:spcBef>
                <a:spcPct val="0"/>
              </a:spcBef>
              <a:buFontTx/>
              <a:buNone/>
            </a:pPr>
            <a:r>
              <a:rPr lang="en-SG" altLang="en-US" sz="2800">
                <a:latin typeface="Arial Narrow" pitchFamily="34" charset="0"/>
              </a:rPr>
              <a:t>Therefore, since Christ suffered for us in the flesh, arm yourselves also with the same mind, for he who has suffered in the flesh has ceased from sin, that he no longer should live the rest of his time in the flesh for the lusts of men, but for the </a:t>
            </a:r>
            <a:r>
              <a:rPr lang="en-SG" altLang="en-US" sz="3600" b="1" u="sng">
                <a:solidFill>
                  <a:srgbClr val="C00000"/>
                </a:solidFill>
                <a:latin typeface="Arial Narrow" pitchFamily="34" charset="0"/>
              </a:rPr>
              <a:t>will of God</a:t>
            </a:r>
            <a:r>
              <a:rPr lang="en-SG" altLang="en-US" sz="2800">
                <a:latin typeface="Arial Narrow" pitchFamily="34" charset="0"/>
              </a:rPr>
              <a:t>. For we have spent enough of our past lifetime in doing the </a:t>
            </a:r>
            <a:r>
              <a:rPr lang="en-SG" altLang="en-US" sz="3600" b="1" u="sng">
                <a:solidFill>
                  <a:srgbClr val="C00000"/>
                </a:solidFill>
                <a:latin typeface="Arial Narrow" pitchFamily="34" charset="0"/>
              </a:rPr>
              <a:t>will of the Gentiles</a:t>
            </a:r>
            <a:r>
              <a:rPr lang="en-SG" altLang="en-US" sz="2800">
                <a:latin typeface="Arial Narrow" pitchFamily="34" charset="0"/>
              </a:rPr>
              <a:t>—when we walked in lewdness, lusts, drunkenness, revelries, drinking parties, and abominable idolatries. In regard to these, they think it strange that </a:t>
            </a:r>
          </a:p>
          <a:p>
            <a:pPr eaLnBrk="1" hangingPunct="1">
              <a:spcBef>
                <a:spcPct val="0"/>
              </a:spcBef>
              <a:buFontTx/>
              <a:buNone/>
            </a:pPr>
            <a:r>
              <a:rPr lang="en-SG" altLang="en-US" sz="2800">
                <a:latin typeface="Arial Narrow" pitchFamily="34" charset="0"/>
              </a:rPr>
              <a:t>you do not run with them in the same flood of dissipation, speaking evil of you. They will give an account to Him who is ready to judge the living and the dead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50825" y="547690"/>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sz="3600" b="1">
                <a:solidFill>
                  <a:schemeClr val="bg1"/>
                </a:solidFill>
                <a:latin typeface="Arial Narrow" pitchFamily="34" charset="0"/>
              </a:rPr>
              <a:t>CONCLUSION</a:t>
            </a:r>
            <a:endParaRPr lang="en-SG" altLang="en-US" sz="3600">
              <a:solidFill>
                <a:schemeClr val="bg1"/>
              </a:solidFill>
              <a:latin typeface="Arial Narrow" pitchFamily="34" charset="0"/>
            </a:endParaRPr>
          </a:p>
        </p:txBody>
      </p:sp>
      <p:sp>
        <p:nvSpPr>
          <p:cNvPr id="67587" name="TextBox 4"/>
          <p:cNvSpPr txBox="1">
            <a:spLocks noChangeArrowheads="1"/>
          </p:cNvSpPr>
          <p:nvPr/>
        </p:nvSpPr>
        <p:spPr bwMode="auto">
          <a:xfrm>
            <a:off x="250825" y="1341439"/>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b="1">
                <a:solidFill>
                  <a:srgbClr val="FFFF00"/>
                </a:solidFill>
                <a:latin typeface="Arial Narrow" pitchFamily="34" charset="0"/>
              </a:rPr>
              <a:t>1 John 3:18 </a:t>
            </a:r>
            <a:r>
              <a:rPr lang="en-SG" altLang="en-US" sz="2800">
                <a:solidFill>
                  <a:schemeClr val="bg1"/>
                </a:solidFill>
                <a:latin typeface="Arial Narrow" pitchFamily="34" charset="0"/>
              </a:rPr>
              <a:t>(NIV) </a:t>
            </a:r>
            <a:r>
              <a:rPr lang="en-SG" altLang="en-US">
                <a:solidFill>
                  <a:schemeClr val="bg1"/>
                </a:solidFill>
                <a:latin typeface="Arial Narrow" pitchFamily="34" charset="0"/>
              </a:rPr>
              <a:t>Dear children, let us not love with words or speech </a:t>
            </a:r>
            <a:r>
              <a:rPr lang="en-SG" altLang="en-US">
                <a:solidFill>
                  <a:srgbClr val="FFFF00"/>
                </a:solidFill>
                <a:latin typeface="Arial Narrow" pitchFamily="34" charset="0"/>
              </a:rPr>
              <a:t>[tongue] </a:t>
            </a:r>
            <a:r>
              <a:rPr lang="en-SG" altLang="en-US">
                <a:solidFill>
                  <a:schemeClr val="bg1"/>
                </a:solidFill>
                <a:latin typeface="Arial Narrow" pitchFamily="34" charset="0"/>
              </a:rPr>
              <a:t>but </a:t>
            </a:r>
            <a:r>
              <a:rPr lang="en-SG" altLang="en-US" b="1" u="sng">
                <a:solidFill>
                  <a:srgbClr val="FFFFCC"/>
                </a:solidFill>
                <a:latin typeface="Arial Narrow" pitchFamily="34" charset="0"/>
              </a:rPr>
              <a:t>with actions and in truth</a:t>
            </a:r>
            <a:r>
              <a:rPr lang="en-SG" altLang="en-US">
                <a:solidFill>
                  <a:schemeClr val="bg1"/>
                </a:solidFill>
                <a:latin typeface="Arial Narrow" pitchFamily="34" charset="0"/>
              </a:rPr>
              <a:t>.</a:t>
            </a:r>
          </a:p>
        </p:txBody>
      </p:sp>
      <p:sp>
        <p:nvSpPr>
          <p:cNvPr id="53252" name="TextBox 5"/>
          <p:cNvSpPr txBox="1">
            <a:spLocks noChangeArrowheads="1"/>
          </p:cNvSpPr>
          <p:nvPr/>
        </p:nvSpPr>
        <p:spPr bwMode="auto">
          <a:xfrm>
            <a:off x="250825" y="2727325"/>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SG" altLang="en-US" b="1">
                <a:solidFill>
                  <a:srgbClr val="FFFF00"/>
                </a:solidFill>
                <a:latin typeface="Arial Narrow" pitchFamily="34" charset="0"/>
              </a:rPr>
              <a:t>Titus 1:16a </a:t>
            </a:r>
            <a:r>
              <a:rPr lang="en-SG" altLang="en-US" sz="2800">
                <a:solidFill>
                  <a:schemeClr val="bg1"/>
                </a:solidFill>
                <a:latin typeface="Arial Narrow" pitchFamily="34" charset="0"/>
              </a:rPr>
              <a:t>(NIV) </a:t>
            </a:r>
            <a:r>
              <a:rPr lang="en-SG" altLang="en-US">
                <a:solidFill>
                  <a:schemeClr val="bg1"/>
                </a:solidFill>
                <a:latin typeface="Arial Narrow" pitchFamily="34" charset="0"/>
              </a:rPr>
              <a:t>They </a:t>
            </a:r>
            <a:r>
              <a:rPr lang="en-SG" altLang="en-US" b="1" u="sng">
                <a:solidFill>
                  <a:srgbClr val="CCECFF"/>
                </a:solidFill>
                <a:latin typeface="Arial Narrow" pitchFamily="34" charset="0"/>
              </a:rPr>
              <a:t>claim to know God</a:t>
            </a:r>
            <a:r>
              <a:rPr lang="en-SG" altLang="en-US">
                <a:solidFill>
                  <a:schemeClr val="bg1"/>
                </a:solidFill>
                <a:latin typeface="Arial Narrow" pitchFamily="34" charset="0"/>
              </a:rPr>
              <a:t>, </a:t>
            </a:r>
            <a:r>
              <a:rPr lang="en-SG" altLang="en-US" b="1" u="sng">
                <a:solidFill>
                  <a:srgbClr val="FFCCFF"/>
                </a:solidFill>
                <a:latin typeface="Arial Narrow" pitchFamily="34" charset="0"/>
              </a:rPr>
              <a:t>but by </a:t>
            </a:r>
            <a:br>
              <a:rPr lang="en-SG" altLang="en-US" b="1" u="sng">
                <a:solidFill>
                  <a:srgbClr val="FFCCFF"/>
                </a:solidFill>
                <a:latin typeface="Arial Narrow" pitchFamily="34" charset="0"/>
              </a:rPr>
            </a:br>
            <a:r>
              <a:rPr lang="en-SG" altLang="en-US" b="1" u="sng">
                <a:solidFill>
                  <a:srgbClr val="FFCCFF"/>
                </a:solidFill>
                <a:latin typeface="Arial Narrow" pitchFamily="34" charset="0"/>
              </a:rPr>
              <a:t>their actions they deny him</a:t>
            </a:r>
            <a:r>
              <a:rPr lang="en-SG" altLang="en-US">
                <a:solidFill>
                  <a:schemeClr val="bg1"/>
                </a:solidFill>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348042" y="523877"/>
            <a:ext cx="5616575" cy="584775"/>
          </a:xfrm>
          <a:prstGeom prst="rect">
            <a:avLst/>
          </a:prstGeom>
          <a:noFill/>
        </p:spPr>
        <p:txBody>
          <a:bodyPr>
            <a:spAutoFit/>
          </a:bodyPr>
          <a:lstStyle/>
          <a:p>
            <a:pPr algn="r" fontAlgn="auto">
              <a:spcBef>
                <a:spcPts val="0"/>
              </a:spcBef>
              <a:spcAft>
                <a:spcPts val="0"/>
              </a:spcAft>
              <a:defRPr/>
            </a:pPr>
            <a:r>
              <a:rPr lang="en-US" sz="3200" b="1" dirty="0">
                <a:solidFill>
                  <a:prstClr val="white"/>
                </a:solidFill>
                <a:effectLst>
                  <a:glow rad="127000">
                    <a:prstClr val="black"/>
                  </a:glow>
                  <a:outerShdw blurRad="38100" dist="38100" dir="2700000" algn="tl">
                    <a:srgbClr val="000000">
                      <a:alpha val="43137"/>
                    </a:srgbClr>
                  </a:outerShdw>
                </a:effectLst>
                <a:latin typeface="Arial Narrow" panose="020B0606020202030204" pitchFamily="34" charset="0"/>
              </a:rPr>
              <a:t>The Monday after Palm Sunday</a:t>
            </a:r>
            <a:endParaRPr lang="en-SG" sz="3200" b="1" dirty="0">
              <a:solidFill>
                <a:prstClr val="white"/>
              </a:solidFill>
              <a:effectLst>
                <a:glow rad="127000">
                  <a:prstClr val="black"/>
                </a:glow>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0825" y="549276"/>
            <a:ext cx="8642350" cy="707886"/>
          </a:xfrm>
          <a:prstGeom prst="rect">
            <a:avLst/>
          </a:prstGeom>
          <a:noFill/>
        </p:spPr>
        <p:txBody>
          <a:bodyPr>
            <a:spAutoFit/>
          </a:bodyPr>
          <a:lstStyle/>
          <a:p>
            <a:pPr fontAlgn="auto">
              <a:spcBef>
                <a:spcPts val="1800"/>
              </a:spcBef>
              <a:spcAft>
                <a:spcPts val="0"/>
              </a:spcAft>
              <a:defRPr/>
            </a:pPr>
            <a:r>
              <a:rPr lang="en-SG" sz="4000" b="1" dirty="0">
                <a:solidFill>
                  <a:schemeClr val="bg1"/>
                </a:solidFill>
                <a:effectLst>
                  <a:glow rad="127000">
                    <a:schemeClr val="tx1"/>
                  </a:glow>
                  <a:outerShdw blurRad="38100" dist="38100" dir="2700000" algn="tl">
                    <a:srgbClr val="000000">
                      <a:alpha val="43137"/>
                    </a:srgbClr>
                  </a:outerShdw>
                </a:effectLst>
                <a:latin typeface="Arial Narrow" panose="020B0606020202030204" pitchFamily="34" charset="0"/>
                <a:cs typeface="+mn-cs"/>
              </a:rPr>
              <a:t>Introduction</a:t>
            </a:r>
            <a:endParaRPr lang="en-SG" sz="4800" dirty="0">
              <a:solidFill>
                <a:schemeClr val="bg1"/>
              </a:solidFill>
              <a:effectLst>
                <a:glow rad="127000">
                  <a:schemeClr val="tx1"/>
                </a:glow>
                <a:outerShdw blurRad="38100" dist="38100" dir="2700000" algn="tl">
                  <a:srgbClr val="000000">
                    <a:alpha val="43137"/>
                  </a:srgbClr>
                </a:outerShdw>
              </a:effectLst>
              <a:latin typeface="Arial Narrow" panose="020B0606020202030204" pitchFamily="34" charset="0"/>
              <a:cs typeface="+mn-cs"/>
            </a:endParaRPr>
          </a:p>
        </p:txBody>
      </p:sp>
      <p:sp>
        <p:nvSpPr>
          <p:cNvPr id="3" name="TextBox 2"/>
          <p:cNvSpPr txBox="1"/>
          <p:nvPr/>
        </p:nvSpPr>
        <p:spPr>
          <a:xfrm>
            <a:off x="250825" y="1666876"/>
            <a:ext cx="8642350" cy="923330"/>
          </a:xfrm>
          <a:prstGeom prst="rect">
            <a:avLst/>
          </a:prstGeom>
          <a:noFill/>
        </p:spPr>
        <p:txBody>
          <a:bodyPr>
            <a:spAutoFit/>
          </a:bodyPr>
          <a:lstStyle/>
          <a:p>
            <a:pPr fontAlgn="auto">
              <a:spcBef>
                <a:spcPts val="1800"/>
              </a:spcBef>
              <a:spcAft>
                <a:spcPts val="0"/>
              </a:spcAft>
              <a:defRPr/>
            </a:pPr>
            <a:r>
              <a:rPr lang="en-SG" sz="5400" b="1" dirty="0">
                <a:solidFill>
                  <a:srgbClr val="FFFF00"/>
                </a:solidFill>
                <a:effectLst>
                  <a:glow rad="127000">
                    <a:schemeClr val="tx1"/>
                  </a:glow>
                  <a:outerShdw blurRad="38100" dist="38100" dir="2700000" algn="tl">
                    <a:srgbClr val="000000">
                      <a:alpha val="43137"/>
                    </a:srgbClr>
                  </a:outerShdw>
                </a:effectLst>
                <a:latin typeface="Arial Narrow" panose="020B0606020202030204" pitchFamily="34" charset="0"/>
                <a:cs typeface="+mn-cs"/>
              </a:rPr>
              <a:t>We are living in the end-times</a:t>
            </a:r>
          </a:p>
        </p:txBody>
      </p:sp>
      <p:sp>
        <p:nvSpPr>
          <p:cNvPr id="5" name="TextBox 4"/>
          <p:cNvSpPr txBox="1"/>
          <p:nvPr/>
        </p:nvSpPr>
        <p:spPr>
          <a:xfrm>
            <a:off x="250825" y="2625727"/>
            <a:ext cx="8642350" cy="584775"/>
          </a:xfrm>
          <a:prstGeom prst="rect">
            <a:avLst/>
          </a:prstGeom>
          <a:noFill/>
        </p:spPr>
        <p:txBody>
          <a:bodyPr>
            <a:spAutoFit/>
          </a:bodyPr>
          <a:lstStyle/>
          <a:p>
            <a:pPr fontAlgn="auto">
              <a:spcBef>
                <a:spcPts val="0"/>
              </a:spcBef>
              <a:spcAft>
                <a:spcPts val="0"/>
              </a:spcAft>
              <a:defRPr/>
            </a:pPr>
            <a:r>
              <a:rPr lang="en-SG" sz="3200" i="1" dirty="0">
                <a:solidFill>
                  <a:schemeClr val="bg1"/>
                </a:solidFill>
                <a:effectLst>
                  <a:glow rad="127000">
                    <a:schemeClr val="tx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signs of the coming</a:t>
            </a:r>
          </a:p>
        </p:txBody>
      </p:sp>
      <p:sp>
        <p:nvSpPr>
          <p:cNvPr id="6" name="TextBox 5"/>
          <p:cNvSpPr txBox="1"/>
          <p:nvPr/>
        </p:nvSpPr>
        <p:spPr>
          <a:xfrm>
            <a:off x="250825" y="3203577"/>
            <a:ext cx="8642350" cy="584775"/>
          </a:xfrm>
          <a:prstGeom prst="rect">
            <a:avLst/>
          </a:prstGeom>
          <a:noFill/>
        </p:spPr>
        <p:txBody>
          <a:bodyPr>
            <a:spAutoFit/>
          </a:bodyPr>
          <a:lstStyle/>
          <a:p>
            <a:pPr fontAlgn="auto">
              <a:spcBef>
                <a:spcPts val="0"/>
              </a:spcBef>
              <a:spcAft>
                <a:spcPts val="0"/>
              </a:spcAft>
              <a:defRPr/>
            </a:pPr>
            <a:r>
              <a:rPr lang="en-SG" sz="3200" i="1" dirty="0">
                <a:solidFill>
                  <a:schemeClr val="bg1"/>
                </a:solidFill>
                <a:effectLst>
                  <a:glow rad="127000">
                    <a:schemeClr val="tx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Rapture of the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2770" name="Group 1"/>
          <p:cNvGrpSpPr>
            <a:grpSpLocks/>
          </p:cNvGrpSpPr>
          <p:nvPr/>
        </p:nvGrpSpPr>
        <p:grpSpPr bwMode="auto">
          <a:xfrm>
            <a:off x="252417" y="1052513"/>
            <a:ext cx="3686175" cy="2830546"/>
            <a:chOff x="236550" y="861519"/>
            <a:chExt cx="3687378" cy="2123439"/>
          </a:xfrm>
        </p:grpSpPr>
        <p:sp>
          <p:nvSpPr>
            <p:cNvPr id="5" name="TextBox 4"/>
            <p:cNvSpPr txBox="1"/>
            <p:nvPr/>
          </p:nvSpPr>
          <p:spPr>
            <a:xfrm>
              <a:off x="1188122" y="2131272"/>
              <a:ext cx="2735806" cy="484869"/>
            </a:xfrm>
            <a:prstGeom prst="rect">
              <a:avLst/>
            </a:prstGeom>
            <a:noFill/>
          </p:spPr>
          <p:txBody>
            <a:bodyPr>
              <a:spAutoFit/>
            </a:bodyPr>
            <a:lstStyle/>
            <a:p>
              <a:pPr fontAlgn="auto">
                <a:spcBef>
                  <a:spcPts val="0"/>
                </a:spcBef>
                <a:spcAft>
                  <a:spcPts val="0"/>
                </a:spcAft>
                <a:defRPr/>
              </a:pPr>
              <a:r>
                <a:rPr lang="en-SG" sz="3600" b="1" dirty="0">
                  <a:solidFill>
                    <a:srgbClr val="000066"/>
                  </a:solidFill>
                  <a:effectLst>
                    <a:glow rad="127000">
                      <a:schemeClr val="bg1"/>
                    </a:glow>
                  </a:effectLst>
                  <a:latin typeface="Arial Narrow" panose="020B0606020202030204" pitchFamily="34" charset="0"/>
                  <a:cs typeface="+mn-cs"/>
                </a:rPr>
                <a:t>How We Shall</a:t>
              </a:r>
            </a:p>
          </p:txBody>
        </p:sp>
        <p:sp>
          <p:nvSpPr>
            <p:cNvPr id="7" name="TextBox 6"/>
            <p:cNvSpPr txBox="1"/>
            <p:nvPr/>
          </p:nvSpPr>
          <p:spPr>
            <a:xfrm>
              <a:off x="236550" y="861519"/>
              <a:ext cx="1656091" cy="1985653"/>
            </a:xfrm>
            <a:prstGeom prst="rect">
              <a:avLst/>
            </a:prstGeom>
            <a:noFill/>
          </p:spPr>
          <p:txBody>
            <a:bodyPr>
              <a:spAutoFit/>
            </a:bodyPr>
            <a:lstStyle/>
            <a:p>
              <a:pPr algn="ctr" fontAlgn="auto">
                <a:spcBef>
                  <a:spcPts val="0"/>
                </a:spcBef>
                <a:spcAft>
                  <a:spcPts val="0"/>
                </a:spcAft>
                <a:defRPr/>
              </a:pPr>
              <a:r>
                <a:rPr lang="en-SG" sz="16600" dirty="0">
                  <a:solidFill>
                    <a:srgbClr val="000066"/>
                  </a:solidFill>
                  <a:effectLst>
                    <a:glow rad="127000">
                      <a:schemeClr val="bg1"/>
                    </a:glow>
                  </a:effectLst>
                  <a:latin typeface="Arial Narrow" panose="020B0606020202030204" pitchFamily="34" charset="0"/>
                  <a:cs typeface="+mn-cs"/>
                </a:rPr>
                <a:t>7</a:t>
              </a:r>
              <a:endParaRPr lang="en-SG" sz="41300" b="1" dirty="0">
                <a:solidFill>
                  <a:srgbClr val="000066"/>
                </a:solidFill>
                <a:effectLst>
                  <a:glow rad="127000">
                    <a:schemeClr val="bg1"/>
                  </a:glow>
                </a:effectLst>
                <a:latin typeface="Arial Narrow" panose="020B0606020202030204" pitchFamily="34" charset="0"/>
                <a:cs typeface="+mn-cs"/>
              </a:endParaRPr>
            </a:p>
          </p:txBody>
        </p:sp>
        <p:sp>
          <p:nvSpPr>
            <p:cNvPr id="8" name="TextBox 7"/>
            <p:cNvSpPr txBox="1"/>
            <p:nvPr/>
          </p:nvSpPr>
          <p:spPr>
            <a:xfrm>
              <a:off x="1404065" y="1248450"/>
              <a:ext cx="2232468" cy="831204"/>
            </a:xfrm>
            <a:prstGeom prst="rect">
              <a:avLst/>
            </a:prstGeom>
            <a:noFill/>
          </p:spPr>
          <p:txBody>
            <a:bodyPr>
              <a:spAutoFit/>
            </a:bodyPr>
            <a:lstStyle/>
            <a:p>
              <a:pPr fontAlgn="auto">
                <a:spcBef>
                  <a:spcPts val="0"/>
                </a:spcBef>
                <a:spcAft>
                  <a:spcPts val="0"/>
                </a:spcAft>
                <a:defRPr/>
              </a:pPr>
              <a:r>
                <a:rPr lang="en-SG" sz="6600" b="1" dirty="0">
                  <a:solidFill>
                    <a:srgbClr val="000066"/>
                  </a:solidFill>
                  <a:effectLst>
                    <a:glow rad="127000">
                      <a:schemeClr val="bg1"/>
                    </a:glow>
                  </a:effectLst>
                  <a:latin typeface="Arial Narrow" panose="020B0606020202030204" pitchFamily="34" charset="0"/>
                  <a:cs typeface="+mn-cs"/>
                </a:rPr>
                <a:t>Ways</a:t>
              </a:r>
            </a:p>
          </p:txBody>
        </p:sp>
        <p:sp>
          <p:nvSpPr>
            <p:cNvPr id="9" name="TextBox 8"/>
            <p:cNvSpPr txBox="1"/>
            <p:nvPr/>
          </p:nvSpPr>
          <p:spPr>
            <a:xfrm>
              <a:off x="1188122" y="2500089"/>
              <a:ext cx="2448411" cy="484869"/>
            </a:xfrm>
            <a:prstGeom prst="rect">
              <a:avLst/>
            </a:prstGeom>
            <a:noFill/>
          </p:spPr>
          <p:txBody>
            <a:bodyPr>
              <a:spAutoFit/>
            </a:bodyPr>
            <a:lstStyle/>
            <a:p>
              <a:pPr fontAlgn="auto">
                <a:spcBef>
                  <a:spcPts val="0"/>
                </a:spcBef>
                <a:spcAft>
                  <a:spcPts val="0"/>
                </a:spcAft>
                <a:defRPr/>
              </a:pPr>
              <a:r>
                <a:rPr lang="en-SG" sz="3600" b="1" dirty="0">
                  <a:solidFill>
                    <a:srgbClr val="000066"/>
                  </a:solidFill>
                  <a:effectLst>
                    <a:glow rad="127000">
                      <a:schemeClr val="bg1"/>
                    </a:glow>
                  </a:effectLst>
                  <a:latin typeface="Arial Narrow" panose="020B0606020202030204" pitchFamily="34" charset="0"/>
                  <a:cs typeface="+mn-cs"/>
                </a:rPr>
                <a:t>Live</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50825" y="549276"/>
            <a:ext cx="864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solidFill>
                  <a:schemeClr val="bg1"/>
                </a:solidFill>
                <a:latin typeface="Arial Narrow" pitchFamily="34" charset="0"/>
              </a:rPr>
              <a:t>I. 		</a:t>
            </a:r>
            <a:r>
              <a:rPr lang="en-SG" altLang="en-US">
                <a:solidFill>
                  <a:schemeClr val="bg1"/>
                </a:solidFill>
                <a:latin typeface="Arial Narrow" pitchFamily="34" charset="0"/>
              </a:rPr>
              <a:t>Be </a:t>
            </a:r>
            <a:r>
              <a:rPr lang="en-SG" altLang="en-US" b="1" u="sng">
                <a:solidFill>
                  <a:srgbClr val="FFFF00"/>
                </a:solidFill>
                <a:latin typeface="Arial Narrow" pitchFamily="34" charset="0"/>
              </a:rPr>
              <a:t>clear</a:t>
            </a:r>
            <a:r>
              <a:rPr lang="en-SG" altLang="en-US">
                <a:solidFill>
                  <a:schemeClr val="bg1"/>
                </a:solidFill>
                <a:latin typeface="Arial Narrow" pitchFamily="34" charset="0"/>
              </a:rPr>
              <a:t>-minded and self-</a:t>
            </a:r>
            <a:r>
              <a:rPr lang="en-SG" altLang="en-US" b="1" u="sng">
                <a:solidFill>
                  <a:srgbClr val="FFFF00"/>
                </a:solidFill>
                <a:latin typeface="Arial Narrow" pitchFamily="34" charset="0"/>
              </a:rPr>
              <a:t>controlled</a:t>
            </a:r>
            <a:r>
              <a:rPr lang="en-SG" altLang="en-US">
                <a:solidFill>
                  <a:schemeClr val="bg1"/>
                </a:solidFill>
                <a:latin typeface="Arial Narrow" pitchFamily="34" charset="0"/>
              </a:rPr>
              <a:t> so that we can 			</a:t>
            </a:r>
            <a:r>
              <a:rPr lang="en-SG" altLang="en-US" b="1" u="sng">
                <a:solidFill>
                  <a:srgbClr val="FFFF00"/>
                </a:solidFill>
                <a:latin typeface="Arial Narrow" pitchFamily="34" charset="0"/>
              </a:rPr>
              <a:t>pray</a:t>
            </a:r>
            <a:r>
              <a:rPr lang="en-SG" altLang="en-US">
                <a:solidFill>
                  <a:schemeClr val="bg1"/>
                </a:solidFill>
                <a:latin typeface="Arial Narrow" pitchFamily="34" charset="0"/>
              </a:rPr>
              <a:t>.</a:t>
            </a:r>
          </a:p>
        </p:txBody>
      </p:sp>
      <p:sp>
        <p:nvSpPr>
          <p:cNvPr id="20483" name="TextBox 4"/>
          <p:cNvSpPr txBox="1">
            <a:spLocks noChangeArrowheads="1"/>
          </p:cNvSpPr>
          <p:nvPr/>
        </p:nvSpPr>
        <p:spPr bwMode="auto">
          <a:xfrm>
            <a:off x="3635375" y="2133600"/>
            <a:ext cx="5257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1 Peter 4:7 </a:t>
            </a:r>
            <a:r>
              <a:rPr lang="en-SG" altLang="en-US" sz="2400">
                <a:solidFill>
                  <a:schemeClr val="bg1"/>
                </a:solidFill>
                <a:latin typeface="Arial Narrow" pitchFamily="34" charset="0"/>
              </a:rPr>
              <a:t>(NKJV) </a:t>
            </a:r>
            <a:br>
              <a:rPr lang="en-SG" altLang="en-US" sz="2400">
                <a:solidFill>
                  <a:schemeClr val="bg1"/>
                </a:solidFill>
                <a:latin typeface="Arial Narrow" pitchFamily="34" charset="0"/>
              </a:rPr>
            </a:br>
            <a:r>
              <a:rPr lang="en-SG" altLang="en-US" sz="2800">
                <a:solidFill>
                  <a:schemeClr val="bg1"/>
                </a:solidFill>
                <a:latin typeface="Arial Narrow" pitchFamily="34" charset="0"/>
              </a:rPr>
              <a:t>But the end of all things is at hand; therefore be serious and watchful </a:t>
            </a:r>
            <a:br>
              <a:rPr lang="en-SG" altLang="en-US" sz="2800">
                <a:solidFill>
                  <a:schemeClr val="bg1"/>
                </a:solidFill>
                <a:latin typeface="Arial Narrow" pitchFamily="34" charset="0"/>
              </a:rPr>
            </a:br>
            <a:r>
              <a:rPr lang="en-SG" altLang="en-US" sz="2800">
                <a:solidFill>
                  <a:schemeClr val="bg1"/>
                </a:solidFill>
                <a:latin typeface="Arial Narrow" pitchFamily="34" charset="0"/>
              </a:rPr>
              <a:t>in your prayers. </a:t>
            </a:r>
          </a:p>
        </p:txBody>
      </p:sp>
      <p:sp>
        <p:nvSpPr>
          <p:cNvPr id="20484" name="TextBox 5"/>
          <p:cNvSpPr txBox="1">
            <a:spLocks noChangeArrowheads="1"/>
          </p:cNvSpPr>
          <p:nvPr/>
        </p:nvSpPr>
        <p:spPr bwMode="auto">
          <a:xfrm>
            <a:off x="3635375" y="4205288"/>
            <a:ext cx="5257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FFFF00"/>
                </a:solidFill>
                <a:latin typeface="Arial Narrow" pitchFamily="34" charset="0"/>
              </a:rPr>
              <a:t>1 Peter 4:7 </a:t>
            </a:r>
            <a:r>
              <a:rPr lang="en-SG" altLang="en-US" sz="2400">
                <a:solidFill>
                  <a:schemeClr val="bg1"/>
                </a:solidFill>
                <a:latin typeface="Arial Narrow" pitchFamily="34" charset="0"/>
              </a:rPr>
              <a:t>(NIV) </a:t>
            </a:r>
            <a:br>
              <a:rPr lang="en-SG" altLang="en-US" sz="2400">
                <a:solidFill>
                  <a:schemeClr val="bg1"/>
                </a:solidFill>
                <a:latin typeface="Arial Narrow" pitchFamily="34" charset="0"/>
              </a:rPr>
            </a:br>
            <a:r>
              <a:rPr lang="en-SG" altLang="en-US" sz="2800">
                <a:solidFill>
                  <a:schemeClr val="bg1"/>
                </a:solidFill>
                <a:latin typeface="Arial Narrow" pitchFamily="34" charset="0"/>
              </a:rPr>
              <a:t>The end of all things is near. Therefore be alert and of sober mind so that </a:t>
            </a:r>
            <a:br>
              <a:rPr lang="en-SG" altLang="en-US" sz="2800">
                <a:solidFill>
                  <a:schemeClr val="bg1"/>
                </a:solidFill>
                <a:latin typeface="Arial Narrow" pitchFamily="34" charset="0"/>
              </a:rPr>
            </a:br>
            <a:r>
              <a:rPr lang="en-SG" altLang="en-US" sz="2800">
                <a:solidFill>
                  <a:schemeClr val="bg1"/>
                </a:solidFill>
                <a:latin typeface="Arial Narrow" pitchFamily="34" charset="0"/>
              </a:rPr>
              <a:t>you may pray.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fade">
                                      <p:cBhvr>
                                        <p:cTn id="11"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250825" y="549276"/>
            <a:ext cx="568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ts val="1200"/>
              </a:spcBef>
              <a:buFontTx/>
              <a:buNone/>
            </a:pPr>
            <a:r>
              <a:rPr lang="en-SG" altLang="en-US" b="1">
                <a:latin typeface="Arial Narrow" pitchFamily="34" charset="0"/>
              </a:rPr>
              <a:t>1. 	</a:t>
            </a:r>
            <a:r>
              <a:rPr lang="en-SG" altLang="en-US">
                <a:latin typeface="Arial Narrow" pitchFamily="34" charset="0"/>
              </a:rPr>
              <a:t>The </a:t>
            </a:r>
            <a:r>
              <a:rPr lang="en-SG" altLang="en-US" b="1" u="sng">
                <a:solidFill>
                  <a:srgbClr val="C00000"/>
                </a:solidFill>
                <a:latin typeface="Arial Narrow" pitchFamily="34" charset="0"/>
              </a:rPr>
              <a:t>first</a:t>
            </a:r>
            <a:r>
              <a:rPr lang="en-SG" altLang="en-US">
                <a:latin typeface="Arial Narrow" pitchFamily="34" charset="0"/>
              </a:rPr>
              <a:t> thing we must always 				do is </a:t>
            </a:r>
            <a:r>
              <a:rPr lang="en-SG" altLang="en-US" b="1" u="sng">
                <a:solidFill>
                  <a:srgbClr val="C00000"/>
                </a:solidFill>
                <a:latin typeface="Arial Narrow" pitchFamily="34" charset="0"/>
              </a:rPr>
              <a:t>connect</a:t>
            </a:r>
            <a:r>
              <a:rPr lang="en-SG" altLang="en-US">
                <a:latin typeface="Arial Narrow" pitchFamily="34" charset="0"/>
              </a:rPr>
              <a:t> to God in </a:t>
            </a:r>
            <a:r>
              <a:rPr lang="en-SG" altLang="en-US" b="1" u="sng">
                <a:solidFill>
                  <a:srgbClr val="C00000"/>
                </a:solidFill>
                <a:latin typeface="Arial Narrow" pitchFamily="34" charset="0"/>
              </a:rPr>
              <a:t>prayer</a:t>
            </a:r>
            <a:r>
              <a:rPr lang="en-SG" altLang="en-US">
                <a:latin typeface="Arial Narrow" pitchFamily="34" charset="0"/>
              </a:rPr>
              <a:t>.</a:t>
            </a:r>
          </a:p>
        </p:txBody>
      </p:sp>
      <p:sp>
        <p:nvSpPr>
          <p:cNvPr id="21507" name="TextBox 2"/>
          <p:cNvSpPr txBox="1">
            <a:spLocks noChangeArrowheads="1"/>
          </p:cNvSpPr>
          <p:nvPr/>
        </p:nvSpPr>
        <p:spPr bwMode="auto">
          <a:xfrm>
            <a:off x="236538" y="1989141"/>
            <a:ext cx="5616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77800" algn="l"/>
                <a:tab pos="357188" algn="l"/>
                <a:tab pos="534988" algn="l"/>
                <a:tab pos="714375" algn="l"/>
                <a:tab pos="892175" algn="l"/>
                <a:tab pos="1081088" algn="l"/>
                <a:tab pos="1260475" algn="l"/>
                <a:tab pos="1438275" algn="l"/>
                <a:tab pos="1617663" algn="l"/>
                <a:tab pos="1795463" algn="l"/>
                <a:tab pos="1973263" algn="l"/>
                <a:tab pos="2152650" algn="l"/>
                <a:tab pos="2330450" algn="l"/>
                <a:tab pos="2508250" algn="l"/>
                <a:tab pos="2687638" algn="l"/>
                <a:tab pos="2865438" algn="l"/>
                <a:tab pos="3044825" algn="l"/>
                <a:tab pos="3233738" algn="l"/>
                <a:tab pos="3411538" algn="l"/>
              </a:tabLst>
              <a:defRPr sz="2000">
                <a:solidFill>
                  <a:schemeClr val="tx1"/>
                </a:solidFill>
                <a:latin typeface="Calibri" pitchFamily="34" charset="0"/>
              </a:defRPr>
            </a:lvl9pPr>
          </a:lstStyle>
          <a:p>
            <a:pPr eaLnBrk="1" hangingPunct="1">
              <a:spcBef>
                <a:spcPct val="0"/>
              </a:spcBef>
              <a:buFontTx/>
              <a:buNone/>
            </a:pPr>
            <a:r>
              <a:rPr lang="en-SG" altLang="en-US" sz="2800" b="1">
                <a:solidFill>
                  <a:srgbClr val="C00000"/>
                </a:solidFill>
                <a:latin typeface="Arial Narrow" pitchFamily="34" charset="0"/>
              </a:rPr>
              <a:t>1 Thessalonians 5:17 </a:t>
            </a:r>
            <a:br>
              <a:rPr lang="en-SG" altLang="en-US" sz="2800" b="1">
                <a:solidFill>
                  <a:srgbClr val="C00000"/>
                </a:solidFill>
                <a:latin typeface="Arial Narrow" pitchFamily="34" charset="0"/>
              </a:rPr>
            </a:br>
            <a:r>
              <a:rPr lang="en-SG" altLang="en-US" sz="2800" b="1" u="sng">
                <a:solidFill>
                  <a:srgbClr val="800080"/>
                </a:solidFill>
                <a:latin typeface="Arial Narrow" pitchFamily="34" charset="0"/>
              </a:rPr>
              <a:t>pray without ceasing</a:t>
            </a:r>
            <a:r>
              <a:rPr lang="en-SG" altLang="en-US" sz="2800" b="1">
                <a:latin typeface="Arial Narrow" pitchFamily="34" charset="0"/>
              </a:rPr>
              <a:t> </a:t>
            </a:r>
            <a:r>
              <a:rPr lang="en-SG" altLang="en-US" sz="2800">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3154</TotalTime>
  <Words>1071</Words>
  <Application>Microsoft Office PowerPoint</Application>
  <PresentationFormat>On-screen Show (4:3)</PresentationFormat>
  <Paragraphs>163</Paragraphs>
  <Slides>41</Slides>
  <Notes>41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dc:creator>
  <cp:lastModifiedBy>JJ</cp:lastModifiedBy>
  <cp:revision>122</cp:revision>
  <cp:lastPrinted>2014-04-21T07:25:28Z</cp:lastPrinted>
  <dcterms:created xsi:type="dcterms:W3CDTF">2014-03-11T02:39:23Z</dcterms:created>
  <dcterms:modified xsi:type="dcterms:W3CDTF">2014-04-25T10:24:12Z</dcterms:modified>
</cp:coreProperties>
</file>