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theme/theme21.xml" ContentType="application/vnd.openxmlformats-officedocument.theme+xml"/>
  <Override PartName="/ppt/theme/theme2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20" r:id="rId3"/>
    <p:sldMasterId id="2147483804" r:id="rId4"/>
    <p:sldMasterId id="2147483816" r:id="rId5"/>
    <p:sldMasterId id="2147483888" r:id="rId6"/>
    <p:sldMasterId id="2147483900" r:id="rId7"/>
    <p:sldMasterId id="2147483912" r:id="rId8"/>
    <p:sldMasterId id="2147483924" r:id="rId9"/>
    <p:sldMasterId id="2147483936" r:id="rId10"/>
    <p:sldMasterId id="2147483948" r:id="rId11"/>
    <p:sldMasterId id="2147483960" r:id="rId12"/>
    <p:sldMasterId id="2147483972" r:id="rId13"/>
    <p:sldMasterId id="2147483984" r:id="rId14"/>
    <p:sldMasterId id="2147483996" r:id="rId15"/>
    <p:sldMasterId id="2147484020" r:id="rId16"/>
    <p:sldMasterId id="2147484032" r:id="rId17"/>
    <p:sldMasterId id="2147484044" r:id="rId18"/>
    <p:sldMasterId id="2147484068" r:id="rId19"/>
    <p:sldMasterId id="2147484080" r:id="rId20"/>
  </p:sldMasterIdLst>
  <p:notesMasterIdLst>
    <p:notesMasterId r:id="rId72"/>
  </p:notesMasterIdLst>
  <p:handoutMasterIdLst>
    <p:handoutMasterId r:id="rId73"/>
  </p:handoutMasterIdLst>
  <p:sldIdLst>
    <p:sldId id="504" r:id="rId21"/>
    <p:sldId id="458" r:id="rId22"/>
    <p:sldId id="459" r:id="rId23"/>
    <p:sldId id="423" r:id="rId24"/>
    <p:sldId id="505" r:id="rId25"/>
    <p:sldId id="506" r:id="rId26"/>
    <p:sldId id="507" r:id="rId27"/>
    <p:sldId id="508" r:id="rId28"/>
    <p:sldId id="460" r:id="rId29"/>
    <p:sldId id="509" r:id="rId30"/>
    <p:sldId id="461" r:id="rId31"/>
    <p:sldId id="462" r:id="rId32"/>
    <p:sldId id="463" r:id="rId33"/>
    <p:sldId id="464" r:id="rId34"/>
    <p:sldId id="465" r:id="rId35"/>
    <p:sldId id="466" r:id="rId36"/>
    <p:sldId id="467" r:id="rId37"/>
    <p:sldId id="468" r:id="rId38"/>
    <p:sldId id="469" r:id="rId39"/>
    <p:sldId id="470" r:id="rId40"/>
    <p:sldId id="471" r:id="rId41"/>
    <p:sldId id="472" r:id="rId42"/>
    <p:sldId id="473" r:id="rId43"/>
    <p:sldId id="474" r:id="rId44"/>
    <p:sldId id="475" r:id="rId45"/>
    <p:sldId id="438" r:id="rId46"/>
    <p:sldId id="439" r:id="rId47"/>
    <p:sldId id="476" r:id="rId48"/>
    <p:sldId id="477" r:id="rId49"/>
    <p:sldId id="478" r:id="rId50"/>
    <p:sldId id="479" r:id="rId51"/>
    <p:sldId id="480" r:id="rId52"/>
    <p:sldId id="481" r:id="rId53"/>
    <p:sldId id="486" r:id="rId54"/>
    <p:sldId id="487" r:id="rId55"/>
    <p:sldId id="488" r:id="rId56"/>
    <p:sldId id="489" r:id="rId57"/>
    <p:sldId id="490" r:id="rId58"/>
    <p:sldId id="491" r:id="rId59"/>
    <p:sldId id="492" r:id="rId60"/>
    <p:sldId id="493" r:id="rId61"/>
    <p:sldId id="494" r:id="rId62"/>
    <p:sldId id="495" r:id="rId63"/>
    <p:sldId id="496" r:id="rId64"/>
    <p:sldId id="497" r:id="rId65"/>
    <p:sldId id="498" r:id="rId66"/>
    <p:sldId id="499" r:id="rId67"/>
    <p:sldId id="500" r:id="rId68"/>
    <p:sldId id="482" r:id="rId69"/>
    <p:sldId id="338" r:id="rId70"/>
    <p:sldId id="339" r:id="rId71"/>
  </p:sldIdLst>
  <p:sldSz cx="12192000" cy="6858000"/>
  <p:notesSz cx="6805613" cy="99393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4" userDrawn="1">
          <p15:clr>
            <a:srgbClr val="A4A3A4"/>
          </p15:clr>
        </p15:guide>
        <p15:guide id="2" pos="7514" userDrawn="1">
          <p15:clr>
            <a:srgbClr val="A4A3A4"/>
          </p15:clr>
        </p15:guide>
        <p15:guide id="3" orient="horz" pos="1253" userDrawn="1">
          <p15:clr>
            <a:srgbClr val="A4A3A4"/>
          </p15:clr>
        </p15:guide>
        <p15:guide id="4" pos="16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  <a:srgbClr val="000066"/>
    <a:srgbClr val="FFFFCC"/>
    <a:srgbClr val="CCFFCC"/>
    <a:srgbClr val="CCCCFF"/>
    <a:srgbClr val="006600"/>
    <a:srgbClr val="660066"/>
    <a:srgbClr val="FFCCFF"/>
    <a:srgbClr val="DDDDFF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07" autoAdjust="0"/>
    <p:restoredTop sz="69597" autoAdjust="0"/>
  </p:normalViewPr>
  <p:slideViewPr>
    <p:cSldViewPr showGuides="1">
      <p:cViewPr varScale="1">
        <p:scale>
          <a:sx n="59" d="100"/>
          <a:sy n="59" d="100"/>
        </p:scale>
        <p:origin x="-1518" y="-78"/>
      </p:cViewPr>
      <p:guideLst>
        <p:guide orient="horz" pos="164"/>
        <p:guide orient="horz" pos="1253"/>
        <p:guide pos="7514"/>
        <p:guide pos="16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28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6.xml"/><Relationship Id="rId21" Type="http://schemas.openxmlformats.org/officeDocument/2006/relationships/slide" Target="slides/slide1.xml"/><Relationship Id="rId42" Type="http://schemas.openxmlformats.org/officeDocument/2006/relationships/slide" Target="slides/slide22.xml"/><Relationship Id="rId47" Type="http://schemas.openxmlformats.org/officeDocument/2006/relationships/slide" Target="slides/slide27.xml"/><Relationship Id="rId63" Type="http://schemas.openxmlformats.org/officeDocument/2006/relationships/slide" Target="slides/slide43.xml"/><Relationship Id="rId68" Type="http://schemas.openxmlformats.org/officeDocument/2006/relationships/slide" Target="slides/slide48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4.xml"/><Relationship Id="rId32" Type="http://schemas.openxmlformats.org/officeDocument/2006/relationships/slide" Target="slides/slide12.xml"/><Relationship Id="rId37" Type="http://schemas.openxmlformats.org/officeDocument/2006/relationships/slide" Target="slides/slide17.xml"/><Relationship Id="rId40" Type="http://schemas.openxmlformats.org/officeDocument/2006/relationships/slide" Target="slides/slide20.xml"/><Relationship Id="rId45" Type="http://schemas.openxmlformats.org/officeDocument/2006/relationships/slide" Target="slides/slide25.xml"/><Relationship Id="rId53" Type="http://schemas.openxmlformats.org/officeDocument/2006/relationships/slide" Target="slides/slide33.xml"/><Relationship Id="rId58" Type="http://schemas.openxmlformats.org/officeDocument/2006/relationships/slide" Target="slides/slide38.xml"/><Relationship Id="rId66" Type="http://schemas.openxmlformats.org/officeDocument/2006/relationships/slide" Target="slides/slide46.xml"/><Relationship Id="rId7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1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2.xml"/><Relationship Id="rId27" Type="http://schemas.openxmlformats.org/officeDocument/2006/relationships/slide" Target="slides/slide7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43" Type="http://schemas.openxmlformats.org/officeDocument/2006/relationships/slide" Target="slides/slide23.xml"/><Relationship Id="rId48" Type="http://schemas.openxmlformats.org/officeDocument/2006/relationships/slide" Target="slides/slide28.xml"/><Relationship Id="rId56" Type="http://schemas.openxmlformats.org/officeDocument/2006/relationships/slide" Target="slides/slide36.xml"/><Relationship Id="rId64" Type="http://schemas.openxmlformats.org/officeDocument/2006/relationships/slide" Target="slides/slide44.xml"/><Relationship Id="rId69" Type="http://schemas.openxmlformats.org/officeDocument/2006/relationships/slide" Target="slides/slide49.xml"/><Relationship Id="rId77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1.xml"/><Relationship Id="rId72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5.xml"/><Relationship Id="rId33" Type="http://schemas.openxmlformats.org/officeDocument/2006/relationships/slide" Target="slides/slide13.xml"/><Relationship Id="rId38" Type="http://schemas.openxmlformats.org/officeDocument/2006/relationships/slide" Target="slides/slide18.xml"/><Relationship Id="rId46" Type="http://schemas.openxmlformats.org/officeDocument/2006/relationships/slide" Target="slides/slide26.xml"/><Relationship Id="rId59" Type="http://schemas.openxmlformats.org/officeDocument/2006/relationships/slide" Target="slides/slide39.xml"/><Relationship Id="rId67" Type="http://schemas.openxmlformats.org/officeDocument/2006/relationships/slide" Target="slides/slide47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1.xml"/><Relationship Id="rId54" Type="http://schemas.openxmlformats.org/officeDocument/2006/relationships/slide" Target="slides/slide34.xml"/><Relationship Id="rId62" Type="http://schemas.openxmlformats.org/officeDocument/2006/relationships/slide" Target="slides/slide42.xml"/><Relationship Id="rId70" Type="http://schemas.openxmlformats.org/officeDocument/2006/relationships/slide" Target="slides/slide50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36" Type="http://schemas.openxmlformats.org/officeDocument/2006/relationships/slide" Target="slides/slide16.xml"/><Relationship Id="rId49" Type="http://schemas.openxmlformats.org/officeDocument/2006/relationships/slide" Target="slides/slide29.xml"/><Relationship Id="rId57" Type="http://schemas.openxmlformats.org/officeDocument/2006/relationships/slide" Target="slides/slide3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1.xml"/><Relationship Id="rId44" Type="http://schemas.openxmlformats.org/officeDocument/2006/relationships/slide" Target="slides/slide24.xml"/><Relationship Id="rId52" Type="http://schemas.openxmlformats.org/officeDocument/2006/relationships/slide" Target="slides/slide32.xml"/><Relationship Id="rId60" Type="http://schemas.openxmlformats.org/officeDocument/2006/relationships/slide" Target="slides/slide40.xml"/><Relationship Id="rId65" Type="http://schemas.openxmlformats.org/officeDocument/2006/relationships/slide" Target="slides/slide45.xml"/><Relationship Id="rId73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9.xml"/><Relationship Id="rId34" Type="http://schemas.openxmlformats.org/officeDocument/2006/relationships/slide" Target="slides/slide14.xml"/><Relationship Id="rId50" Type="http://schemas.openxmlformats.org/officeDocument/2006/relationships/slide" Target="slides/slide30.xml"/><Relationship Id="rId55" Type="http://schemas.openxmlformats.org/officeDocument/2006/relationships/slide" Target="slides/slide35.xml"/><Relationship Id="rId76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4939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E67977-66D2-4DAB-9458-1EB53428B53C}" type="datetimeFigureOut">
              <a:rPr lang="en-SG" smtClean="0"/>
              <a:t>10/2/2017</a:t>
            </a:fld>
            <a:endParaRPr lang="en-S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4939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B24B33-B11C-4968-B13C-A339103B959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5529099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4D29E6-F30D-4378-A812-5E4EC7817117}" type="datetimeFigureOut">
              <a:rPr lang="en-SG" smtClean="0"/>
              <a:t>10/2/2017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305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562" y="4721186"/>
            <a:ext cx="5444490" cy="447270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4939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A38066-48AA-47D4-9881-521FDC02C23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15758169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Obedience more important than asking for prayers in Jesus’ Name.</a:t>
            </a:r>
          </a:p>
          <a:p>
            <a:r>
              <a:rPr lang="en-US" b="1" dirty="0" smtClean="0"/>
              <a:t>Healing begins with sanctification of the heart.</a:t>
            </a:r>
          </a:p>
          <a:p>
            <a:r>
              <a:rPr lang="en-US" b="1" dirty="0" err="1" smtClean="0"/>
              <a:t>Eg</a:t>
            </a:r>
            <a:r>
              <a:rPr lang="en-US" b="1" dirty="0" smtClean="0"/>
              <a:t>: Forgiveness and repentance to remove legal ground</a:t>
            </a:r>
            <a:r>
              <a:rPr lang="en-US" b="1" baseline="0" dirty="0" smtClean="0"/>
              <a:t> to the evil one.</a:t>
            </a:r>
          </a:p>
          <a:p>
            <a:r>
              <a:rPr lang="en-US" b="1" baseline="0" dirty="0" smtClean="0"/>
              <a:t>R/s with God</a:t>
            </a:r>
          </a:p>
          <a:p>
            <a:r>
              <a:rPr lang="en-US" b="1" baseline="0" dirty="0" smtClean="0"/>
              <a:t>r/s with self/</a:t>
            </a:r>
          </a:p>
          <a:p>
            <a:r>
              <a:rPr lang="en-US" b="1" baseline="0" dirty="0" smtClean="0"/>
              <a:t>r/s with others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816E11-1AAC-46E2-8EF7-4F58564FDC6F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150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816E11-1AAC-46E2-8EF7-4F58564FDC6F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1242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816E11-1AAC-46E2-8EF7-4F58564FDC6F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2868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313" y="744538"/>
            <a:ext cx="6630987" cy="3729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8D32B9-0CA4-4C6A-AF99-212467C8AB5C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34</a:t>
            </a:fld>
            <a:endParaRPr lang="en-SG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8838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313" y="744538"/>
            <a:ext cx="6630987" cy="3729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8D32B9-0CA4-4C6A-AF99-212467C8AB5C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35</a:t>
            </a:fld>
            <a:endParaRPr lang="en-SG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7819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F2E41D2-55CD-4140-A7C1-727071D950D4}" type="slidenum">
              <a:rPr lang="en-US">
                <a:solidFill>
                  <a:srgbClr val="000000"/>
                </a:solidFill>
              </a:rPr>
              <a:pPr/>
              <a:t>36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7313" y="744538"/>
            <a:ext cx="6630987" cy="37306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6442148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075" y="746125"/>
            <a:ext cx="6621463" cy="37258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SG" altLang="en-US" b="0" dirty="0" smtClean="0"/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9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2813" fontAlgn="base">
              <a:spcBef>
                <a:spcPct val="0"/>
              </a:spcBef>
              <a:spcAft>
                <a:spcPct val="0"/>
              </a:spcAft>
              <a:defRPr/>
            </a:pPr>
            <a:fld id="{DDCF2B56-24CE-4847-922B-7E92A967218E}" type="slidenum">
              <a:rPr lang="en-SG" altLang="en-US" sz="1200">
                <a:solidFill>
                  <a:prstClr val="black"/>
                </a:solidFill>
              </a:rPr>
              <a:pPr defTabSz="912813" fontAlgn="base">
                <a:spcBef>
                  <a:spcPct val="0"/>
                </a:spcBef>
                <a:spcAft>
                  <a:spcPct val="0"/>
                </a:spcAft>
                <a:defRPr/>
              </a:pPr>
              <a:t>41</a:t>
            </a:fld>
            <a:endParaRPr lang="en-SG" alt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0703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816E11-1AAC-46E2-8EF7-4F58564FDC6F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0269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816E11-1AAC-46E2-8EF7-4F58564FDC6F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7366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816E11-1AAC-46E2-8EF7-4F58564FDC6F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2376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816E11-1AAC-46E2-8EF7-4F58564FDC6F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835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3050" cy="3725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4CD64B-BA0E-47CD-8319-E2B3B453BDFE}" type="slidenum">
              <a:rPr lang="en-SG" smtClean="0">
                <a:solidFill>
                  <a:prstClr val="black"/>
                </a:solidFill>
              </a:rPr>
              <a:pPr/>
              <a:t>26</a:t>
            </a:fld>
            <a:endParaRPr lang="en-S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6824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3050" cy="3725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63EA50-37ED-4020-A83F-6F62D8F10569}" type="slidenum">
              <a:rPr lang="en-SG" smtClean="0">
                <a:solidFill>
                  <a:prstClr val="black"/>
                </a:solidFill>
              </a:rPr>
              <a:pPr/>
              <a:t>27</a:t>
            </a:fld>
            <a:endParaRPr lang="en-SG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8301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816E11-1AAC-46E2-8EF7-4F58564FDC6F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9881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2F8101-AC10-46B6-80C1-430DC8FF2B44}" type="slidenum">
              <a:rPr lang="en-SG" smtClean="0">
                <a:solidFill>
                  <a:prstClr val="black"/>
                </a:solidFill>
              </a:rPr>
              <a:pPr/>
              <a:t>29</a:t>
            </a:fld>
            <a:endParaRPr lang="en-SG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3458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1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AD07F4-DACA-40DD-9DAE-67CD28A2A07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689950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4CF9E6-A7C6-4EE8-B26A-1725C0EEFEA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98885"/>
      </p:ext>
    </p:extLst>
  </p:cSld>
  <p:clrMapOvr>
    <a:masterClrMapping/>
  </p:clrMapOvr>
  <p:transition spd="med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2" indent="0" algn="ctr">
              <a:buNone/>
              <a:defRPr/>
            </a:lvl2pPr>
            <a:lvl3pPr marL="914364" indent="0" algn="ctr">
              <a:buNone/>
              <a:defRPr/>
            </a:lvl3pPr>
            <a:lvl4pPr marL="1371545" indent="0" algn="ctr">
              <a:buNone/>
              <a:defRPr/>
            </a:lvl4pPr>
            <a:lvl5pPr marL="1828727" indent="0" algn="ctr">
              <a:buNone/>
              <a:defRPr/>
            </a:lvl5pPr>
            <a:lvl6pPr marL="2285909" indent="0" algn="ctr">
              <a:buNone/>
              <a:defRPr/>
            </a:lvl6pPr>
            <a:lvl7pPr marL="2743091" indent="0" algn="ctr">
              <a:buNone/>
              <a:defRPr/>
            </a:lvl7pPr>
            <a:lvl8pPr marL="3200272" indent="0" algn="ctr">
              <a:buNone/>
              <a:defRPr/>
            </a:lvl8pPr>
            <a:lvl9pPr marL="3657454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5763D1-1D75-43C9-8001-A8750035EA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87373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671708-2D6E-44CB-B1D7-0A4553C640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00375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2" indent="0">
              <a:buNone/>
              <a:defRPr sz="1800"/>
            </a:lvl2pPr>
            <a:lvl3pPr marL="914364" indent="0">
              <a:buNone/>
              <a:defRPr sz="1600"/>
            </a:lvl3pPr>
            <a:lvl4pPr marL="1371545" indent="0">
              <a:buNone/>
              <a:defRPr sz="1400"/>
            </a:lvl4pPr>
            <a:lvl5pPr marL="1828727" indent="0">
              <a:buNone/>
              <a:defRPr sz="1400"/>
            </a:lvl5pPr>
            <a:lvl6pPr marL="2285909" indent="0">
              <a:buNone/>
              <a:defRPr sz="1400"/>
            </a:lvl6pPr>
            <a:lvl7pPr marL="2743091" indent="0">
              <a:buNone/>
              <a:defRPr sz="1400"/>
            </a:lvl7pPr>
            <a:lvl8pPr marL="3200272" indent="0">
              <a:buNone/>
              <a:defRPr sz="1400"/>
            </a:lvl8pPr>
            <a:lvl9pPr marL="3657454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FE29F1-6D0A-4369-AE00-2201876563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64485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FFAA6F-12A5-447E-B611-A5F846C6D2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8515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2" indent="0">
              <a:buNone/>
              <a:defRPr sz="2000" b="1"/>
            </a:lvl2pPr>
            <a:lvl3pPr marL="914364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1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2" indent="0">
              <a:buNone/>
              <a:defRPr sz="2000" b="1"/>
            </a:lvl2pPr>
            <a:lvl3pPr marL="914364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1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E9FAFC-650C-4086-988C-1D7EC76680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34098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34A613-5F2D-446E-BDE9-B8DC29CD44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78264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EF187A-8AC3-43F0-BCC0-40B052BF0A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20934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2" indent="0">
              <a:buNone/>
              <a:defRPr sz="1200"/>
            </a:lvl2pPr>
            <a:lvl3pPr marL="914364" indent="0">
              <a:buNone/>
              <a:defRPr sz="1000"/>
            </a:lvl3pPr>
            <a:lvl4pPr marL="1371545" indent="0">
              <a:buNone/>
              <a:defRPr sz="900"/>
            </a:lvl4pPr>
            <a:lvl5pPr marL="1828727" indent="0">
              <a:buNone/>
              <a:defRPr sz="900"/>
            </a:lvl5pPr>
            <a:lvl6pPr marL="2285909" indent="0">
              <a:buNone/>
              <a:defRPr sz="900"/>
            </a:lvl6pPr>
            <a:lvl7pPr marL="2743091" indent="0">
              <a:buNone/>
              <a:defRPr sz="900"/>
            </a:lvl7pPr>
            <a:lvl8pPr marL="3200272" indent="0">
              <a:buNone/>
              <a:defRPr sz="900"/>
            </a:lvl8pPr>
            <a:lvl9pPr marL="365745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123C95-4279-4950-A294-4A7C89D240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68004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2" indent="0">
              <a:buNone/>
              <a:defRPr sz="2800"/>
            </a:lvl2pPr>
            <a:lvl3pPr marL="914364" indent="0">
              <a:buNone/>
              <a:defRPr sz="2400"/>
            </a:lvl3pPr>
            <a:lvl4pPr marL="1371545" indent="0">
              <a:buNone/>
              <a:defRPr sz="2000"/>
            </a:lvl4pPr>
            <a:lvl5pPr marL="1828727" indent="0">
              <a:buNone/>
              <a:defRPr sz="2000"/>
            </a:lvl5pPr>
            <a:lvl6pPr marL="2285909" indent="0">
              <a:buNone/>
              <a:defRPr sz="2000"/>
            </a:lvl6pPr>
            <a:lvl7pPr marL="2743091" indent="0">
              <a:buNone/>
              <a:defRPr sz="2000"/>
            </a:lvl7pPr>
            <a:lvl8pPr marL="3200272" indent="0">
              <a:buNone/>
              <a:defRPr sz="2000"/>
            </a:lvl8pPr>
            <a:lvl9pPr marL="3657454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2" indent="0">
              <a:buNone/>
              <a:defRPr sz="1200"/>
            </a:lvl2pPr>
            <a:lvl3pPr marL="914364" indent="0">
              <a:buNone/>
              <a:defRPr sz="1000"/>
            </a:lvl3pPr>
            <a:lvl4pPr marL="1371545" indent="0">
              <a:buNone/>
              <a:defRPr sz="900"/>
            </a:lvl4pPr>
            <a:lvl5pPr marL="1828727" indent="0">
              <a:buNone/>
              <a:defRPr sz="900"/>
            </a:lvl5pPr>
            <a:lvl6pPr marL="2285909" indent="0">
              <a:buNone/>
              <a:defRPr sz="900"/>
            </a:lvl6pPr>
            <a:lvl7pPr marL="2743091" indent="0">
              <a:buNone/>
              <a:defRPr sz="900"/>
            </a:lvl7pPr>
            <a:lvl8pPr marL="3200272" indent="0">
              <a:buNone/>
              <a:defRPr sz="900"/>
            </a:lvl8pPr>
            <a:lvl9pPr marL="365745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DB8D93-73C6-432D-AE4B-BFB455F11B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12593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C583B7-55CE-4A75-B5BA-CC688D9AFA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856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40C942-B54C-46FF-9028-21E6AA6A763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453291"/>
      </p:ext>
    </p:extLst>
  </p:cSld>
  <p:clrMapOvr>
    <a:masterClrMapping/>
  </p:clrMapOvr>
  <p:transition spd="med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8CF05D-C3A9-40B2-90E8-39673D4D6F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94992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78EB-8258-4009-A212-20327DB039B9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E0CF-118D-4A39-994D-4D23C96EEC9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93551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78EB-8258-4009-A212-20327DB039B9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E0CF-118D-4A39-994D-4D23C96EEC9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92402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78EB-8258-4009-A212-20327DB039B9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E0CF-118D-4A39-994D-4D23C96EEC9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08288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78EB-8258-4009-A212-20327DB039B9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E0CF-118D-4A39-994D-4D23C96EEC9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04500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78EB-8258-4009-A212-20327DB039B9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E0CF-118D-4A39-994D-4D23C96EEC9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51499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78EB-8258-4009-A212-20327DB039B9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E0CF-118D-4A39-994D-4D23C96EEC9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20818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78EB-8258-4009-A212-20327DB039B9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E0CF-118D-4A39-994D-4D23C96EEC9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26385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78EB-8258-4009-A212-20327DB039B9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E0CF-118D-4A39-994D-4D23C96EEC9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74177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78EB-8258-4009-A212-20327DB039B9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E0CF-118D-4A39-994D-4D23C96EEC9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1082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1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D62CE1-010E-42F9-9155-14A3D8BB87A4}" type="datetimeFigureOut">
              <a:rPr lang="en-US"/>
              <a:pPr>
                <a:defRPr/>
              </a:pPr>
              <a:t>2/10/2017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B600F9-94D5-4D12-A3B4-FD1E4429E6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99485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78EB-8258-4009-A212-20327DB039B9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E0CF-118D-4A39-994D-4D23C96EEC9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94691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78EB-8258-4009-A212-20327DB039B9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E0CF-118D-4A39-994D-4D23C96EEC9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40781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78EB-8258-4009-A212-20327DB039B9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E0CF-118D-4A39-994D-4D23C96EEC9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16776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78EB-8258-4009-A212-20327DB039B9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E0CF-118D-4A39-994D-4D23C96EEC9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16592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78EB-8258-4009-A212-20327DB039B9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E0CF-118D-4A39-994D-4D23C96EEC9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96048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78EB-8258-4009-A212-20327DB039B9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E0CF-118D-4A39-994D-4D23C96EEC9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0109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78EB-8258-4009-A212-20327DB039B9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E0CF-118D-4A39-994D-4D23C96EEC9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16463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78EB-8258-4009-A212-20327DB039B9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E0CF-118D-4A39-994D-4D23C96EEC9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10283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78EB-8258-4009-A212-20327DB039B9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E0CF-118D-4A39-994D-4D23C96EEC9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85211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78EB-8258-4009-A212-20327DB039B9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E0CF-118D-4A39-994D-4D23C96EEC9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5500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FC2D57-39F7-4A73-9F58-0D618E82FB8D}" type="datetimeFigureOut">
              <a:rPr lang="en-US"/>
              <a:pPr>
                <a:defRPr/>
              </a:pPr>
              <a:t>2/10/2017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6E37BB-C9B2-4235-9A21-FE8F4EA957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81650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78EB-8258-4009-A212-20327DB039B9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E0CF-118D-4A39-994D-4D23C96EEC9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04072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78EB-8258-4009-A212-20327DB039B9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E0CF-118D-4A39-994D-4D23C96EEC9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22435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78EB-8258-4009-A212-20327DB039B9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E0CF-118D-4A39-994D-4D23C96EEC9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6754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78EB-8258-4009-A212-20327DB039B9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E0CF-118D-4A39-994D-4D23C96EEC9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62493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78EB-8258-4009-A212-20327DB039B9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E0CF-118D-4A39-994D-4D23C96EEC9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33165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78EB-8258-4009-A212-20327DB039B9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E0CF-118D-4A39-994D-4D23C96EEC9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21634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78EB-8258-4009-A212-20327DB039B9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E0CF-118D-4A39-994D-4D23C96EEC9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18916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78EB-8258-4009-A212-20327DB039B9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E0CF-118D-4A39-994D-4D23C96EEC9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12955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78EB-8258-4009-A212-20327DB039B9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E0CF-118D-4A39-994D-4D23C96EEC9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45987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78EB-8258-4009-A212-20327DB039B9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E0CF-118D-4A39-994D-4D23C96EEC9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2902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599DE2-D250-4A17-8463-F8B516818FC3}" type="datetimeFigureOut">
              <a:rPr lang="en-US"/>
              <a:pPr>
                <a:defRPr/>
              </a:pPr>
              <a:t>2/10/2017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9E310A-F885-495E-B637-66F9061C4E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71570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78EB-8258-4009-A212-20327DB039B9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E0CF-118D-4A39-994D-4D23C96EEC9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00746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78EB-8258-4009-A212-20327DB039B9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E0CF-118D-4A39-994D-4D23C96EEC9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47502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78EB-8258-4009-A212-20327DB039B9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E0CF-118D-4A39-994D-4D23C96EEC9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58933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78EB-8258-4009-A212-20327DB039B9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E0CF-118D-4A39-994D-4D23C96EEC9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38121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78EB-8258-4009-A212-20327DB039B9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E0CF-118D-4A39-994D-4D23C96EEC9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54959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78EB-8258-4009-A212-20327DB039B9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E0CF-118D-4A39-994D-4D23C96EEC9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52116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78EB-8258-4009-A212-20327DB039B9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E0CF-118D-4A39-994D-4D23C96EEC9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64375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78EB-8258-4009-A212-20327DB039B9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E0CF-118D-4A39-994D-4D23C96EEC9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96037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78EB-8258-4009-A212-20327DB039B9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E0CF-118D-4A39-994D-4D23C96EEC9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73597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78EB-8258-4009-A212-20327DB039B9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E0CF-118D-4A39-994D-4D23C96EEC9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6107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DEAB55-0EA1-4A88-8106-3A24635C05C0}" type="datetimeFigureOut">
              <a:rPr lang="en-US"/>
              <a:pPr>
                <a:defRPr/>
              </a:pPr>
              <a:t>2/10/2017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F3FCBF-2188-412D-A4B4-F65E81D613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5346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78EB-8258-4009-A212-20327DB039B9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E0CF-118D-4A39-994D-4D23C96EEC9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65451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78EB-8258-4009-A212-20327DB039B9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E0CF-118D-4A39-994D-4D23C96EEC9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40131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78EB-8258-4009-A212-20327DB039B9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E0CF-118D-4A39-994D-4D23C96EEC9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32662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78EB-8258-4009-A212-20327DB039B9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E0CF-118D-4A39-994D-4D23C96EEC9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54439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78EB-8258-4009-A212-20327DB039B9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E0CF-118D-4A39-994D-4D23C96EEC9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99141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78EB-8258-4009-A212-20327DB039B9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E0CF-118D-4A39-994D-4D23C96EEC9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26022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78EB-8258-4009-A212-20327DB039B9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E0CF-118D-4A39-994D-4D23C96EEC9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38309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78EB-8258-4009-A212-20327DB039B9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E0CF-118D-4A39-994D-4D23C96EEC9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150665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78EB-8258-4009-A212-20327DB039B9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E0CF-118D-4A39-994D-4D23C96EEC9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672714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78EB-8258-4009-A212-20327DB039B9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E0CF-118D-4A39-994D-4D23C96EEC9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708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7751EB-BCE2-4465-B0EF-AABD4E05C52B}" type="datetimeFigureOut">
              <a:rPr lang="en-US"/>
              <a:pPr>
                <a:defRPr/>
              </a:pPr>
              <a:t>2/10/2017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DF8B06-4807-44FE-9455-1674D87599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401432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78EB-8258-4009-A212-20327DB039B9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E0CF-118D-4A39-994D-4D23C96EEC9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43481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78EB-8258-4009-A212-20327DB039B9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E0CF-118D-4A39-994D-4D23C96EEC9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283112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78EB-8258-4009-A212-20327DB039B9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E0CF-118D-4A39-994D-4D23C96EEC9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06406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78EB-8258-4009-A212-20327DB039B9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E0CF-118D-4A39-994D-4D23C96EEC9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08438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78EB-8258-4009-A212-20327DB039B9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E0CF-118D-4A39-994D-4D23C96EEC9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42418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78EB-8258-4009-A212-20327DB039B9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E0CF-118D-4A39-994D-4D23C96EEC9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53647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78EB-8258-4009-A212-20327DB039B9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E0CF-118D-4A39-994D-4D23C96EEC9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06559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78EB-8258-4009-A212-20327DB039B9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E0CF-118D-4A39-994D-4D23C96EEC9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82212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78EB-8258-4009-A212-20327DB039B9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E0CF-118D-4A39-994D-4D23C96EEC9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922529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78EB-8258-4009-A212-20327DB039B9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E0CF-118D-4A39-994D-4D23C96EEC9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1068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C2ACC8-652D-495A-A37D-CA0C3BAC0F50}" type="datetimeFigureOut">
              <a:rPr lang="en-US"/>
              <a:pPr>
                <a:defRPr/>
              </a:pPr>
              <a:t>2/10/2017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8875BB-308D-46DA-AE58-3B6E7D6059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98805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78EB-8258-4009-A212-20327DB039B9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E0CF-118D-4A39-994D-4D23C96EEC9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455986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78EB-8258-4009-A212-20327DB039B9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E0CF-118D-4A39-994D-4D23C96EEC9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09366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78EB-8258-4009-A212-20327DB039B9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E0CF-118D-4A39-994D-4D23C96EEC9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244665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78EB-8258-4009-A212-20327DB039B9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E0CF-118D-4A39-994D-4D23C96EEC9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162610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78EB-8258-4009-A212-20327DB039B9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E0CF-118D-4A39-994D-4D23C96EEC9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919988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78EB-8258-4009-A212-20327DB039B9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E0CF-118D-4A39-994D-4D23C96EEC9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027485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78EB-8258-4009-A212-20327DB039B9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E0CF-118D-4A39-994D-4D23C96EEC9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024997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69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8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8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7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7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7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AA8B9A-5C20-4612-A35F-B63A1466EF6D}" type="datetimeFigureOut">
              <a:rPr lang="en-SG"/>
              <a:pPr>
                <a:defRPr/>
              </a:pPr>
              <a:t>10/2/2017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3F6552-15A5-45CC-AAB2-53457AE97C9B}" type="slidenum">
              <a:rPr lang="en-SG"/>
              <a:pPr>
                <a:defRPr/>
              </a:pPr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978033082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0F2D9A-254A-49BA-974E-4BC3E0D7938F}" type="datetimeFigureOut">
              <a:rPr lang="en-SG"/>
              <a:pPr>
                <a:defRPr/>
              </a:pPr>
              <a:t>10/2/2017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9A856E-3F4C-4EBE-B748-D52935E3D328}" type="slidenum">
              <a:rPr lang="en-SG"/>
              <a:pPr>
                <a:defRPr/>
              </a:pPr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79348376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95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93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89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86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84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79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75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71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CB8E5E-483D-43AE-B479-2AB43F759748}" type="datetimeFigureOut">
              <a:rPr lang="en-SG"/>
              <a:pPr>
                <a:defRPr/>
              </a:pPr>
              <a:t>10/2/2017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61A96D-E6C3-4578-84C2-AFB550F66C5A}" type="slidenum">
              <a:rPr lang="en-SG"/>
              <a:pPr>
                <a:defRPr/>
              </a:pPr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9423953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410C49-AB4A-414E-ACF0-539DC93C6AB3}" type="datetimeFigureOut">
              <a:rPr lang="en-US"/>
              <a:pPr>
                <a:defRPr/>
              </a:pPr>
              <a:t>2/10/2017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E5ED97-2ACC-451A-8D91-8C9E1DE2C6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313797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C35CF7-DB27-44E4-8E03-1A0F874F28DB}" type="datetimeFigureOut">
              <a:rPr lang="en-SG"/>
              <a:pPr>
                <a:defRPr/>
              </a:pPr>
              <a:t>10/2/2017</a:t>
            </a:fld>
            <a:endParaRPr lang="en-SG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EE8F82-B091-4EB8-ACBA-B1F2282BF430}" type="slidenum">
              <a:rPr lang="en-SG"/>
              <a:pPr>
                <a:defRPr/>
              </a:pPr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86548309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59" indent="0">
              <a:buNone/>
              <a:defRPr sz="2100" b="1"/>
            </a:lvl2pPr>
            <a:lvl3pPr marL="913933" indent="0">
              <a:buNone/>
              <a:defRPr sz="1900" b="1"/>
            </a:lvl3pPr>
            <a:lvl4pPr marL="1370898" indent="0">
              <a:buNone/>
              <a:defRPr sz="1500" b="1"/>
            </a:lvl4pPr>
            <a:lvl5pPr marL="1827865" indent="0">
              <a:buNone/>
              <a:defRPr sz="1500" b="1"/>
            </a:lvl5pPr>
            <a:lvl6pPr marL="2284842" indent="0">
              <a:buNone/>
              <a:defRPr sz="1500" b="1"/>
            </a:lvl6pPr>
            <a:lvl7pPr marL="2741797" indent="0">
              <a:buNone/>
              <a:defRPr sz="1500" b="1"/>
            </a:lvl7pPr>
            <a:lvl8pPr marL="3198752" indent="0">
              <a:buNone/>
              <a:defRPr sz="1500" b="1"/>
            </a:lvl8pPr>
            <a:lvl9pPr marL="3655711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05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59" indent="0">
              <a:buNone/>
              <a:defRPr sz="2100" b="1"/>
            </a:lvl2pPr>
            <a:lvl3pPr marL="913933" indent="0">
              <a:buNone/>
              <a:defRPr sz="1900" b="1"/>
            </a:lvl3pPr>
            <a:lvl4pPr marL="1370898" indent="0">
              <a:buNone/>
              <a:defRPr sz="1500" b="1"/>
            </a:lvl4pPr>
            <a:lvl5pPr marL="1827865" indent="0">
              <a:buNone/>
              <a:defRPr sz="1500" b="1"/>
            </a:lvl5pPr>
            <a:lvl6pPr marL="2284842" indent="0">
              <a:buNone/>
              <a:defRPr sz="1500" b="1"/>
            </a:lvl6pPr>
            <a:lvl7pPr marL="2741797" indent="0">
              <a:buNone/>
              <a:defRPr sz="1500" b="1"/>
            </a:lvl7pPr>
            <a:lvl8pPr marL="3198752" indent="0">
              <a:buNone/>
              <a:defRPr sz="1500" b="1"/>
            </a:lvl8pPr>
            <a:lvl9pPr marL="3655711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05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824C1B-9977-44A0-A480-E511699324B9}" type="datetimeFigureOut">
              <a:rPr lang="en-SG"/>
              <a:pPr>
                <a:defRPr/>
              </a:pPr>
              <a:t>10/2/2017</a:t>
            </a:fld>
            <a:endParaRPr lang="en-SG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2B7C0E-EA91-436D-B7D4-160EC199A4BC}" type="slidenum">
              <a:rPr lang="en-SG"/>
              <a:pPr>
                <a:defRPr/>
              </a:pPr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35062340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2ACCA4-E2F0-4F7D-843E-9C889797F75D}" type="datetimeFigureOut">
              <a:rPr lang="en-SG"/>
              <a:pPr>
                <a:defRPr/>
              </a:pPr>
              <a:t>10/2/2017</a:t>
            </a:fld>
            <a:endParaRPr lang="en-SG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2DB450-8FE7-4F07-951E-5FCA1340D209}" type="slidenum">
              <a:rPr lang="en-SG"/>
              <a:pPr>
                <a:defRPr/>
              </a:pPr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373806764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8C8632-A87B-4163-A85D-B3A7DC40B1C7}" type="datetimeFigureOut">
              <a:rPr lang="en-SG"/>
              <a:pPr>
                <a:defRPr/>
              </a:pPr>
              <a:t>10/2/2017</a:t>
            </a:fld>
            <a:endParaRPr lang="en-SG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B8D592-854B-4C8E-B207-D99242013454}" type="slidenum">
              <a:rPr lang="en-SG"/>
              <a:pPr>
                <a:defRPr/>
              </a:pPr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37485433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65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9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959" indent="0">
              <a:buNone/>
              <a:defRPr sz="1200"/>
            </a:lvl2pPr>
            <a:lvl3pPr marL="913933" indent="0">
              <a:buNone/>
              <a:defRPr sz="1200"/>
            </a:lvl3pPr>
            <a:lvl4pPr marL="1370898" indent="0">
              <a:buNone/>
              <a:defRPr sz="900"/>
            </a:lvl4pPr>
            <a:lvl5pPr marL="1827865" indent="0">
              <a:buNone/>
              <a:defRPr sz="900"/>
            </a:lvl5pPr>
            <a:lvl6pPr marL="2284842" indent="0">
              <a:buNone/>
              <a:defRPr sz="900"/>
            </a:lvl6pPr>
            <a:lvl7pPr marL="2741797" indent="0">
              <a:buNone/>
              <a:defRPr sz="900"/>
            </a:lvl7pPr>
            <a:lvl8pPr marL="3198752" indent="0">
              <a:buNone/>
              <a:defRPr sz="900"/>
            </a:lvl8pPr>
            <a:lvl9pPr marL="365571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6B2972-4600-4912-906A-59E7C930F516}" type="datetimeFigureOut">
              <a:rPr lang="en-SG"/>
              <a:pPr>
                <a:defRPr/>
              </a:pPr>
              <a:t>10/2/2017</a:t>
            </a:fld>
            <a:endParaRPr lang="en-SG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B1808B-1B2F-4A04-B56D-1CA69FBA661A}" type="slidenum">
              <a:rPr lang="en-SG"/>
              <a:pPr>
                <a:defRPr/>
              </a:pPr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46739011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3"/>
            <a:ext cx="7315200" cy="566740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959" indent="0">
              <a:buNone/>
              <a:defRPr sz="2800"/>
            </a:lvl2pPr>
            <a:lvl3pPr marL="913933" indent="0">
              <a:buNone/>
              <a:defRPr sz="2400"/>
            </a:lvl3pPr>
            <a:lvl4pPr marL="1370898" indent="0">
              <a:buNone/>
              <a:defRPr sz="2100"/>
            </a:lvl4pPr>
            <a:lvl5pPr marL="1827865" indent="0">
              <a:buNone/>
              <a:defRPr sz="2100"/>
            </a:lvl5pPr>
            <a:lvl6pPr marL="2284842" indent="0">
              <a:buNone/>
              <a:defRPr sz="2100"/>
            </a:lvl6pPr>
            <a:lvl7pPr marL="2741797" indent="0">
              <a:buNone/>
              <a:defRPr sz="2100"/>
            </a:lvl7pPr>
            <a:lvl8pPr marL="3198752" indent="0">
              <a:buNone/>
              <a:defRPr sz="2100"/>
            </a:lvl8pPr>
            <a:lvl9pPr marL="3655711" indent="0">
              <a:buNone/>
              <a:defRPr sz="2100"/>
            </a:lvl9pPr>
          </a:lstStyle>
          <a:p>
            <a:pPr lvl="0"/>
            <a:endParaRPr lang="en-SG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79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959" indent="0">
              <a:buNone/>
              <a:defRPr sz="1200"/>
            </a:lvl2pPr>
            <a:lvl3pPr marL="913933" indent="0">
              <a:buNone/>
              <a:defRPr sz="1200"/>
            </a:lvl3pPr>
            <a:lvl4pPr marL="1370898" indent="0">
              <a:buNone/>
              <a:defRPr sz="900"/>
            </a:lvl4pPr>
            <a:lvl5pPr marL="1827865" indent="0">
              <a:buNone/>
              <a:defRPr sz="900"/>
            </a:lvl5pPr>
            <a:lvl6pPr marL="2284842" indent="0">
              <a:buNone/>
              <a:defRPr sz="900"/>
            </a:lvl6pPr>
            <a:lvl7pPr marL="2741797" indent="0">
              <a:buNone/>
              <a:defRPr sz="900"/>
            </a:lvl7pPr>
            <a:lvl8pPr marL="3198752" indent="0">
              <a:buNone/>
              <a:defRPr sz="900"/>
            </a:lvl8pPr>
            <a:lvl9pPr marL="365571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BD4B65-E49E-4094-985E-5EF6C3557DAF}" type="datetimeFigureOut">
              <a:rPr lang="en-SG"/>
              <a:pPr>
                <a:defRPr/>
              </a:pPr>
              <a:t>10/2/2017</a:t>
            </a:fld>
            <a:endParaRPr lang="en-SG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371035-A040-4D35-BD13-FB85E4891F9C}" type="slidenum">
              <a:rPr lang="en-SG"/>
              <a:pPr>
                <a:defRPr/>
              </a:pPr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01248146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36D689-1EA6-4FFF-98EB-BC0BF318DCFC}" type="datetimeFigureOut">
              <a:rPr lang="en-SG"/>
              <a:pPr>
                <a:defRPr/>
              </a:pPr>
              <a:t>10/2/2017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F16B7B-7809-45FE-A5EE-3C888794926B}" type="slidenum">
              <a:rPr lang="en-SG"/>
              <a:pPr>
                <a:defRPr/>
              </a:pPr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997126568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6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6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1CDC63-EBA4-4882-8B2A-671FD43CBCF3}" type="datetimeFigureOut">
              <a:rPr lang="en-SG"/>
              <a:pPr>
                <a:defRPr/>
              </a:pPr>
              <a:t>10/2/2017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D48777-EB11-4F48-BDF9-F4AD4418C0D5}" type="slidenum">
              <a:rPr lang="en-SG"/>
              <a:pPr>
                <a:defRPr/>
              </a:pPr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7305237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78EB-8258-4009-A212-20327DB039B9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E0CF-118D-4A39-994D-4D23C96EEC9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906356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78EB-8258-4009-A212-20327DB039B9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E0CF-118D-4A39-994D-4D23C96EEC9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3229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6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6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A4F0CE-078D-4EEE-B68E-956E6787C3C5}" type="datetimeFigureOut">
              <a:rPr lang="en-US"/>
              <a:pPr>
                <a:defRPr/>
              </a:pPr>
              <a:t>2/10/2017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F7CFD1-6A76-4413-8298-5905879938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563265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78EB-8258-4009-A212-20327DB039B9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E0CF-118D-4A39-994D-4D23C96EEC9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169802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78EB-8258-4009-A212-20327DB039B9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E0CF-118D-4A39-994D-4D23C96EEC9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803076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78EB-8258-4009-A212-20327DB039B9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E0CF-118D-4A39-994D-4D23C96EEC9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340841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78EB-8258-4009-A212-20327DB039B9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E0CF-118D-4A39-994D-4D23C96EEC9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513423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78EB-8258-4009-A212-20327DB039B9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E0CF-118D-4A39-994D-4D23C96EEC9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179506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78EB-8258-4009-A212-20327DB039B9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E0CF-118D-4A39-994D-4D23C96EEC9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195619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78EB-8258-4009-A212-20327DB039B9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E0CF-118D-4A39-994D-4D23C96EEC9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02314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78EB-8258-4009-A212-20327DB039B9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E0CF-118D-4A39-994D-4D23C96EEC9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465058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78EB-8258-4009-A212-20327DB039B9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E0CF-118D-4A39-994D-4D23C96EEC9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571748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78EB-8258-4009-A212-20327DB039B9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E0CF-118D-4A39-994D-4D23C96EEC9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5946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113C56-3987-4EDC-B866-8D390C25F33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672737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52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6566DA-BAE0-43B0-B5FA-379C921CB148}" type="datetimeFigureOut">
              <a:rPr lang="en-US"/>
              <a:pPr>
                <a:defRPr/>
              </a:pPr>
              <a:t>2/10/2017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0B634C-E9B0-4E4A-9C2C-4DD0A51B3B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325093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78EB-8258-4009-A212-20327DB039B9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E0CF-118D-4A39-994D-4D23C96EEC9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689202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78EB-8258-4009-A212-20327DB039B9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E0CF-118D-4A39-994D-4D23C96EEC9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568134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78EB-8258-4009-A212-20327DB039B9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E0CF-118D-4A39-994D-4D23C96EEC9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219795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78EB-8258-4009-A212-20327DB039B9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E0CF-118D-4A39-994D-4D23C96EEC9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812209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78EB-8258-4009-A212-20327DB039B9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E0CF-118D-4A39-994D-4D23C96EEC9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156336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78EB-8258-4009-A212-20327DB039B9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E0CF-118D-4A39-994D-4D23C96EEC9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712533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78EB-8258-4009-A212-20327DB039B9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E0CF-118D-4A39-994D-4D23C96EEC9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353092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78EB-8258-4009-A212-20327DB039B9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E0CF-118D-4A39-994D-4D23C96EEC9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655417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78EB-8258-4009-A212-20327DB039B9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E0CF-118D-4A39-994D-4D23C96EEC9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545972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78EB-8258-4009-A212-20327DB039B9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E0CF-118D-4A39-994D-4D23C96EEC9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5874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C9C0D8-995F-445C-A871-FEDACC065650}" type="datetimeFigureOut">
              <a:rPr lang="en-US"/>
              <a:pPr>
                <a:defRPr/>
              </a:pPr>
              <a:t>2/10/2017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E81762-2D14-41AE-B321-8705D73C39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92905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78EB-8258-4009-A212-20327DB039B9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E0CF-118D-4A39-994D-4D23C96EEC9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264771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78EB-8258-4009-A212-20327DB039B9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E0CF-118D-4A39-994D-4D23C96EEC9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397009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78EB-8258-4009-A212-20327DB039B9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E0CF-118D-4A39-994D-4D23C96EEC9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680930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78EB-8258-4009-A212-20327DB039B9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E0CF-118D-4A39-994D-4D23C96EEC9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224391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78EB-8258-4009-A212-20327DB039B9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E0CF-118D-4A39-994D-4D23C96EEC9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81214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78EB-8258-4009-A212-20327DB039B9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E0CF-118D-4A39-994D-4D23C96EEC9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783355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78EB-8258-4009-A212-20327DB039B9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E0CF-118D-4A39-994D-4D23C96EEC9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536122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78EB-8258-4009-A212-20327DB039B9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E0CF-118D-4A39-994D-4D23C96EEC9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330204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78EB-8258-4009-A212-20327DB039B9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E0CF-118D-4A39-994D-4D23C96EEC9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647254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78EB-8258-4009-A212-20327DB039B9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E0CF-118D-4A39-994D-4D23C96EEC9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9267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78F535-6EF2-4AD2-B29B-F03D720FBEEC}" type="datetimeFigureOut">
              <a:rPr lang="en-US"/>
              <a:pPr>
                <a:defRPr/>
              </a:pPr>
              <a:t>2/10/2017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28FED9-3A23-481D-8330-BD69C8BD78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782440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78EB-8258-4009-A212-20327DB039B9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E0CF-118D-4A39-994D-4D23C96EEC9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8230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1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AD07F4-DACA-40DD-9DAE-67CD28A2A07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013511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113C56-3987-4EDC-B866-8D390C25F33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723007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2CC98B-C3A7-4FFA-B8BB-26887D62E3A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215514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31EBEB-6DCF-4CCF-90CD-43F16A83DDC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954019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C9F479-F96C-4AAB-8527-D6641359B3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409504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93F73E-014E-45E1-B61A-8B23D60FDB1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267650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8D0FFA-B090-49AF-8695-29F26B1279B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241644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2CC98B-C3A7-4FFA-B8BB-26887D62E3A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957006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6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6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97F13C-3A12-44CE-B695-DDC492A065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687654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52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91B68A-4495-4015-8210-D1FF069B1DA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601973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4CF9E6-A7C6-4EE8-B26A-1725C0EEFEA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719185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40C942-B54C-46FF-9028-21E6AA6A763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9164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5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F9C98-953B-4737-92AA-1CF3BAF8B98F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09D7B-B4BE-401A-AE83-317D1DB024C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3261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F9C98-953B-4737-92AA-1CF3BAF8B98F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09D7B-B4BE-401A-AE83-317D1DB024C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9062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F9C98-953B-4737-92AA-1CF3BAF8B98F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09D7B-B4BE-401A-AE83-317D1DB024C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4940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F9C98-953B-4737-92AA-1CF3BAF8B98F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09D7B-B4BE-401A-AE83-317D1DB024C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6145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F9C98-953B-4737-92AA-1CF3BAF8B98F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09D7B-B4BE-401A-AE83-317D1DB024C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5328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F9C98-953B-4737-92AA-1CF3BAF8B98F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09D7B-B4BE-401A-AE83-317D1DB024C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836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31EBEB-6DCF-4CCF-90CD-43F16A83DDC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186675"/>
      </p:ext>
    </p:extLst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F9C98-953B-4737-92AA-1CF3BAF8B98F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09D7B-B4BE-401A-AE83-317D1DB024C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0249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6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6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F9C98-953B-4737-92AA-1CF3BAF8B98F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09D7B-B4BE-401A-AE83-317D1DB024C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1601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6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F9C98-953B-4737-92AA-1CF3BAF8B98F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09D7B-B4BE-401A-AE83-317D1DB024C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8032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F9C98-953B-4737-92AA-1CF3BAF8B98F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09D7B-B4BE-401A-AE83-317D1DB024C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5371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5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5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F9C98-953B-4737-92AA-1CF3BAF8B98F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09D7B-B4BE-401A-AE83-317D1DB024C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579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41433-B43C-4A24-B799-07AC411E889B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4182F-D182-449F-91A7-297120CB8659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3504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41433-B43C-4A24-B799-07AC411E889B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4182F-D182-449F-91A7-297120CB8659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23472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41433-B43C-4A24-B799-07AC411E889B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4182F-D182-449F-91A7-297120CB8659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7438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3"/>
            <a:ext cx="53848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3"/>
            <a:ext cx="53848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41433-B43C-4A24-B799-07AC411E889B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4182F-D182-449F-91A7-297120CB8659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59124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41433-B43C-4A24-B799-07AC411E889B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4182F-D182-449F-91A7-297120CB8659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01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C9F479-F96C-4AAB-8527-D6641359B3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294875"/>
      </p:ext>
    </p:extLst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41433-B43C-4A24-B799-07AC411E889B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4182F-D182-449F-91A7-297120CB8659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82831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41433-B43C-4A24-B799-07AC411E889B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4182F-D182-449F-91A7-297120CB8659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43083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41433-B43C-4A24-B799-07AC411E889B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4182F-D182-449F-91A7-297120CB8659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1564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0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41433-B43C-4A24-B799-07AC411E889B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4182F-D182-449F-91A7-297120CB8659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33683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41433-B43C-4A24-B799-07AC411E889B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4182F-D182-449F-91A7-297120CB8659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17508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7"/>
            <a:ext cx="27432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7"/>
            <a:ext cx="80264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41433-B43C-4A24-B799-07AC411E889B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4182F-D182-449F-91A7-297120CB8659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95950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78EB-8258-4009-A212-20327DB039B9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E0CF-118D-4A39-994D-4D23C96EEC9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07509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78EB-8258-4009-A212-20327DB039B9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E0CF-118D-4A39-994D-4D23C96EEC9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42204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78EB-8258-4009-A212-20327DB039B9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E0CF-118D-4A39-994D-4D23C96EEC9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95139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78EB-8258-4009-A212-20327DB039B9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E0CF-118D-4A39-994D-4D23C96EEC9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522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93F73E-014E-45E1-B61A-8B23D60FDB1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912867"/>
      </p:ext>
    </p:extLst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78EB-8258-4009-A212-20327DB039B9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E0CF-118D-4A39-994D-4D23C96EEC9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80992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78EB-8258-4009-A212-20327DB039B9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E0CF-118D-4A39-994D-4D23C96EEC9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35857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78EB-8258-4009-A212-20327DB039B9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E0CF-118D-4A39-994D-4D23C96EEC9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74941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78EB-8258-4009-A212-20327DB039B9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E0CF-118D-4A39-994D-4D23C96EEC9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17318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78EB-8258-4009-A212-20327DB039B9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E0CF-118D-4A39-994D-4D23C96EEC9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02797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78EB-8258-4009-A212-20327DB039B9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E0CF-118D-4A39-994D-4D23C96EEC9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80356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78EB-8258-4009-A212-20327DB039B9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E0CF-118D-4A39-994D-4D23C96EEC9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51144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78EB-8258-4009-A212-20327DB039B9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E0CF-118D-4A39-994D-4D23C96EEC9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51559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78EB-8258-4009-A212-20327DB039B9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E0CF-118D-4A39-994D-4D23C96EEC9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0987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78EB-8258-4009-A212-20327DB039B9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E0CF-118D-4A39-994D-4D23C96EEC9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145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8D0FFA-B090-49AF-8695-29F26B1279B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276148"/>
      </p:ext>
    </p:extLst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78EB-8258-4009-A212-20327DB039B9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E0CF-118D-4A39-994D-4D23C96EEC9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11520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78EB-8258-4009-A212-20327DB039B9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E0CF-118D-4A39-994D-4D23C96EEC9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98140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78EB-8258-4009-A212-20327DB039B9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E0CF-118D-4A39-994D-4D23C96EEC9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78965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78EB-8258-4009-A212-20327DB039B9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E0CF-118D-4A39-994D-4D23C96EEC9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67242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78EB-8258-4009-A212-20327DB039B9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E0CF-118D-4A39-994D-4D23C96EEC9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66132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78EB-8258-4009-A212-20327DB039B9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E0CF-118D-4A39-994D-4D23C96EEC9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6712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78EB-8258-4009-A212-20327DB039B9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E0CF-118D-4A39-994D-4D23C96EEC9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48405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78EB-8258-4009-A212-20327DB039B9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E0CF-118D-4A39-994D-4D23C96EEC9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37683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78EB-8258-4009-A212-20327DB039B9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E0CF-118D-4A39-994D-4D23C96EEC9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78508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78EB-8258-4009-A212-20327DB039B9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E0CF-118D-4A39-994D-4D23C96EEC9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3706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6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6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97F13C-3A12-44CE-B695-DDC492A065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435882"/>
      </p:ext>
    </p:extLst>
  </p:cSld>
  <p:clrMapOvr>
    <a:masterClrMapping/>
  </p:clrMapOvr>
  <p:transition spd="med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78EB-8258-4009-A212-20327DB039B9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E0CF-118D-4A39-994D-4D23C96EEC9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68509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78EB-8258-4009-A212-20327DB039B9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E0CF-118D-4A39-994D-4D23C96EEC9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1305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78EB-8258-4009-A212-20327DB039B9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E0CF-118D-4A39-994D-4D23C96EEC9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76675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78EB-8258-4009-A212-20327DB039B9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E0CF-118D-4A39-994D-4D23C96EEC9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20048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78EB-8258-4009-A212-20327DB039B9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E0CF-118D-4A39-994D-4D23C96EEC9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74436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78EB-8258-4009-A212-20327DB039B9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E0CF-118D-4A39-994D-4D23C96EEC9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16136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78EB-8258-4009-A212-20327DB039B9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E0CF-118D-4A39-994D-4D23C96EEC9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34756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78EB-8258-4009-A212-20327DB039B9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E0CF-118D-4A39-994D-4D23C96EEC9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13645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78EB-8258-4009-A212-20327DB039B9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E0CF-118D-4A39-994D-4D23C96EEC9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16707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2" indent="0" algn="ctr">
              <a:buNone/>
              <a:defRPr/>
            </a:lvl2pPr>
            <a:lvl3pPr marL="914364" indent="0" algn="ctr">
              <a:buNone/>
              <a:defRPr/>
            </a:lvl3pPr>
            <a:lvl4pPr marL="1371545" indent="0" algn="ctr">
              <a:buNone/>
              <a:defRPr/>
            </a:lvl4pPr>
            <a:lvl5pPr marL="1828727" indent="0" algn="ctr">
              <a:buNone/>
              <a:defRPr/>
            </a:lvl5pPr>
            <a:lvl6pPr marL="2285909" indent="0" algn="ctr">
              <a:buNone/>
              <a:defRPr/>
            </a:lvl6pPr>
            <a:lvl7pPr marL="2743091" indent="0" algn="ctr">
              <a:buNone/>
              <a:defRPr/>
            </a:lvl7pPr>
            <a:lvl8pPr marL="3200272" indent="0" algn="ctr">
              <a:buNone/>
              <a:defRPr/>
            </a:lvl8pPr>
            <a:lvl9pPr marL="3657454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02BAE0-D559-46CD-B4DE-9263D0435C9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505639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52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91B68A-4495-4015-8210-D1FF069B1DA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472911"/>
      </p:ext>
    </p:extLst>
  </p:cSld>
  <p:clrMapOvr>
    <a:masterClrMapping/>
  </p:clrMapOvr>
  <p:transition spd="med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25525F-6BB0-4EF4-84A9-910019CBF46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637294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2" indent="0">
              <a:buNone/>
              <a:defRPr sz="1800"/>
            </a:lvl2pPr>
            <a:lvl3pPr marL="914364" indent="0">
              <a:buNone/>
              <a:defRPr sz="1600"/>
            </a:lvl3pPr>
            <a:lvl4pPr marL="1371545" indent="0">
              <a:buNone/>
              <a:defRPr sz="1400"/>
            </a:lvl4pPr>
            <a:lvl5pPr marL="1828727" indent="0">
              <a:buNone/>
              <a:defRPr sz="1400"/>
            </a:lvl5pPr>
            <a:lvl6pPr marL="2285909" indent="0">
              <a:buNone/>
              <a:defRPr sz="1400"/>
            </a:lvl6pPr>
            <a:lvl7pPr marL="2743091" indent="0">
              <a:buNone/>
              <a:defRPr sz="1400"/>
            </a:lvl7pPr>
            <a:lvl8pPr marL="3200272" indent="0">
              <a:buNone/>
              <a:defRPr sz="1400"/>
            </a:lvl8pPr>
            <a:lvl9pPr marL="3657454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56934B-261E-4F02-A4AE-C60952AAC99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942664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09C957-686E-4437-912D-A8F14983998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144434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2" indent="0">
              <a:buNone/>
              <a:defRPr sz="2000" b="1"/>
            </a:lvl2pPr>
            <a:lvl3pPr marL="914364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1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2" indent="0">
              <a:buNone/>
              <a:defRPr sz="2000" b="1"/>
            </a:lvl2pPr>
            <a:lvl3pPr marL="914364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1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917113-4975-4107-89A3-589947D4579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916144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223060-C7F1-4CE7-AFD9-C510160864C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271621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950356-BA2E-4EC9-AC1F-D3E959BC5F9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057490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2" indent="0">
              <a:buNone/>
              <a:defRPr sz="1200"/>
            </a:lvl2pPr>
            <a:lvl3pPr marL="914364" indent="0">
              <a:buNone/>
              <a:defRPr sz="1000"/>
            </a:lvl3pPr>
            <a:lvl4pPr marL="1371545" indent="0">
              <a:buNone/>
              <a:defRPr sz="900"/>
            </a:lvl4pPr>
            <a:lvl5pPr marL="1828727" indent="0">
              <a:buNone/>
              <a:defRPr sz="900"/>
            </a:lvl5pPr>
            <a:lvl6pPr marL="2285909" indent="0">
              <a:buNone/>
              <a:defRPr sz="900"/>
            </a:lvl6pPr>
            <a:lvl7pPr marL="2743091" indent="0">
              <a:buNone/>
              <a:defRPr sz="900"/>
            </a:lvl7pPr>
            <a:lvl8pPr marL="3200272" indent="0">
              <a:buNone/>
              <a:defRPr sz="900"/>
            </a:lvl8pPr>
            <a:lvl9pPr marL="365745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E78C3E-1879-4702-B440-482D02798C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261359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2" indent="0">
              <a:buNone/>
              <a:defRPr sz="2800"/>
            </a:lvl2pPr>
            <a:lvl3pPr marL="914364" indent="0">
              <a:buNone/>
              <a:defRPr sz="2400"/>
            </a:lvl3pPr>
            <a:lvl4pPr marL="1371545" indent="0">
              <a:buNone/>
              <a:defRPr sz="2000"/>
            </a:lvl4pPr>
            <a:lvl5pPr marL="1828727" indent="0">
              <a:buNone/>
              <a:defRPr sz="2000"/>
            </a:lvl5pPr>
            <a:lvl6pPr marL="2285909" indent="0">
              <a:buNone/>
              <a:defRPr sz="2000"/>
            </a:lvl6pPr>
            <a:lvl7pPr marL="2743091" indent="0">
              <a:buNone/>
              <a:defRPr sz="2000"/>
            </a:lvl7pPr>
            <a:lvl8pPr marL="3200272" indent="0">
              <a:buNone/>
              <a:defRPr sz="2000"/>
            </a:lvl8pPr>
            <a:lvl9pPr marL="3657454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2" indent="0">
              <a:buNone/>
              <a:defRPr sz="1200"/>
            </a:lvl2pPr>
            <a:lvl3pPr marL="914364" indent="0">
              <a:buNone/>
              <a:defRPr sz="1000"/>
            </a:lvl3pPr>
            <a:lvl4pPr marL="1371545" indent="0">
              <a:buNone/>
              <a:defRPr sz="900"/>
            </a:lvl4pPr>
            <a:lvl5pPr marL="1828727" indent="0">
              <a:buNone/>
              <a:defRPr sz="900"/>
            </a:lvl5pPr>
            <a:lvl6pPr marL="2285909" indent="0">
              <a:buNone/>
              <a:defRPr sz="900"/>
            </a:lvl6pPr>
            <a:lvl7pPr marL="2743091" indent="0">
              <a:buNone/>
              <a:defRPr sz="900"/>
            </a:lvl7pPr>
            <a:lvl8pPr marL="3200272" indent="0">
              <a:buNone/>
              <a:defRPr sz="900"/>
            </a:lvl8pPr>
            <a:lvl9pPr marL="365745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6EE3E4-0B47-44B7-AAB4-9BE394BCE2D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566002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BB1539-6129-4352-9720-8523B1D0D7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109101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6692CD-EA61-4955-B539-8466DDB479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017856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6B67444-AAD3-4C50-A0B3-03469D81F6AB}" type="slidenum">
              <a:rPr lang="en-US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213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0" tIns="45716" rIns="91430" bIns="457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618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6814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>
            <a:lvl1pPr>
              <a:defRPr sz="1400" b="0" i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618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6814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>
            <a:lvl1pPr algn="ctr">
              <a:defRPr sz="1400" b="0" i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618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6814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>
            <a:lvl1pPr algn="r">
              <a:defRPr sz="1400" b="0" i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F858E8E-B2C5-4A96-B1BC-C411341A822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360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8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6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4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2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7" indent="-342887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20" indent="-285738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54" indent="-22859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36" indent="-22859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317" indent="-22859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99" indent="-22859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681" indent="-22859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863" indent="-22859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044" indent="-22859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4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1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9D78EB-8258-4009-A212-20327DB039B9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88E0CF-118D-4A39-994D-4D23C96EEC9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726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9D78EB-8258-4009-A212-20327DB039B9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88E0CF-118D-4A39-994D-4D23C96EEC9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135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9D78EB-8258-4009-A212-20327DB039B9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88E0CF-118D-4A39-994D-4D23C96EEC9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769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9D78EB-8258-4009-A212-20327DB039B9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88E0CF-118D-4A39-994D-4D23C96EEC9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025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9D78EB-8258-4009-A212-20327DB039B9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88E0CF-118D-4A39-994D-4D23C96EEC9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16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9D78EB-8258-4009-A212-20327DB039B9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88E0CF-118D-4A39-994D-4D23C96EEC9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456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0" tIns="45714" rIns="91400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SG" altLang="en-US" smtClean="0"/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0" tIns="45714" rIns="91400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SG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7"/>
            <a:ext cx="2844800" cy="365125"/>
          </a:xfrm>
          <a:prstGeom prst="rect">
            <a:avLst/>
          </a:prstGeom>
        </p:spPr>
        <p:txBody>
          <a:bodyPr vert="horz" lIns="91400" tIns="45714" rIns="91400" bIns="45714" rtlCol="0" anchor="ctr"/>
          <a:lstStyle>
            <a:lvl1pPr algn="l" defTabSz="913933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5438222-17D5-4FE8-A307-53BD034E75D5}" type="datetimeFigureOut">
              <a:rPr lang="en-SG"/>
              <a:pPr>
                <a:defRPr/>
              </a:pPr>
              <a:t>10/2/2017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7"/>
            <a:ext cx="3860800" cy="365125"/>
          </a:xfrm>
          <a:prstGeom prst="rect">
            <a:avLst/>
          </a:prstGeom>
        </p:spPr>
        <p:txBody>
          <a:bodyPr vert="horz" lIns="91400" tIns="45714" rIns="91400" bIns="45714" rtlCol="0" anchor="ctr"/>
          <a:lstStyle>
            <a:lvl1pPr algn="ctr" defTabSz="913933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7"/>
            <a:ext cx="2844800" cy="365125"/>
          </a:xfrm>
          <a:prstGeom prst="rect">
            <a:avLst/>
          </a:prstGeom>
        </p:spPr>
        <p:txBody>
          <a:bodyPr vert="horz" lIns="91400" tIns="45714" rIns="91400" bIns="45714" rtlCol="0" anchor="ctr"/>
          <a:lstStyle>
            <a:lvl1pPr algn="r" defTabSz="913933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92D17A8-89E0-4F2D-A62E-487E7C5775C6}" type="slidenum">
              <a:rPr lang="en-SG"/>
              <a:pPr>
                <a:defRPr/>
              </a:pPr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85738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695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3933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089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7865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39717" indent="-339717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56" indent="-28256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9797" indent="-22542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6985" indent="-22542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174" indent="-22542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09" indent="-228489" algn="l" defTabSz="913933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274" indent="-228489" algn="l" defTabSz="913933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41" indent="-228489" algn="l" defTabSz="913933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18" indent="-228489" algn="l" defTabSz="913933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59" algn="l" defTabSz="9139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33" algn="l" defTabSz="9139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98" algn="l" defTabSz="9139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65" algn="l" defTabSz="9139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42" algn="l" defTabSz="9139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97" algn="l" defTabSz="9139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752" algn="l" defTabSz="9139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11" algn="l" defTabSz="9139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9D78EB-8258-4009-A212-20327DB039B9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88E0CF-118D-4A39-994D-4D23C96EEC9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646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5" r:id="rId1"/>
    <p:sldLayoutId id="2147484046" r:id="rId2"/>
    <p:sldLayoutId id="2147484047" r:id="rId3"/>
    <p:sldLayoutId id="2147484048" r:id="rId4"/>
    <p:sldLayoutId id="2147484049" r:id="rId5"/>
    <p:sldLayoutId id="2147484050" r:id="rId6"/>
    <p:sldLayoutId id="2147484051" r:id="rId7"/>
    <p:sldLayoutId id="2147484052" r:id="rId8"/>
    <p:sldLayoutId id="2147484053" r:id="rId9"/>
    <p:sldLayoutId id="2147484054" r:id="rId10"/>
    <p:sldLayoutId id="2147484055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9D78EB-8258-4009-A212-20327DB039B9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88E0CF-118D-4A39-994D-4D23C96EEC9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392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9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  <p:sldLayoutId id="2147484076" r:id="rId8"/>
    <p:sldLayoutId id="2147484077" r:id="rId9"/>
    <p:sldLayoutId id="2147484078" r:id="rId10"/>
    <p:sldLayoutId id="2147484079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2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0CE425F-0143-4476-B153-F1F029C7FEF6}" type="datetimeFigureOut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87177AA-4DE9-4C84-8321-8F6AADE0BF3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524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9D78EB-8258-4009-A212-20327DB039B9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88E0CF-118D-4A39-994D-4D23C96EEC9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272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1" r:id="rId1"/>
    <p:sldLayoutId id="2147484082" r:id="rId2"/>
    <p:sldLayoutId id="2147484083" r:id="rId3"/>
    <p:sldLayoutId id="2147484084" r:id="rId4"/>
    <p:sldLayoutId id="2147484085" r:id="rId5"/>
    <p:sldLayoutId id="2147484086" r:id="rId6"/>
    <p:sldLayoutId id="2147484087" r:id="rId7"/>
    <p:sldLayoutId id="2147484088" r:id="rId8"/>
    <p:sldLayoutId id="2147484089" r:id="rId9"/>
    <p:sldLayoutId id="2147484090" r:id="rId10"/>
    <p:sldLayoutId id="2147484091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6B67444-AAD3-4C50-A0B3-03469D81F6AB}" type="slidenum">
              <a:rPr lang="en-US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796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spd="med"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3F9C98-953B-4737-92AA-1CF3BAF8B98F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509D7B-B4BE-401A-AE83-317D1DB024C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948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fld id="{92741433-B43C-4A24-B799-07AC411E889B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 defTabSz="914378"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fld id="{A4D4182F-D182-449F-91A7-297120CB8659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 defTabSz="914378"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209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9D78EB-8258-4009-A212-20327DB039B9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88E0CF-118D-4A39-994D-4D23C96EEC9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249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9D78EB-8258-4009-A212-20327DB039B9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88E0CF-118D-4A39-994D-4D23C96EEC9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516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9D78EB-8258-4009-A212-20327DB039B9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88E0CF-118D-4A39-994D-4D23C96EEC9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647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4D00143-44C1-4589-AD04-33B804529725}" type="slidenum">
              <a:rPr lang="en-US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239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18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36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54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72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887" indent="-342887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20" indent="-285738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54" indent="-22859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36" indent="-22859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317" indent="-22859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99" indent="-22859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681" indent="-22859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863" indent="-22859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044" indent="-22859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4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1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9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26.gif"/><Relationship Id="rId4" Type="http://schemas.openxmlformats.org/officeDocument/2006/relationships/image" Target="../media/image25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3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4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6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6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6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6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8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6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6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6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6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6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6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5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10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3042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3525" y="279400"/>
            <a:ext cx="11664950" cy="2851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tabLst>
                <a:tab pos="536575" algn="l"/>
                <a:tab pos="715963" algn="l"/>
                <a:tab pos="895350" algn="l"/>
                <a:tab pos="1074738" algn="l"/>
                <a:tab pos="1254125" algn="l"/>
                <a:tab pos="1433513" algn="l"/>
              </a:tabLst>
            </a:pPr>
            <a:r>
              <a:rPr lang="en-US" sz="36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II. </a:t>
            </a:r>
            <a:r>
              <a:rPr lang="en-US" sz="3600" b="1" dirty="0">
                <a:solidFill>
                  <a:prstClr val="black"/>
                </a:solidFill>
                <a:latin typeface="Arial Narrow" panose="020B0606020202030204" pitchFamily="34" charset="0"/>
              </a:rPr>
              <a:t>	</a:t>
            </a:r>
            <a:r>
              <a:rPr lang="en-US" sz="36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Develop </a:t>
            </a:r>
            <a:r>
              <a:rPr lang="en-US" sz="3600" dirty="0">
                <a:solidFill>
                  <a:prstClr val="black"/>
                </a:solidFill>
                <a:latin typeface="Arial Narrow" panose="020B0606020202030204" pitchFamily="34" charset="0"/>
              </a:rPr>
              <a:t>a </a:t>
            </a:r>
            <a:r>
              <a:rPr lang="en-US" sz="3600" b="1" u="sng" dirty="0">
                <a:solidFill>
                  <a:srgbClr val="C00000"/>
                </a:solidFill>
                <a:latin typeface="Arial Narrow" panose="020B0606020202030204" pitchFamily="34" charset="0"/>
              </a:rPr>
              <a:t>working knowledge</a:t>
            </a:r>
            <a:r>
              <a:rPr lang="en-US" sz="3600" dirty="0"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r>
              <a:rPr lang="en-US" sz="3600" dirty="0">
                <a:solidFill>
                  <a:prstClr val="black"/>
                </a:solidFill>
                <a:latin typeface="Arial Narrow" panose="020B0606020202030204" pitchFamily="34" charset="0"/>
              </a:rPr>
              <a:t>of the Word of God. </a:t>
            </a:r>
          </a:p>
          <a:p>
            <a:pPr>
              <a:spcBef>
                <a:spcPts val="1200"/>
              </a:spcBef>
              <a:tabLst>
                <a:tab pos="536575" algn="l"/>
                <a:tab pos="715963" algn="l"/>
                <a:tab pos="895350" algn="l"/>
                <a:tab pos="1074738" algn="l"/>
                <a:tab pos="1254125" algn="l"/>
                <a:tab pos="1433513" algn="l"/>
              </a:tabLst>
            </a:pPr>
            <a:r>
              <a:rPr lang="en-US" sz="3600" b="1" dirty="0">
                <a:solidFill>
                  <a:prstClr val="black"/>
                </a:solidFill>
                <a:latin typeface="Arial Narrow" panose="020B0606020202030204" pitchFamily="34" charset="0"/>
              </a:rPr>
              <a:t>	</a:t>
            </a:r>
            <a:r>
              <a:rPr lang="en-US" sz="36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1</a:t>
            </a:r>
            <a:r>
              <a:rPr lang="en-US" sz="3600" b="1" dirty="0">
                <a:solidFill>
                  <a:prstClr val="black"/>
                </a:solidFill>
                <a:latin typeface="Arial Narrow" panose="020B0606020202030204" pitchFamily="34" charset="0"/>
              </a:rPr>
              <a:t>. 	</a:t>
            </a:r>
            <a:r>
              <a:rPr lang="en-US" sz="3600" b="1" u="sng" dirty="0">
                <a:solidFill>
                  <a:srgbClr val="C00000"/>
                </a:solidFill>
                <a:latin typeface="Arial Narrow" panose="020B0606020202030204" pitchFamily="34" charset="0"/>
              </a:rPr>
              <a:t>Revelation</a:t>
            </a:r>
            <a:r>
              <a:rPr lang="en-US" sz="3600" b="1" dirty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en-US" sz="3600" dirty="0">
                <a:solidFill>
                  <a:prstClr val="black"/>
                </a:solidFill>
                <a:latin typeface="Arial Narrow" panose="020B0606020202030204" pitchFamily="34" charset="0"/>
              </a:rPr>
              <a:t>from </a:t>
            </a:r>
            <a:r>
              <a:rPr lang="en-US" sz="3600" b="1" u="sng" dirty="0">
                <a:solidFill>
                  <a:srgbClr val="C00000"/>
                </a:solidFill>
                <a:latin typeface="Arial Narrow" panose="020B0606020202030204" pitchFamily="34" charset="0"/>
              </a:rPr>
              <a:t>regularly</a:t>
            </a:r>
            <a:r>
              <a:rPr lang="en-US" sz="3600" dirty="0">
                <a:solidFill>
                  <a:prstClr val="black"/>
                </a:solidFill>
                <a:latin typeface="Arial Narrow" panose="020B0606020202030204" pitchFamily="34" charset="0"/>
              </a:rPr>
              <a:t> partaking the Word.</a:t>
            </a:r>
          </a:p>
          <a:p>
            <a:pPr>
              <a:spcBef>
                <a:spcPts val="1200"/>
              </a:spcBef>
              <a:tabLst>
                <a:tab pos="536575" algn="l"/>
                <a:tab pos="715963" algn="l"/>
                <a:tab pos="895350" algn="l"/>
                <a:tab pos="1074738" algn="l"/>
                <a:tab pos="1254125" algn="l"/>
                <a:tab pos="1433513" algn="l"/>
              </a:tabLst>
            </a:pPr>
            <a:r>
              <a:rPr lang="en-US" sz="3600" b="1" dirty="0">
                <a:solidFill>
                  <a:prstClr val="black"/>
                </a:solidFill>
                <a:latin typeface="Arial Narrow" panose="020B0606020202030204" pitchFamily="34" charset="0"/>
              </a:rPr>
              <a:t>	</a:t>
            </a:r>
            <a:r>
              <a:rPr lang="en-US" sz="36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2</a:t>
            </a:r>
            <a:r>
              <a:rPr lang="en-US" sz="3600" b="1" dirty="0">
                <a:solidFill>
                  <a:prstClr val="black"/>
                </a:solidFill>
                <a:latin typeface="Arial Narrow" panose="020B0606020202030204" pitchFamily="34" charset="0"/>
              </a:rPr>
              <a:t>.	</a:t>
            </a:r>
            <a:r>
              <a:rPr lang="en-US" sz="36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	</a:t>
            </a:r>
            <a:r>
              <a:rPr lang="en-US" sz="3600" b="1" u="sng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Meditation</a:t>
            </a:r>
            <a:r>
              <a:rPr lang="en-US" sz="36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en-US" sz="3600" dirty="0">
                <a:solidFill>
                  <a:prstClr val="black"/>
                </a:solidFill>
                <a:latin typeface="Arial Narrow" panose="020B0606020202030204" pitchFamily="34" charset="0"/>
              </a:rPr>
              <a:t>to get the Word </a:t>
            </a:r>
            <a:r>
              <a:rPr lang="en-US" sz="3600" b="1" u="sng" dirty="0">
                <a:solidFill>
                  <a:srgbClr val="C00000"/>
                </a:solidFill>
                <a:latin typeface="Arial Narrow" panose="020B0606020202030204" pitchFamily="34" charset="0"/>
              </a:rPr>
              <a:t>in</a:t>
            </a:r>
            <a:r>
              <a:rPr lang="en-US" sz="3600" dirty="0">
                <a:solidFill>
                  <a:prstClr val="black"/>
                </a:solidFill>
                <a:latin typeface="Arial Narrow" panose="020B0606020202030204" pitchFamily="34" charset="0"/>
              </a:rPr>
              <a:t> us.</a:t>
            </a:r>
          </a:p>
          <a:p>
            <a:pPr>
              <a:spcBef>
                <a:spcPts val="1200"/>
              </a:spcBef>
              <a:tabLst>
                <a:tab pos="536575" algn="l"/>
                <a:tab pos="715963" algn="l"/>
                <a:tab pos="895350" algn="l"/>
                <a:tab pos="1074738" algn="l"/>
                <a:tab pos="1254125" algn="l"/>
                <a:tab pos="1433513" algn="l"/>
              </a:tabLst>
            </a:pPr>
            <a:r>
              <a:rPr lang="en-US" sz="3600" b="1" dirty="0">
                <a:solidFill>
                  <a:prstClr val="black"/>
                </a:solidFill>
                <a:latin typeface="Arial Narrow" panose="020B0606020202030204" pitchFamily="34" charset="0"/>
              </a:rPr>
              <a:t>	</a:t>
            </a:r>
            <a:r>
              <a:rPr lang="en-US" sz="36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3</a:t>
            </a:r>
            <a:r>
              <a:rPr lang="en-US" sz="3600" b="1" dirty="0">
                <a:solidFill>
                  <a:prstClr val="black"/>
                </a:solidFill>
                <a:latin typeface="Arial Narrow" panose="020B0606020202030204" pitchFamily="34" charset="0"/>
              </a:rPr>
              <a:t>.	</a:t>
            </a:r>
            <a:r>
              <a:rPr lang="en-US" sz="36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	</a:t>
            </a:r>
            <a:r>
              <a:rPr lang="en-US" sz="3600" b="1" u="sng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Confession </a:t>
            </a:r>
            <a:r>
              <a:rPr lang="en-US" sz="3600" b="1" u="sng" dirty="0">
                <a:solidFill>
                  <a:srgbClr val="C00000"/>
                </a:solidFill>
                <a:latin typeface="Arial Narrow" panose="020B0606020202030204" pitchFamily="34" charset="0"/>
              </a:rPr>
              <a:t>- Application</a:t>
            </a:r>
            <a:r>
              <a:rPr lang="en-US" sz="3600" b="1" dirty="0"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r>
              <a:rPr lang="en-US" sz="3600" dirty="0">
                <a:solidFill>
                  <a:prstClr val="black"/>
                </a:solidFill>
                <a:latin typeface="Arial Narrow" panose="020B0606020202030204" pitchFamily="34" charset="0"/>
              </a:rPr>
              <a:t>to </a:t>
            </a:r>
            <a:r>
              <a:rPr lang="en-US" sz="3600" b="1" u="sng" dirty="0">
                <a:solidFill>
                  <a:srgbClr val="C00000"/>
                </a:solidFill>
                <a:latin typeface="Arial Narrow" panose="020B0606020202030204" pitchFamily="34" charset="0"/>
              </a:rPr>
              <a:t>experience</a:t>
            </a:r>
            <a:r>
              <a:rPr lang="en-US" sz="3600" dirty="0">
                <a:solidFill>
                  <a:prstClr val="black"/>
                </a:solidFill>
                <a:latin typeface="Arial Narrow" panose="020B0606020202030204" pitchFamily="34" charset="0"/>
              </a:rPr>
              <a:t> the Word.</a:t>
            </a:r>
          </a:p>
        </p:txBody>
      </p:sp>
    </p:spTree>
    <p:extLst>
      <p:ext uri="{BB962C8B-B14F-4D97-AF65-F5344CB8AC3E}">
        <p14:creationId xmlns:p14="http://schemas.microsoft.com/office/powerpoint/2010/main" val="4232454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3525" y="279400"/>
            <a:ext cx="11664950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tabLst>
                <a:tab pos="536575" algn="l"/>
                <a:tab pos="715963" algn="l"/>
                <a:tab pos="895350" algn="l"/>
                <a:tab pos="1074738" algn="l"/>
                <a:tab pos="1254125" algn="l"/>
                <a:tab pos="1433513" algn="l"/>
                <a:tab pos="1611313" algn="l"/>
              </a:tabLst>
            </a:pPr>
            <a:r>
              <a:rPr lang="en-US" sz="36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II. </a:t>
            </a:r>
            <a:r>
              <a:rPr lang="en-US" sz="3600" b="1" dirty="0">
                <a:solidFill>
                  <a:prstClr val="black"/>
                </a:solidFill>
                <a:latin typeface="Arial Narrow" panose="020B0606020202030204" pitchFamily="34" charset="0"/>
              </a:rPr>
              <a:t>	</a:t>
            </a:r>
            <a:r>
              <a:rPr lang="en-US" sz="36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Develop </a:t>
            </a:r>
            <a:r>
              <a:rPr lang="en-US" sz="3600" dirty="0">
                <a:solidFill>
                  <a:prstClr val="black"/>
                </a:solidFill>
                <a:latin typeface="Arial Narrow" panose="020B0606020202030204" pitchFamily="34" charset="0"/>
              </a:rPr>
              <a:t>a </a:t>
            </a:r>
            <a:r>
              <a:rPr lang="en-US" sz="3600" b="1" u="sng" dirty="0">
                <a:solidFill>
                  <a:srgbClr val="C00000"/>
                </a:solidFill>
                <a:latin typeface="Arial Narrow" panose="020B0606020202030204" pitchFamily="34" charset="0"/>
              </a:rPr>
              <a:t>working knowledge</a:t>
            </a:r>
            <a:r>
              <a:rPr lang="en-US" sz="3600" dirty="0"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r>
              <a:rPr lang="en-US" sz="3600" dirty="0">
                <a:solidFill>
                  <a:prstClr val="black"/>
                </a:solidFill>
                <a:latin typeface="Arial Narrow" panose="020B0606020202030204" pitchFamily="34" charset="0"/>
              </a:rPr>
              <a:t>of the Word of God. </a:t>
            </a:r>
          </a:p>
          <a:p>
            <a:pPr>
              <a:spcBef>
                <a:spcPts val="1200"/>
              </a:spcBef>
              <a:tabLst>
                <a:tab pos="536575" algn="l"/>
                <a:tab pos="715963" algn="l"/>
                <a:tab pos="895350" algn="l"/>
                <a:tab pos="1074738" algn="l"/>
                <a:tab pos="1254125" algn="l"/>
                <a:tab pos="1433513" algn="l"/>
                <a:tab pos="1611313" algn="l"/>
              </a:tabLst>
            </a:pPr>
            <a:r>
              <a:rPr lang="en-US" sz="3600" b="1" dirty="0">
                <a:solidFill>
                  <a:prstClr val="black"/>
                </a:solidFill>
                <a:latin typeface="Arial Narrow" panose="020B0606020202030204" pitchFamily="34" charset="0"/>
              </a:rPr>
              <a:t>	</a:t>
            </a:r>
            <a:r>
              <a:rPr lang="en-US" sz="36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1</a:t>
            </a:r>
            <a:r>
              <a:rPr lang="en-US" sz="3600" b="1" dirty="0">
                <a:solidFill>
                  <a:prstClr val="black"/>
                </a:solidFill>
                <a:latin typeface="Arial Narrow" panose="020B0606020202030204" pitchFamily="34" charset="0"/>
              </a:rPr>
              <a:t>. 	</a:t>
            </a:r>
            <a:r>
              <a:rPr lang="en-US" sz="3600" b="1" u="sng" dirty="0">
                <a:solidFill>
                  <a:srgbClr val="C00000"/>
                </a:solidFill>
                <a:latin typeface="Arial Narrow" panose="020B0606020202030204" pitchFamily="34" charset="0"/>
              </a:rPr>
              <a:t>Revelation</a:t>
            </a:r>
            <a:r>
              <a:rPr lang="en-US" sz="3600" b="1" dirty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en-US" sz="3600" dirty="0">
                <a:solidFill>
                  <a:prstClr val="black"/>
                </a:solidFill>
                <a:latin typeface="Arial Narrow" panose="020B0606020202030204" pitchFamily="34" charset="0"/>
              </a:rPr>
              <a:t>from </a:t>
            </a:r>
            <a:r>
              <a:rPr lang="en-US" sz="3600" b="1" u="sng" dirty="0">
                <a:solidFill>
                  <a:srgbClr val="C00000"/>
                </a:solidFill>
                <a:latin typeface="Arial Narrow" panose="020B0606020202030204" pitchFamily="34" charset="0"/>
              </a:rPr>
              <a:t>regularly</a:t>
            </a:r>
            <a:r>
              <a:rPr lang="en-US" sz="3600" dirty="0">
                <a:solidFill>
                  <a:prstClr val="black"/>
                </a:solidFill>
                <a:latin typeface="Arial Narrow" panose="020B0606020202030204" pitchFamily="34" charset="0"/>
              </a:rPr>
              <a:t> partaking the Word.</a:t>
            </a:r>
          </a:p>
          <a:p>
            <a:pPr>
              <a:spcBef>
                <a:spcPts val="1200"/>
              </a:spcBef>
              <a:tabLst>
                <a:tab pos="536575" algn="l"/>
                <a:tab pos="715963" algn="l"/>
                <a:tab pos="895350" algn="l"/>
                <a:tab pos="1074738" algn="l"/>
                <a:tab pos="1254125" algn="l"/>
                <a:tab pos="1433513" algn="l"/>
                <a:tab pos="1611313" algn="l"/>
              </a:tabLst>
            </a:pPr>
            <a:r>
              <a:rPr lang="en-US" sz="3600" b="1" dirty="0">
                <a:solidFill>
                  <a:prstClr val="black"/>
                </a:solidFill>
                <a:latin typeface="Arial Narrow" panose="020B0606020202030204" pitchFamily="34" charset="0"/>
              </a:rPr>
              <a:t>	</a:t>
            </a:r>
            <a:r>
              <a:rPr lang="en-US" sz="3600" b="1" dirty="0" smtClean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</a:rPr>
              <a:t>2</a:t>
            </a:r>
            <a:r>
              <a:rPr lang="en-US" sz="3600" b="1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</a:rPr>
              <a:t>.	</a:t>
            </a:r>
            <a:r>
              <a:rPr lang="en-US" sz="3600" b="1" dirty="0" smtClean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</a:rPr>
              <a:t> 	</a:t>
            </a:r>
            <a:r>
              <a:rPr lang="en-US" sz="3600" b="1" u="sng" dirty="0" smtClean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</a:rPr>
              <a:t>Meditation</a:t>
            </a:r>
            <a:r>
              <a:rPr lang="en-US" sz="3600" b="1" dirty="0" smtClean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US" sz="3600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</a:rPr>
              <a:t>to get the Word </a:t>
            </a:r>
            <a:r>
              <a:rPr lang="en-US" sz="3600" b="1" u="sng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</a:rPr>
              <a:t>in</a:t>
            </a:r>
            <a:r>
              <a:rPr lang="en-US" sz="3600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</a:rPr>
              <a:t> us.</a:t>
            </a:r>
          </a:p>
          <a:p>
            <a:pPr>
              <a:spcBef>
                <a:spcPts val="1200"/>
              </a:spcBef>
              <a:tabLst>
                <a:tab pos="536575" algn="l"/>
                <a:tab pos="715963" algn="l"/>
                <a:tab pos="895350" algn="l"/>
                <a:tab pos="1074738" algn="l"/>
                <a:tab pos="1254125" algn="l"/>
                <a:tab pos="1433513" algn="l"/>
                <a:tab pos="1611313" algn="l"/>
              </a:tabLst>
            </a:pPr>
            <a:r>
              <a:rPr lang="en-US" sz="3600" b="1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</a:rPr>
              <a:t>	</a:t>
            </a:r>
            <a:r>
              <a:rPr lang="en-US" sz="3600" b="1" dirty="0" smtClean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</a:rPr>
              <a:t>3</a:t>
            </a:r>
            <a:r>
              <a:rPr lang="en-US" sz="3600" b="1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</a:rPr>
              <a:t>.	</a:t>
            </a:r>
            <a:r>
              <a:rPr lang="en-US" sz="3600" b="1" dirty="0" smtClean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</a:rPr>
              <a:t> 	</a:t>
            </a:r>
            <a:r>
              <a:rPr lang="en-US" sz="3600" b="1" u="sng" dirty="0" smtClean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</a:rPr>
              <a:t>Confession </a:t>
            </a:r>
            <a:r>
              <a:rPr lang="en-US" sz="3600" b="1" u="sng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</a:rPr>
              <a:t>- Application</a:t>
            </a:r>
            <a:r>
              <a:rPr lang="en-US" sz="3600" b="1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US" sz="3600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</a:rPr>
              <a:t>to </a:t>
            </a:r>
            <a:r>
              <a:rPr lang="en-US" sz="3600" b="1" u="sng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</a:rPr>
              <a:t>experience</a:t>
            </a:r>
            <a:r>
              <a:rPr lang="en-US" sz="3600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</a:rPr>
              <a:t> the Word.</a:t>
            </a:r>
          </a:p>
        </p:txBody>
      </p:sp>
    </p:spTree>
    <p:extLst>
      <p:ext uri="{BB962C8B-B14F-4D97-AF65-F5344CB8AC3E}">
        <p14:creationId xmlns:p14="http://schemas.microsoft.com/office/powerpoint/2010/main" val="2058203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108200"/>
            <a:ext cx="6502400" cy="4267200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240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3525" y="260648"/>
            <a:ext cx="115824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536575" algn="l"/>
                <a:tab pos="715963" algn="l"/>
                <a:tab pos="895350" algn="l"/>
                <a:tab pos="1074738" algn="l"/>
                <a:tab pos="1254125" algn="l"/>
                <a:tab pos="1433513" algn="l"/>
              </a:tabLst>
            </a:pP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A. 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	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We must </a:t>
            </a:r>
            <a:r>
              <a:rPr lang="en-US" sz="36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regularly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partake the Word.</a:t>
            </a:r>
            <a:endParaRPr lang="en-SG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8" name="Picture 7" descr="http://www.clker.com/cliparts/3/0/7/3/1197096732794508954johnny_automatic_hand_-_palm_facing_out.svg.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616200"/>
            <a:ext cx="3962400" cy="3056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Arrow Connector 8"/>
          <p:cNvCxnSpPr/>
          <p:nvPr/>
        </p:nvCxnSpPr>
        <p:spPr>
          <a:xfrm>
            <a:off x="2336800" y="2819400"/>
            <a:ext cx="508000" cy="0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796521" y="3530601"/>
            <a:ext cx="479777" cy="1764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013199" y="4349354"/>
            <a:ext cx="579615" cy="2001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3759200" y="5048647"/>
            <a:ext cx="579613" cy="8308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3149600" y="5562601"/>
            <a:ext cx="579613" cy="3561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743201" y="2514600"/>
            <a:ext cx="201612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 dirty="0">
                <a:solidFill>
                  <a:srgbClr val="006600"/>
                </a:solidFill>
                <a:latin typeface="Arial Narrow" pitchFamily="34" charset="0"/>
              </a:rPr>
              <a:t>Meditate</a:t>
            </a:r>
            <a:endParaRPr lang="en-SG" sz="3200" b="1" dirty="0">
              <a:solidFill>
                <a:srgbClr val="006600"/>
              </a:solidFill>
              <a:latin typeface="Arial Narrow" pitchFamily="34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4165600" y="3225800"/>
            <a:ext cx="217092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D60093"/>
                </a:solidFill>
                <a:latin typeface="Arial Narrow" pitchFamily="34" charset="0"/>
              </a:rPr>
              <a:t>Remember</a:t>
            </a:r>
            <a:endParaRPr lang="en-SG" sz="3200" b="1" dirty="0">
              <a:solidFill>
                <a:srgbClr val="D60093"/>
              </a:solidFill>
              <a:latin typeface="Arial Narrow" pitchFamily="34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4521201" y="4038600"/>
            <a:ext cx="132079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0066"/>
                </a:solidFill>
                <a:latin typeface="Arial Narrow" pitchFamily="34" charset="0"/>
              </a:rPr>
              <a:t>Study</a:t>
            </a:r>
            <a:endParaRPr lang="en-SG" sz="3200" b="1" dirty="0">
              <a:solidFill>
                <a:srgbClr val="000066"/>
              </a:solidFill>
              <a:latin typeface="Arial Narrow" pitchFamily="34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657600" y="5257800"/>
            <a:ext cx="1016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660066"/>
                </a:solidFill>
                <a:latin typeface="Arial Narrow" pitchFamily="34" charset="0"/>
              </a:rPr>
              <a:t>Hear</a:t>
            </a:r>
            <a:endParaRPr lang="en-SG" sz="3200" b="1" dirty="0">
              <a:solidFill>
                <a:srgbClr val="660066"/>
              </a:solidFill>
              <a:latin typeface="Arial Narrow" pitchFamily="34" charset="0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4237214" y="4743847"/>
            <a:ext cx="107204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 Narrow" pitchFamily="34" charset="0"/>
              </a:rPr>
              <a:t>Read</a:t>
            </a:r>
            <a:endParaRPr lang="en-SG" sz="3200" b="1" dirty="0">
              <a:solidFill>
                <a:srgbClr val="C00000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0931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7500" y="4361656"/>
            <a:ext cx="3962400" cy="584775"/>
          </a:xfrm>
          <a:prstGeom prst="rect">
            <a:avLst/>
          </a:prstGeom>
          <a:solidFill>
            <a:srgbClr val="660033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prstClr val="white"/>
                </a:solidFill>
                <a:latin typeface="Arial Narrow" pitchFamily="34" charset="0"/>
              </a:rPr>
              <a:t>Attending a CG Meeting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67101" y="1929210"/>
            <a:ext cx="1959249" cy="156966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Listening </a:t>
            </a:r>
            <a:br>
              <a:rPr lang="en-US" sz="3200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</a:br>
            <a:r>
              <a:rPr lang="en-US" sz="3200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to Audio Sermons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7500" y="1929210"/>
            <a:ext cx="3149600" cy="1569660"/>
          </a:xfrm>
          <a:prstGeom prst="rect">
            <a:avLst/>
          </a:prstGeom>
          <a:solidFill>
            <a:srgbClr val="BC005E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Sunday Morning Corporate Worship Service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41500" y="3656409"/>
            <a:ext cx="1233269" cy="584775"/>
          </a:xfrm>
          <a:prstGeom prst="rect">
            <a:avLst/>
          </a:prstGeom>
          <a:solidFill>
            <a:srgbClr val="660066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prstClr val="white"/>
                </a:solidFill>
                <a:latin typeface="Arial Narrow" pitchFamily="34" charset="0"/>
              </a:rPr>
              <a:t>Books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7501" y="3656409"/>
            <a:ext cx="1550233" cy="584775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prstClr val="white"/>
                </a:solidFill>
                <a:latin typeface="Arial Narrow" pitchFamily="34" charset="0"/>
              </a:rPr>
              <a:t>Articles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60700" y="3656409"/>
            <a:ext cx="2310544" cy="58477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prstClr val="white"/>
                </a:solidFill>
                <a:latin typeface="Arial Narrow" pitchFamily="34" charset="0"/>
              </a:rPr>
              <a:t>Conferences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79901" y="4361656"/>
            <a:ext cx="1741159" cy="58477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prstClr val="white"/>
                </a:solidFill>
                <a:latin typeface="Arial Narrow" pitchFamily="34" charset="0"/>
              </a:rPr>
              <a:t>Seminars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365501" y="5072856"/>
            <a:ext cx="1885676" cy="58477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prstClr val="white"/>
                </a:solidFill>
                <a:latin typeface="Arial Narrow" pitchFamily="34" charset="0"/>
              </a:rPr>
              <a:t>Magazines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97500" y="3656409"/>
            <a:ext cx="1625600" cy="58477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prstClr val="white"/>
                </a:solidFill>
                <a:latin typeface="Arial Narrow" pitchFamily="34" charset="0"/>
              </a:rPr>
              <a:t>Podcast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397500" y="1929210"/>
            <a:ext cx="1625600" cy="156966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prstClr val="white"/>
                </a:solidFill>
                <a:latin typeface="Arial Narrow" pitchFamily="34" charset="0"/>
              </a:rPr>
              <a:t>Audio CDs and DVDs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47980" y="5072856"/>
            <a:ext cx="3007765" cy="58477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prstClr val="white"/>
                </a:solidFill>
                <a:latin typeface="Arial Narrow" pitchFamily="34" charset="0"/>
              </a:rPr>
              <a:t>Devotional Blogs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63525" y="260648"/>
            <a:ext cx="1166495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536575" algn="l"/>
                <a:tab pos="715963" algn="l"/>
                <a:tab pos="895350" algn="l"/>
                <a:tab pos="1074738" algn="l"/>
                <a:tab pos="1254125" algn="l"/>
                <a:tab pos="1433513" algn="l"/>
              </a:tabLst>
            </a:pPr>
            <a:r>
              <a:rPr lang="en-US" sz="36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A. </a:t>
            </a:r>
            <a:r>
              <a:rPr lang="en-US" sz="3600" b="1" dirty="0">
                <a:solidFill>
                  <a:prstClr val="black"/>
                </a:solidFill>
                <a:latin typeface="Arial Narrow" panose="020B0606020202030204" pitchFamily="34" charset="0"/>
              </a:rPr>
              <a:t>	</a:t>
            </a:r>
            <a:r>
              <a:rPr lang="en-US" sz="3600" dirty="0">
                <a:solidFill>
                  <a:prstClr val="black"/>
                </a:solidFill>
                <a:latin typeface="Arial Narrow" panose="020B0606020202030204" pitchFamily="34" charset="0"/>
              </a:rPr>
              <a:t>We must </a:t>
            </a:r>
            <a:r>
              <a:rPr lang="en-US" sz="3600" b="1" u="sng" dirty="0">
                <a:solidFill>
                  <a:srgbClr val="C00000"/>
                </a:solidFill>
                <a:latin typeface="Arial Narrow" panose="020B0606020202030204" pitchFamily="34" charset="0"/>
              </a:rPr>
              <a:t>regularly</a:t>
            </a:r>
            <a:r>
              <a:rPr lang="en-US" sz="3600" dirty="0">
                <a:solidFill>
                  <a:prstClr val="black"/>
                </a:solidFill>
                <a:latin typeface="Arial Narrow" panose="020B0606020202030204" pitchFamily="34" charset="0"/>
              </a:rPr>
              <a:t> partake the Word.</a:t>
            </a:r>
            <a:endParaRPr lang="en-SG" sz="3600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3360" y="1720056"/>
            <a:ext cx="4013200" cy="401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371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3525" y="279400"/>
            <a:ext cx="1166495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536575" algn="l"/>
                <a:tab pos="715963" algn="l"/>
                <a:tab pos="895350" algn="l"/>
                <a:tab pos="1074738" algn="l"/>
                <a:tab pos="1254125" algn="l"/>
              </a:tabLst>
            </a:pPr>
            <a:r>
              <a:rPr lang="en-US" sz="3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B. </a:t>
            </a: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	</a:t>
            </a:r>
            <a:r>
              <a:rPr 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We must </a:t>
            </a:r>
            <a:r>
              <a:rPr lang="en-US" sz="36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posture</a:t>
            </a:r>
            <a:r>
              <a:rPr 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to partake the Word.</a:t>
            </a:r>
            <a:endParaRPr lang="en-SG" sz="3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81224" y="1268413"/>
            <a:ext cx="11623675" cy="3251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SzPct val="75000"/>
            </a:pPr>
            <a:r>
              <a:rPr lang="en-US" sz="2933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charset="0"/>
              </a:rPr>
              <a:t>Proverbs 4:20-23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SzPct val="75000"/>
            </a:pPr>
            <a:r>
              <a:rPr lang="en-SG" sz="2933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charset="0"/>
              </a:rPr>
              <a:t>20 </a:t>
            </a:r>
            <a:r>
              <a:rPr lang="en-SG" sz="2933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charset="0"/>
              </a:rPr>
              <a:t>My son, </a:t>
            </a:r>
            <a:r>
              <a:rPr lang="en-SG" sz="2933" b="1" u="sng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charset="0"/>
              </a:rPr>
              <a:t>give attention</a:t>
            </a:r>
            <a:r>
              <a:rPr lang="en-SG" sz="2933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charset="0"/>
              </a:rPr>
              <a:t> </a:t>
            </a:r>
            <a:r>
              <a:rPr lang="en-SG" sz="2933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charset="0"/>
              </a:rPr>
              <a:t>to my words; </a:t>
            </a:r>
            <a:r>
              <a:rPr lang="en-SG" sz="2933" b="1" u="sng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charset="0"/>
              </a:rPr>
              <a:t>incline your ear</a:t>
            </a:r>
            <a:r>
              <a:rPr lang="en-SG" sz="2933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charset="0"/>
              </a:rPr>
              <a:t> </a:t>
            </a:r>
            <a:r>
              <a:rPr lang="en-SG" sz="2933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charset="0"/>
              </a:rPr>
              <a:t/>
            </a:r>
            <a:br>
              <a:rPr lang="en-SG" sz="2933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charset="0"/>
              </a:rPr>
            </a:br>
            <a:r>
              <a:rPr lang="en-SG" sz="2933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charset="0"/>
              </a:rPr>
              <a:t>to my sayings. </a:t>
            </a:r>
            <a:r>
              <a:rPr lang="en-SG" sz="2933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charset="0"/>
              </a:rPr>
              <a:t>21</a:t>
            </a:r>
            <a:r>
              <a:rPr lang="en-SG" sz="293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charset="0"/>
              </a:rPr>
              <a:t> </a:t>
            </a:r>
            <a:r>
              <a:rPr lang="en-SG" sz="2933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charset="0"/>
              </a:rPr>
              <a:t>Do not let them depart from </a:t>
            </a:r>
            <a:r>
              <a:rPr lang="en-SG" sz="2933" b="1" u="sng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charset="0"/>
              </a:rPr>
              <a:t>your eyes</a:t>
            </a:r>
            <a:r>
              <a:rPr lang="en-SG" sz="2933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charset="0"/>
              </a:rPr>
              <a:t>; </a:t>
            </a:r>
            <a:br>
              <a:rPr lang="en-SG" sz="2933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charset="0"/>
              </a:rPr>
            </a:br>
            <a:r>
              <a:rPr lang="en-SG" sz="2933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charset="0"/>
              </a:rPr>
              <a:t>keep them in the midst of </a:t>
            </a:r>
            <a:r>
              <a:rPr lang="en-SG" sz="2933" b="1" u="sng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charset="0"/>
              </a:rPr>
              <a:t>your heart</a:t>
            </a:r>
            <a:r>
              <a:rPr lang="en-SG" sz="2933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charset="0"/>
              </a:rPr>
              <a:t>; </a:t>
            </a:r>
            <a:r>
              <a:rPr lang="en-SG" sz="2933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charset="0"/>
              </a:rPr>
              <a:t>22</a:t>
            </a:r>
            <a:r>
              <a:rPr lang="en-SG" sz="293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charset="0"/>
              </a:rPr>
              <a:t> </a:t>
            </a:r>
            <a:r>
              <a:rPr lang="en-SG" sz="2933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charset="0"/>
              </a:rPr>
              <a:t>for they are life </a:t>
            </a:r>
            <a:r>
              <a:rPr lang="en-SG" sz="2933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charset="0"/>
              </a:rPr>
              <a:t/>
            </a:r>
            <a:br>
              <a:rPr lang="en-SG" sz="2933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charset="0"/>
              </a:rPr>
            </a:br>
            <a:r>
              <a:rPr lang="en-SG" sz="2933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charset="0"/>
              </a:rPr>
              <a:t>to </a:t>
            </a:r>
            <a:r>
              <a:rPr lang="en-SG" sz="2933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charset="0"/>
              </a:rPr>
              <a:t>those who find them, </a:t>
            </a:r>
            <a:r>
              <a:rPr lang="en-SG" sz="2933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charset="0"/>
              </a:rPr>
              <a:t>and </a:t>
            </a:r>
            <a:r>
              <a:rPr lang="en-SG" sz="2933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charset="0"/>
              </a:rPr>
              <a:t>health to all their flesh.  </a:t>
            </a:r>
            <a:br>
              <a:rPr lang="en-SG" sz="2933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charset="0"/>
              </a:rPr>
            </a:br>
            <a:r>
              <a:rPr lang="en-SG" sz="293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charset="0"/>
              </a:rPr>
              <a:t>23</a:t>
            </a:r>
            <a:r>
              <a:rPr lang="en-SG" sz="2933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charset="0"/>
              </a:rPr>
              <a:t> Keep </a:t>
            </a:r>
            <a:r>
              <a:rPr lang="en-SG" sz="2933" b="1" u="sng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charset="0"/>
              </a:rPr>
              <a:t>your heart</a:t>
            </a:r>
            <a:r>
              <a:rPr lang="en-SG" sz="2933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charset="0"/>
              </a:rPr>
              <a:t> </a:t>
            </a:r>
            <a:r>
              <a:rPr lang="en-SG" sz="2933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charset="0"/>
              </a:rPr>
              <a:t>with all diligence, </a:t>
            </a:r>
            <a:br>
              <a:rPr lang="en-SG" sz="2933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charset="0"/>
              </a:rPr>
            </a:br>
            <a:r>
              <a:rPr lang="en-SG" sz="2933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charset="0"/>
              </a:rPr>
              <a:t>for out of it spring the issues of life.</a:t>
            </a:r>
            <a:endParaRPr lang="en-US" sz="2933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9802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4971">
            <a:off x="8673461" y="2534841"/>
            <a:ext cx="2808676" cy="31685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3524" y="279400"/>
            <a:ext cx="11623675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536575" algn="l"/>
                <a:tab pos="715963" algn="l"/>
              </a:tabLst>
            </a:pPr>
            <a:r>
              <a:rPr lang="en-US" sz="3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C. </a:t>
            </a: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	</a:t>
            </a:r>
            <a:r>
              <a:rPr 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We posture to receive </a:t>
            </a:r>
            <a:r>
              <a:rPr lang="en-US" sz="36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revelation</a:t>
            </a:r>
            <a:r>
              <a:rPr 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and </a:t>
            </a:r>
            <a:r>
              <a:rPr lang="en-US" sz="36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faith</a:t>
            </a:r>
            <a:r>
              <a:rPr 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.</a:t>
            </a:r>
            <a:endParaRPr lang="en-SG" sz="3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3525" y="5232102"/>
            <a:ext cx="93884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SzPct val="75000"/>
            </a:pPr>
            <a:r>
              <a:rPr lang="en-US" sz="32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charset="0"/>
              </a:rPr>
              <a:t>Romans 10:17 </a:t>
            </a:r>
            <a:r>
              <a:rPr lang="en-SG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charset="0"/>
              </a:rPr>
              <a:t>So then faith comes by hearing, and </a:t>
            </a:r>
            <a:br>
              <a:rPr lang="en-SG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charset="0"/>
              </a:rPr>
            </a:br>
            <a:r>
              <a:rPr lang="en-SG" sz="3200" b="1" u="sng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charset="0"/>
              </a:rPr>
              <a:t>hearing by the word of God</a:t>
            </a:r>
            <a:r>
              <a:rPr lang="en-SG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charset="0"/>
              </a:rPr>
              <a:t>.</a:t>
            </a:r>
            <a:endParaRPr lang="en-US" sz="3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3002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3525" y="279400"/>
            <a:ext cx="11664950" cy="2877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  <a:tabLst>
                <a:tab pos="536575" algn="l"/>
                <a:tab pos="715963" algn="l"/>
                <a:tab pos="895350" algn="l"/>
                <a:tab pos="1074738" algn="l"/>
                <a:tab pos="1254125" algn="l"/>
                <a:tab pos="1433513" algn="l"/>
              </a:tabLst>
            </a:pPr>
            <a:r>
              <a:rPr lang="en-US" sz="36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II. </a:t>
            </a:r>
            <a:r>
              <a:rPr lang="en-US" sz="3600" b="1" dirty="0">
                <a:solidFill>
                  <a:prstClr val="black"/>
                </a:solidFill>
                <a:latin typeface="Arial Narrow" panose="020B0606020202030204" pitchFamily="34" charset="0"/>
              </a:rPr>
              <a:t>	</a:t>
            </a:r>
            <a:r>
              <a:rPr lang="en-US" sz="36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Develop </a:t>
            </a:r>
            <a:r>
              <a:rPr lang="en-US" sz="3600" dirty="0">
                <a:solidFill>
                  <a:prstClr val="black"/>
                </a:solidFill>
                <a:latin typeface="Arial Narrow" panose="020B0606020202030204" pitchFamily="34" charset="0"/>
              </a:rPr>
              <a:t>a </a:t>
            </a:r>
            <a:r>
              <a:rPr lang="en-US" sz="3600" b="1" u="sng" dirty="0">
                <a:solidFill>
                  <a:srgbClr val="C00000"/>
                </a:solidFill>
                <a:latin typeface="Arial Narrow" panose="020B0606020202030204" pitchFamily="34" charset="0"/>
              </a:rPr>
              <a:t>working knowledge</a:t>
            </a:r>
            <a:r>
              <a:rPr lang="en-US" sz="3600" dirty="0"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r>
              <a:rPr lang="en-US" sz="3600" dirty="0">
                <a:solidFill>
                  <a:prstClr val="black"/>
                </a:solidFill>
                <a:latin typeface="Arial Narrow" panose="020B0606020202030204" pitchFamily="34" charset="0"/>
              </a:rPr>
              <a:t>of the Word of God. </a:t>
            </a:r>
          </a:p>
          <a:p>
            <a:pPr>
              <a:spcBef>
                <a:spcPts val="1800"/>
              </a:spcBef>
              <a:tabLst>
                <a:tab pos="536575" algn="l"/>
                <a:tab pos="715963" algn="l"/>
                <a:tab pos="895350" algn="l"/>
                <a:tab pos="1074738" algn="l"/>
                <a:tab pos="1254125" algn="l"/>
                <a:tab pos="1433513" algn="l"/>
              </a:tabLst>
            </a:pPr>
            <a:r>
              <a:rPr lang="en-US" sz="2800" b="1" dirty="0">
                <a:latin typeface="Arial Narrow" panose="020B0606020202030204" pitchFamily="34" charset="0"/>
              </a:rPr>
              <a:t>	</a:t>
            </a:r>
            <a:r>
              <a:rPr lang="en-US" sz="2800" b="1" dirty="0" smtClean="0">
                <a:latin typeface="Arial Narrow" panose="020B0606020202030204" pitchFamily="34" charset="0"/>
              </a:rPr>
              <a:t>1</a:t>
            </a:r>
            <a:r>
              <a:rPr lang="en-US" sz="2800" b="1" dirty="0">
                <a:latin typeface="Arial Narrow" panose="020B0606020202030204" pitchFamily="34" charset="0"/>
              </a:rPr>
              <a:t>. 	</a:t>
            </a:r>
            <a:r>
              <a:rPr lang="en-US" sz="2800" b="1" dirty="0" smtClean="0">
                <a:latin typeface="Arial Narrow" panose="020B0606020202030204" pitchFamily="34" charset="0"/>
              </a:rPr>
              <a:t>	</a:t>
            </a:r>
            <a:r>
              <a:rPr lang="en-US" sz="2800" b="1" u="sng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Revelation</a:t>
            </a:r>
            <a:r>
              <a:rPr lang="en-US" sz="2800" b="1" dirty="0" smtClean="0">
                <a:latin typeface="Arial Narrow" panose="020B0606020202030204" pitchFamily="34" charset="0"/>
              </a:rPr>
              <a:t> </a:t>
            </a:r>
            <a:r>
              <a:rPr lang="en-US" sz="2800" dirty="0">
                <a:latin typeface="Arial Narrow" panose="020B0606020202030204" pitchFamily="34" charset="0"/>
              </a:rPr>
              <a:t>from </a:t>
            </a:r>
            <a:r>
              <a:rPr lang="en-US" sz="2800" b="1" u="sng" dirty="0">
                <a:solidFill>
                  <a:srgbClr val="C00000"/>
                </a:solidFill>
                <a:latin typeface="Arial Narrow" panose="020B0606020202030204" pitchFamily="34" charset="0"/>
              </a:rPr>
              <a:t>regularly</a:t>
            </a:r>
            <a:r>
              <a:rPr lang="en-US" sz="2800" dirty="0">
                <a:latin typeface="Arial Narrow" panose="020B0606020202030204" pitchFamily="34" charset="0"/>
              </a:rPr>
              <a:t> partaking the Word.</a:t>
            </a:r>
          </a:p>
          <a:p>
            <a:pPr>
              <a:spcBef>
                <a:spcPts val="1800"/>
              </a:spcBef>
              <a:tabLst>
                <a:tab pos="536575" algn="l"/>
                <a:tab pos="715963" algn="l"/>
                <a:tab pos="895350" algn="l"/>
                <a:tab pos="1074738" algn="l"/>
                <a:tab pos="1254125" algn="l"/>
                <a:tab pos="1433513" algn="l"/>
              </a:tabLst>
            </a:pPr>
            <a:r>
              <a:rPr lang="en-US" sz="3600" b="1" dirty="0">
                <a:solidFill>
                  <a:prstClr val="black"/>
                </a:solidFill>
                <a:latin typeface="Arial Narrow" panose="020B0606020202030204" pitchFamily="34" charset="0"/>
              </a:rPr>
              <a:t>	</a:t>
            </a:r>
            <a:r>
              <a:rPr lang="en-US" sz="36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2</a:t>
            </a:r>
            <a:r>
              <a:rPr lang="en-US" sz="3600" b="1" dirty="0">
                <a:solidFill>
                  <a:prstClr val="black"/>
                </a:solidFill>
                <a:latin typeface="Arial Narrow" panose="020B0606020202030204" pitchFamily="34" charset="0"/>
              </a:rPr>
              <a:t>.	</a:t>
            </a:r>
            <a:r>
              <a:rPr lang="en-US" sz="36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	</a:t>
            </a:r>
            <a:r>
              <a:rPr lang="en-US" sz="3600" b="1" u="sng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Meditation</a:t>
            </a:r>
            <a:r>
              <a:rPr lang="en-US" sz="36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en-US" sz="3600" dirty="0">
                <a:solidFill>
                  <a:prstClr val="black"/>
                </a:solidFill>
                <a:latin typeface="Arial Narrow" panose="020B0606020202030204" pitchFamily="34" charset="0"/>
              </a:rPr>
              <a:t>to get the Word </a:t>
            </a:r>
            <a:r>
              <a:rPr lang="en-US" sz="3600" b="1" u="sng" dirty="0">
                <a:solidFill>
                  <a:srgbClr val="C00000"/>
                </a:solidFill>
                <a:latin typeface="Arial Narrow" panose="020B0606020202030204" pitchFamily="34" charset="0"/>
              </a:rPr>
              <a:t>in</a:t>
            </a:r>
            <a:r>
              <a:rPr lang="en-US" sz="3600" dirty="0">
                <a:solidFill>
                  <a:prstClr val="black"/>
                </a:solidFill>
                <a:latin typeface="Arial Narrow" panose="020B0606020202030204" pitchFamily="34" charset="0"/>
              </a:rPr>
              <a:t> us.</a:t>
            </a:r>
          </a:p>
          <a:p>
            <a:pPr>
              <a:spcBef>
                <a:spcPts val="1800"/>
              </a:spcBef>
              <a:tabLst>
                <a:tab pos="536575" algn="l"/>
                <a:tab pos="715963" algn="l"/>
                <a:tab pos="895350" algn="l"/>
                <a:tab pos="1074738" algn="l"/>
                <a:tab pos="1254125" algn="l"/>
                <a:tab pos="1433513" algn="l"/>
              </a:tabLst>
            </a:pPr>
            <a:r>
              <a:rPr lang="en-US" sz="3600" b="1" dirty="0">
                <a:solidFill>
                  <a:prstClr val="black"/>
                </a:solidFill>
                <a:latin typeface="Arial Narrow" panose="020B0606020202030204" pitchFamily="34" charset="0"/>
              </a:rPr>
              <a:t>	</a:t>
            </a:r>
            <a:r>
              <a:rPr lang="en-US" sz="3600" b="1" dirty="0" smtClean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</a:rPr>
              <a:t>3</a:t>
            </a:r>
            <a:r>
              <a:rPr lang="en-US" sz="3600" b="1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</a:rPr>
              <a:t>.	</a:t>
            </a:r>
            <a:r>
              <a:rPr lang="en-US" sz="3600" b="1" dirty="0" smtClean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</a:rPr>
              <a:t>	</a:t>
            </a:r>
            <a:r>
              <a:rPr lang="en-US" sz="3600" b="1" u="sng" dirty="0" smtClean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</a:rPr>
              <a:t>Confession </a:t>
            </a:r>
            <a:r>
              <a:rPr lang="en-US" sz="3600" b="1" u="sng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</a:rPr>
              <a:t>- Application</a:t>
            </a:r>
            <a:r>
              <a:rPr lang="en-US" sz="3600" b="1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US" sz="3600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</a:rPr>
              <a:t>to </a:t>
            </a:r>
            <a:r>
              <a:rPr lang="en-US" sz="3600" b="1" u="sng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</a:rPr>
              <a:t>experience</a:t>
            </a:r>
            <a:r>
              <a:rPr lang="en-US" sz="3600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</a:rPr>
              <a:t> the Word.</a:t>
            </a:r>
          </a:p>
        </p:txBody>
      </p:sp>
    </p:spTree>
    <p:extLst>
      <p:ext uri="{BB962C8B-B14F-4D97-AF65-F5344CB8AC3E}">
        <p14:creationId xmlns:p14="http://schemas.microsoft.com/office/powerpoint/2010/main" val="344871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824866" y="3546427"/>
            <a:ext cx="3000563" cy="1077218"/>
          </a:xfrm>
          <a:prstGeom prst="rect">
            <a:avLst/>
          </a:prstGeom>
          <a:solidFill>
            <a:srgbClr val="660033"/>
          </a:solidFill>
          <a:ln w="28575">
            <a:solidFill>
              <a:schemeClr val="bg1"/>
            </a:solidFill>
            <a:headEnd type="none" w="sm" len="sm"/>
            <a:tailEnd type="none" w="sm" len="sm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Ins="0">
            <a:spAutoFit/>
          </a:bodyPr>
          <a:lstStyle/>
          <a:p>
            <a:pPr algn="ctr" fontAlgn="base">
              <a:spcAft>
                <a:spcPct val="0"/>
              </a:spcAft>
              <a:buSzPct val="75000"/>
              <a:defRPr/>
            </a:pPr>
            <a:r>
              <a:rPr lang="en-US" sz="3200" dirty="0">
                <a:solidFill>
                  <a:srgbClr val="FFFFFF"/>
                </a:solidFill>
                <a:latin typeface="Arial Narrow" pitchFamily="34" charset="0"/>
              </a:rPr>
              <a:t>Active Use of Heart and Mind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3343826" y="2712345"/>
            <a:ext cx="1584544" cy="584775"/>
          </a:xfrm>
          <a:prstGeom prst="rect">
            <a:avLst/>
          </a:prstGeom>
          <a:solidFill>
            <a:srgbClr val="663300"/>
          </a:solidFill>
          <a:ln w="28575">
            <a:solidFill>
              <a:schemeClr val="bg1"/>
            </a:solidFill>
            <a:headEnd type="none" w="sm" len="sm"/>
            <a:tailEnd type="none" w="sm" len="sm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Ins="0">
            <a:spAutoFit/>
          </a:bodyPr>
          <a:lstStyle/>
          <a:p>
            <a:pPr algn="ctr" fontAlgn="base">
              <a:spcAft>
                <a:spcPct val="0"/>
              </a:spcAft>
              <a:buSzPct val="75000"/>
              <a:defRPr/>
            </a:pPr>
            <a:r>
              <a:rPr lang="en-US" sz="3200" dirty="0">
                <a:solidFill>
                  <a:srgbClr val="FFFFFF"/>
                </a:solidFill>
                <a:latin typeface="Arial Narrow" pitchFamily="34" charset="0"/>
              </a:rPr>
              <a:t>Ponder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5146844" y="1727816"/>
            <a:ext cx="1458420" cy="584775"/>
          </a:xfrm>
          <a:prstGeom prst="rect">
            <a:avLst/>
          </a:prstGeom>
          <a:solidFill>
            <a:srgbClr val="C00000"/>
          </a:solidFill>
          <a:ln w="28575">
            <a:solidFill>
              <a:schemeClr val="bg1"/>
            </a:solidFill>
            <a:headEnd type="none" w="sm" len="sm"/>
            <a:tailEnd type="none" w="sm" len="sm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Ins="0">
            <a:spAutoFit/>
          </a:bodyPr>
          <a:lstStyle/>
          <a:p>
            <a:pPr algn="ctr" fontAlgn="base">
              <a:spcAft>
                <a:spcPct val="0"/>
              </a:spcAft>
              <a:buSzPct val="75000"/>
              <a:defRPr/>
            </a:pPr>
            <a:r>
              <a:rPr lang="en-US" sz="3200" dirty="0">
                <a:solidFill>
                  <a:srgbClr val="FFFFFF"/>
                </a:solidFill>
                <a:latin typeface="Arial Narrow" pitchFamily="34" charset="0"/>
              </a:rPr>
              <a:t>Reflect</a:t>
            </a: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3954678" y="3557859"/>
            <a:ext cx="2804161" cy="1077218"/>
          </a:xfrm>
          <a:prstGeom prst="rect">
            <a:avLst/>
          </a:prstGeom>
          <a:solidFill>
            <a:srgbClr val="000066"/>
          </a:solidFill>
          <a:ln w="28575">
            <a:solidFill>
              <a:schemeClr val="bg1"/>
            </a:solidFill>
            <a:headEnd type="none" w="sm" len="sm"/>
            <a:tailEnd type="none" w="sm" len="sm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Ins="0">
            <a:spAutoFit/>
          </a:bodyPr>
          <a:lstStyle/>
          <a:p>
            <a:pPr algn="ctr" fontAlgn="base">
              <a:spcAft>
                <a:spcPct val="0"/>
              </a:spcAft>
              <a:buSzPct val="75000"/>
              <a:defRPr/>
            </a:pPr>
            <a:r>
              <a:rPr lang="en-US" sz="3200" dirty="0">
                <a:solidFill>
                  <a:srgbClr val="FFFFFF"/>
                </a:solidFill>
                <a:latin typeface="Arial Narrow" pitchFamily="34" charset="0"/>
              </a:rPr>
              <a:t>Consider over and over again</a:t>
            </a: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3406146" y="1740813"/>
            <a:ext cx="1627954" cy="584775"/>
          </a:xfrm>
          <a:prstGeom prst="rect">
            <a:avLst/>
          </a:prstGeom>
          <a:solidFill>
            <a:srgbClr val="003300"/>
          </a:solidFill>
          <a:ln w="28575">
            <a:solidFill>
              <a:schemeClr val="bg1"/>
            </a:solidFill>
            <a:headEnd type="none" w="sm" len="sm"/>
            <a:tailEnd type="none" w="sm" len="sm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Ins="0">
            <a:spAutoFit/>
          </a:bodyPr>
          <a:lstStyle/>
          <a:p>
            <a:pPr algn="ctr" fontAlgn="base">
              <a:spcAft>
                <a:spcPct val="0"/>
              </a:spcAft>
              <a:buSzPct val="75000"/>
              <a:defRPr/>
            </a:pPr>
            <a:r>
              <a:rPr lang="en-US" sz="3200" dirty="0">
                <a:solidFill>
                  <a:srgbClr val="FFFFFF"/>
                </a:solidFill>
                <a:latin typeface="Arial Narrow" pitchFamily="34" charset="0"/>
              </a:rPr>
              <a:t>Sit on it</a:t>
            </a: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824866" y="1747389"/>
            <a:ext cx="2451647" cy="584775"/>
          </a:xfrm>
          <a:prstGeom prst="rect">
            <a:avLst/>
          </a:prstGeom>
          <a:solidFill>
            <a:srgbClr val="660066"/>
          </a:solidFill>
          <a:ln w="28575">
            <a:solidFill>
              <a:schemeClr val="bg1"/>
            </a:solidFill>
            <a:headEnd type="none" w="sm" len="sm"/>
            <a:tailEnd type="none" w="sm" len="sm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Ins="0">
            <a:spAutoFit/>
          </a:bodyPr>
          <a:lstStyle/>
          <a:p>
            <a:pPr algn="ctr" fontAlgn="base">
              <a:spcAft>
                <a:spcPct val="0"/>
              </a:spcAft>
              <a:buSzPct val="75000"/>
              <a:defRPr/>
            </a:pPr>
            <a:r>
              <a:rPr lang="en-US" sz="3200" dirty="0">
                <a:solidFill>
                  <a:srgbClr val="FFFFFF"/>
                </a:solidFill>
                <a:latin typeface="Arial Narrow" pitchFamily="34" charset="0"/>
              </a:rPr>
              <a:t>Contemplate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63525" y="260350"/>
            <a:ext cx="7710935" cy="1021241"/>
            <a:chOff x="263525" y="260350"/>
            <a:chExt cx="7710935" cy="1021241"/>
          </a:xfrm>
        </p:grpSpPr>
        <p:sp>
          <p:nvSpPr>
            <p:cNvPr id="38939" name="Down Arrow Callout 25"/>
            <p:cNvSpPr>
              <a:spLocks noChangeArrowheads="1"/>
            </p:cNvSpPr>
            <p:nvPr/>
          </p:nvSpPr>
          <p:spPr bwMode="auto">
            <a:xfrm>
              <a:off x="1271464" y="260350"/>
              <a:ext cx="1656184" cy="1021241"/>
            </a:xfrm>
            <a:prstGeom prst="downArrowCallout">
              <a:avLst>
                <a:gd name="adj1" fmla="val 24994"/>
                <a:gd name="adj2" fmla="val 25003"/>
                <a:gd name="adj3" fmla="val 25000"/>
                <a:gd name="adj4" fmla="val 64977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92075" tIns="46038" rIns="92075" bIns="46038"/>
            <a:lstStyle/>
            <a:p>
              <a:pPr marL="609576" indent="-609576" algn="ctr" fontAlgn="base">
                <a:spcBef>
                  <a:spcPts val="720"/>
                </a:spcBef>
                <a:spcAft>
                  <a:spcPct val="0"/>
                </a:spcAft>
                <a:buSzPct val="75000"/>
              </a:pPr>
              <a:endParaRPr lang="en-SG" sz="2600">
                <a:solidFill>
                  <a:srgbClr val="66FFFF"/>
                </a:solidFill>
                <a:cs typeface="Arial" charset="0"/>
              </a:endParaRPr>
            </a:p>
          </p:txBody>
        </p:sp>
        <p:sp>
          <p:nvSpPr>
            <p:cNvPr id="17" name="Text Box 18"/>
            <p:cNvSpPr txBox="1">
              <a:spLocks noChangeArrowheads="1"/>
            </p:cNvSpPr>
            <p:nvPr/>
          </p:nvSpPr>
          <p:spPr bwMode="auto">
            <a:xfrm>
              <a:off x="263525" y="260350"/>
              <a:ext cx="7710935" cy="646331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square">
              <a:spAutoFit/>
            </a:bodyPr>
            <a:lstStyle/>
            <a:p>
              <a:pPr fontAlgn="base">
                <a:spcBef>
                  <a:spcPts val="720"/>
                </a:spcBef>
                <a:spcAft>
                  <a:spcPct val="0"/>
                </a:spcAft>
                <a:tabLst>
                  <a:tab pos="430530" algn="l"/>
                  <a:tab pos="645796" algn="l"/>
                  <a:tab pos="861060" algn="l"/>
                  <a:tab pos="1076326" algn="l"/>
                  <a:tab pos="1291590" algn="l"/>
                </a:tabLst>
                <a:defRPr/>
              </a:pPr>
              <a:r>
                <a:rPr lang="en-US" sz="3600" b="1" dirty="0">
                  <a:solidFill>
                    <a:srgbClr val="000000"/>
                  </a:solidFill>
                  <a:latin typeface="Arial Narrow" pitchFamily="34" charset="0"/>
                  <a:cs typeface="Times New Roman" charset="0"/>
                </a:rPr>
                <a:t>A. </a:t>
              </a:r>
              <a:r>
                <a:rPr lang="en-US" sz="3600" dirty="0" smtClean="0">
                  <a:solidFill>
                    <a:srgbClr val="000000"/>
                  </a:solidFill>
                  <a:latin typeface="Arial Narrow" pitchFamily="34" charset="0"/>
                  <a:cs typeface="Times New Roman" charset="0"/>
                </a:rPr>
                <a:t>To </a:t>
              </a:r>
              <a:r>
                <a:rPr lang="en-US" sz="3600" b="1" u="sng" dirty="0">
                  <a:solidFill>
                    <a:srgbClr val="006600"/>
                  </a:solidFill>
                  <a:effectLst>
                    <a:glow rad="228600">
                      <a:srgbClr val="FFFFFF">
                        <a:satMod val="175000"/>
                        <a:alpha val="40000"/>
                      </a:srgbClr>
                    </a:glow>
                  </a:effectLst>
                  <a:latin typeface="Arial Narrow" pitchFamily="34" charset="0"/>
                  <a:cs typeface="Times New Roman" charset="0"/>
                </a:rPr>
                <a:t>Meditate</a:t>
              </a:r>
              <a:r>
                <a:rPr lang="en-US" sz="3600" dirty="0">
                  <a:solidFill>
                    <a:srgbClr val="000000"/>
                  </a:solidFill>
                  <a:latin typeface="Arial Narrow" pitchFamily="34" charset="0"/>
                  <a:cs typeface="Times New Roman" charset="0"/>
                </a:rPr>
                <a:t> means :-</a:t>
              </a:r>
            </a:p>
          </p:txBody>
        </p:sp>
      </p:grp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824866" y="2689800"/>
            <a:ext cx="2372248" cy="584775"/>
          </a:xfrm>
          <a:prstGeom prst="rect">
            <a:avLst/>
          </a:prstGeom>
          <a:solidFill>
            <a:srgbClr val="333300"/>
          </a:solidFill>
          <a:ln w="28575">
            <a:solidFill>
              <a:schemeClr val="bg1"/>
            </a:solidFill>
            <a:headEnd type="none" w="sm" len="sm"/>
            <a:tailEnd type="none" w="sm" len="sm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Ins="0">
            <a:spAutoFit/>
          </a:bodyPr>
          <a:lstStyle/>
          <a:p>
            <a:pPr algn="ctr" fontAlgn="base">
              <a:spcAft>
                <a:spcPct val="0"/>
              </a:spcAft>
              <a:buSzPct val="75000"/>
              <a:defRPr/>
            </a:pPr>
            <a:r>
              <a:rPr lang="en-US" sz="3200" dirty="0">
                <a:solidFill>
                  <a:srgbClr val="FFFFFF"/>
                </a:solidFill>
                <a:latin typeface="Arial Narrow" pitchFamily="34" charset="0"/>
              </a:rPr>
              <a:t>Think Deeply</a:t>
            </a: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5026471" y="2717727"/>
            <a:ext cx="2037719" cy="584775"/>
          </a:xfrm>
          <a:prstGeom prst="rect">
            <a:avLst/>
          </a:prstGeom>
          <a:solidFill>
            <a:srgbClr val="000000"/>
          </a:solidFill>
          <a:ln w="28575">
            <a:solidFill>
              <a:schemeClr val="bg1"/>
            </a:solidFill>
            <a:headEnd type="none" w="sm" len="sm"/>
            <a:tailEnd type="none" w="sm" len="sm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Ins="0">
            <a:spAutoFit/>
          </a:bodyPr>
          <a:lstStyle/>
          <a:p>
            <a:pPr algn="ctr" fontAlgn="base">
              <a:spcAft>
                <a:spcPct val="0"/>
              </a:spcAft>
              <a:buSzPct val="75000"/>
              <a:defRPr/>
            </a:pPr>
            <a:r>
              <a:rPr lang="en-US" sz="3200" dirty="0">
                <a:solidFill>
                  <a:srgbClr val="FFFFFF"/>
                </a:solidFill>
                <a:latin typeface="Arial Narrow" pitchFamily="34" charset="0"/>
              </a:rPr>
              <a:t>Muse Over</a:t>
            </a:r>
          </a:p>
        </p:txBody>
      </p:sp>
    </p:spTree>
    <p:extLst>
      <p:ext uri="{BB962C8B-B14F-4D97-AF65-F5344CB8AC3E}">
        <p14:creationId xmlns:p14="http://schemas.microsoft.com/office/powerpoint/2010/main" val="32593793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9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7364" name="Picture 4" descr="cow_xray"/>
          <p:cNvPicPr>
            <a:picLocks noChangeAspect="1" noChangeArrowheads="1"/>
          </p:cNvPicPr>
          <p:nvPr/>
        </p:nvPicPr>
        <p:blipFill rotWithShape="1">
          <a:blip r:embed="rId2" cstate="print"/>
          <a:srcRect l="1671" t="635" r="9878" b="2379"/>
          <a:stretch/>
        </p:blipFill>
        <p:spPr bwMode="auto">
          <a:xfrm>
            <a:off x="1991544" y="908720"/>
            <a:ext cx="8095654" cy="58254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Text Box 18"/>
          <p:cNvSpPr txBox="1">
            <a:spLocks noChangeArrowheads="1"/>
          </p:cNvSpPr>
          <p:nvPr/>
        </p:nvSpPr>
        <p:spPr bwMode="auto">
          <a:xfrm>
            <a:off x="263525" y="260350"/>
            <a:ext cx="11664950" cy="64633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fontAlgn="base">
              <a:spcAft>
                <a:spcPct val="0"/>
              </a:spcAft>
              <a:tabLst>
                <a:tab pos="536575" algn="l"/>
                <a:tab pos="715963" algn="l"/>
                <a:tab pos="895350" algn="l"/>
                <a:tab pos="1074738" algn="l"/>
              </a:tabLst>
            </a:pPr>
            <a:r>
              <a:rPr lang="en-US" sz="3600" b="1" dirty="0" smtClean="0">
                <a:solidFill>
                  <a:schemeClr val="bg1"/>
                </a:solidFill>
                <a:latin typeface="Arial Narrow" pitchFamily="34" charset="0"/>
                <a:cs typeface="Times New Roman" pitchFamily="18" charset="0"/>
              </a:rPr>
              <a:t>B. </a:t>
            </a:r>
            <a:r>
              <a:rPr lang="en-US" sz="3600" b="1" u="sng" dirty="0" smtClean="0">
                <a:solidFill>
                  <a:srgbClr val="FFFF00"/>
                </a:solidFill>
                <a:latin typeface="Arial Narrow" pitchFamily="34" charset="0"/>
                <a:cs typeface="Times New Roman" pitchFamily="18" charset="0"/>
              </a:rPr>
              <a:t>Meditate</a:t>
            </a:r>
            <a:r>
              <a:rPr lang="en-US" sz="3600" dirty="0" smtClean="0">
                <a:solidFill>
                  <a:srgbClr val="FFFFFF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3600" dirty="0">
                <a:solidFill>
                  <a:srgbClr val="FFFFFF"/>
                </a:solidFill>
                <a:latin typeface="Arial Narrow" pitchFamily="34" charset="0"/>
                <a:cs typeface="Times New Roman" pitchFamily="18" charset="0"/>
              </a:rPr>
              <a:t>like the cow chewing</a:t>
            </a:r>
            <a:endParaRPr lang="en-US" sz="3600" b="1" dirty="0">
              <a:solidFill>
                <a:srgbClr val="FFFFFF"/>
              </a:solidFill>
              <a:latin typeface="Arial Narrow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98079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27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3525" y="279400"/>
            <a:ext cx="11664950" cy="275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  <a:tabLst>
                <a:tab pos="536575" algn="l"/>
                <a:tab pos="715963" algn="l"/>
                <a:tab pos="895350" algn="l"/>
                <a:tab pos="1074738" algn="l"/>
                <a:tab pos="1254125" algn="l"/>
                <a:tab pos="1433513" algn="l"/>
                <a:tab pos="1611313" algn="l"/>
                <a:tab pos="1790700" algn="l"/>
              </a:tabLst>
            </a:pPr>
            <a:r>
              <a:rPr lang="en-US" sz="36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II. </a:t>
            </a:r>
            <a:r>
              <a:rPr lang="en-US" sz="3600" b="1" dirty="0">
                <a:solidFill>
                  <a:prstClr val="black"/>
                </a:solidFill>
                <a:latin typeface="Arial Narrow" panose="020B0606020202030204" pitchFamily="34" charset="0"/>
              </a:rPr>
              <a:t>	</a:t>
            </a:r>
            <a:r>
              <a:rPr lang="en-US" sz="36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Develop </a:t>
            </a:r>
            <a:r>
              <a:rPr lang="en-US" sz="3600" dirty="0">
                <a:solidFill>
                  <a:prstClr val="black"/>
                </a:solidFill>
                <a:latin typeface="Arial Narrow" panose="020B0606020202030204" pitchFamily="34" charset="0"/>
              </a:rPr>
              <a:t>a </a:t>
            </a:r>
            <a:r>
              <a:rPr lang="en-US" sz="3600" b="1" u="sng" dirty="0">
                <a:solidFill>
                  <a:srgbClr val="C00000"/>
                </a:solidFill>
                <a:latin typeface="Arial Narrow" panose="020B0606020202030204" pitchFamily="34" charset="0"/>
              </a:rPr>
              <a:t>working knowledge</a:t>
            </a:r>
            <a:r>
              <a:rPr lang="en-US" sz="3600" dirty="0"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r>
              <a:rPr lang="en-US" sz="3600" dirty="0">
                <a:solidFill>
                  <a:prstClr val="black"/>
                </a:solidFill>
                <a:latin typeface="Arial Narrow" panose="020B0606020202030204" pitchFamily="34" charset="0"/>
              </a:rPr>
              <a:t>of the Word of God. </a:t>
            </a:r>
          </a:p>
          <a:p>
            <a:pPr>
              <a:spcBef>
                <a:spcPts val="1800"/>
              </a:spcBef>
              <a:tabLst>
                <a:tab pos="536575" algn="l"/>
                <a:tab pos="715963" algn="l"/>
                <a:tab pos="895350" algn="l"/>
                <a:tab pos="1074738" algn="l"/>
                <a:tab pos="1254125" algn="l"/>
                <a:tab pos="1433513" algn="l"/>
                <a:tab pos="1611313" algn="l"/>
                <a:tab pos="1790700" algn="l"/>
              </a:tabLst>
            </a:pPr>
            <a:r>
              <a:rPr lang="en-US" sz="2800" b="1" dirty="0">
                <a:latin typeface="Arial Narrow" panose="020B0606020202030204" pitchFamily="34" charset="0"/>
              </a:rPr>
              <a:t>	</a:t>
            </a:r>
            <a:r>
              <a:rPr lang="en-US" sz="2800" b="1" dirty="0" smtClean="0">
                <a:latin typeface="Arial Narrow" panose="020B0606020202030204" pitchFamily="34" charset="0"/>
              </a:rPr>
              <a:t>1</a:t>
            </a:r>
            <a:r>
              <a:rPr lang="en-US" sz="2800" b="1" dirty="0">
                <a:latin typeface="Arial Narrow" panose="020B0606020202030204" pitchFamily="34" charset="0"/>
              </a:rPr>
              <a:t>. 	</a:t>
            </a:r>
            <a:r>
              <a:rPr lang="en-US" sz="2800" b="1" dirty="0" smtClean="0">
                <a:latin typeface="Arial Narrow" panose="020B0606020202030204" pitchFamily="34" charset="0"/>
              </a:rPr>
              <a:t>	</a:t>
            </a:r>
            <a:r>
              <a:rPr lang="en-US" sz="2800" b="1" u="sng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Revelation</a:t>
            </a:r>
            <a:r>
              <a:rPr lang="en-US" sz="2800" b="1" dirty="0" smtClean="0">
                <a:latin typeface="Arial Narrow" panose="020B0606020202030204" pitchFamily="34" charset="0"/>
              </a:rPr>
              <a:t> </a:t>
            </a:r>
            <a:r>
              <a:rPr lang="en-US" sz="2800" dirty="0">
                <a:latin typeface="Arial Narrow" panose="020B0606020202030204" pitchFamily="34" charset="0"/>
              </a:rPr>
              <a:t>from </a:t>
            </a:r>
            <a:r>
              <a:rPr lang="en-US" sz="2800" b="1" u="sng" dirty="0">
                <a:solidFill>
                  <a:srgbClr val="C00000"/>
                </a:solidFill>
                <a:latin typeface="Arial Narrow" panose="020B0606020202030204" pitchFamily="34" charset="0"/>
              </a:rPr>
              <a:t>regularly</a:t>
            </a:r>
            <a:r>
              <a:rPr lang="en-US" sz="2800" dirty="0">
                <a:latin typeface="Arial Narrow" panose="020B0606020202030204" pitchFamily="34" charset="0"/>
              </a:rPr>
              <a:t> partaking the Word.</a:t>
            </a:r>
          </a:p>
          <a:p>
            <a:pPr>
              <a:spcBef>
                <a:spcPts val="1800"/>
              </a:spcBef>
              <a:tabLst>
                <a:tab pos="536575" algn="l"/>
                <a:tab pos="715963" algn="l"/>
                <a:tab pos="895350" algn="l"/>
                <a:tab pos="1074738" algn="l"/>
                <a:tab pos="1254125" algn="l"/>
                <a:tab pos="1433513" algn="l"/>
                <a:tab pos="1611313" algn="l"/>
                <a:tab pos="1790700" algn="l"/>
              </a:tabLst>
            </a:pPr>
            <a:r>
              <a:rPr lang="en-US" sz="2800" b="1" dirty="0">
                <a:latin typeface="Arial Narrow" panose="020B0606020202030204" pitchFamily="34" charset="0"/>
              </a:rPr>
              <a:t>	</a:t>
            </a:r>
            <a:r>
              <a:rPr lang="en-US" sz="2800" b="1" dirty="0" smtClean="0">
                <a:latin typeface="Arial Narrow" panose="020B0606020202030204" pitchFamily="34" charset="0"/>
              </a:rPr>
              <a:t>2</a:t>
            </a:r>
            <a:r>
              <a:rPr lang="en-US" sz="2800" b="1" dirty="0">
                <a:latin typeface="Arial Narrow" panose="020B0606020202030204" pitchFamily="34" charset="0"/>
              </a:rPr>
              <a:t>.	</a:t>
            </a:r>
            <a:r>
              <a:rPr lang="en-US" sz="2800" b="1" dirty="0" smtClean="0">
                <a:latin typeface="Arial Narrow" panose="020B0606020202030204" pitchFamily="34" charset="0"/>
              </a:rPr>
              <a:t>	</a:t>
            </a:r>
            <a:r>
              <a:rPr lang="en-US" sz="2800" b="1" u="sng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Meditation</a:t>
            </a:r>
            <a:r>
              <a:rPr lang="en-US" sz="2800" b="1" dirty="0" smtClean="0">
                <a:latin typeface="Arial Narrow" panose="020B0606020202030204" pitchFamily="34" charset="0"/>
              </a:rPr>
              <a:t> </a:t>
            </a:r>
            <a:r>
              <a:rPr lang="en-US" sz="2800" dirty="0">
                <a:latin typeface="Arial Narrow" panose="020B0606020202030204" pitchFamily="34" charset="0"/>
              </a:rPr>
              <a:t>to get the Word </a:t>
            </a:r>
            <a:r>
              <a:rPr lang="en-US" sz="2800" b="1" u="sng" dirty="0">
                <a:solidFill>
                  <a:srgbClr val="C00000"/>
                </a:solidFill>
                <a:latin typeface="Arial Narrow" panose="020B0606020202030204" pitchFamily="34" charset="0"/>
              </a:rPr>
              <a:t>in</a:t>
            </a:r>
            <a:r>
              <a:rPr lang="en-US" sz="2800" dirty="0">
                <a:latin typeface="Arial Narrow" panose="020B0606020202030204" pitchFamily="34" charset="0"/>
              </a:rPr>
              <a:t> us.</a:t>
            </a:r>
            <a:endParaRPr lang="en-US" sz="3600" dirty="0">
              <a:latin typeface="Arial Narrow" panose="020B0606020202030204" pitchFamily="34" charset="0"/>
            </a:endParaRPr>
          </a:p>
          <a:p>
            <a:pPr>
              <a:spcBef>
                <a:spcPts val="1800"/>
              </a:spcBef>
              <a:tabLst>
                <a:tab pos="536575" algn="l"/>
                <a:tab pos="715963" algn="l"/>
                <a:tab pos="895350" algn="l"/>
                <a:tab pos="1074738" algn="l"/>
                <a:tab pos="1254125" algn="l"/>
                <a:tab pos="1433513" algn="l"/>
                <a:tab pos="1611313" algn="l"/>
                <a:tab pos="1790700" algn="l"/>
              </a:tabLst>
            </a:pPr>
            <a:r>
              <a:rPr lang="en-US" sz="3600" b="1" dirty="0">
                <a:solidFill>
                  <a:prstClr val="black"/>
                </a:solidFill>
                <a:latin typeface="Arial Narrow" panose="020B0606020202030204" pitchFamily="34" charset="0"/>
              </a:rPr>
              <a:t>	</a:t>
            </a:r>
            <a:r>
              <a:rPr lang="en-US" sz="36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3</a:t>
            </a:r>
            <a:r>
              <a:rPr lang="en-US" sz="3600" b="1" dirty="0">
                <a:solidFill>
                  <a:prstClr val="black"/>
                </a:solidFill>
                <a:latin typeface="Arial Narrow" panose="020B0606020202030204" pitchFamily="34" charset="0"/>
              </a:rPr>
              <a:t>.	</a:t>
            </a:r>
            <a:r>
              <a:rPr lang="en-US" sz="36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	</a:t>
            </a:r>
            <a:r>
              <a:rPr lang="en-US" sz="3600" b="1" u="sng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Confession </a:t>
            </a:r>
            <a:r>
              <a:rPr lang="en-US" sz="3600" b="1" u="sng" dirty="0">
                <a:solidFill>
                  <a:srgbClr val="C00000"/>
                </a:solidFill>
                <a:latin typeface="Arial Narrow" panose="020B0606020202030204" pitchFamily="34" charset="0"/>
              </a:rPr>
              <a:t>- Application</a:t>
            </a:r>
            <a:r>
              <a:rPr lang="en-US" sz="3600" b="1" dirty="0"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r>
              <a:rPr lang="en-US" sz="3600" dirty="0">
                <a:solidFill>
                  <a:prstClr val="black"/>
                </a:solidFill>
                <a:latin typeface="Arial Narrow" panose="020B0606020202030204" pitchFamily="34" charset="0"/>
              </a:rPr>
              <a:t>to </a:t>
            </a:r>
            <a:r>
              <a:rPr lang="en-US" sz="3600" b="1" u="sng" dirty="0">
                <a:solidFill>
                  <a:srgbClr val="C00000"/>
                </a:solidFill>
                <a:latin typeface="Arial Narrow" panose="020B0606020202030204" pitchFamily="34" charset="0"/>
              </a:rPr>
              <a:t>experience</a:t>
            </a:r>
            <a:r>
              <a:rPr lang="en-US" sz="3600" dirty="0">
                <a:solidFill>
                  <a:prstClr val="black"/>
                </a:solidFill>
                <a:latin typeface="Arial Narrow" panose="020B0606020202030204" pitchFamily="34" charset="0"/>
              </a:rPr>
              <a:t> the Word.</a:t>
            </a:r>
          </a:p>
        </p:txBody>
      </p:sp>
    </p:spTree>
    <p:extLst>
      <p:ext uri="{BB962C8B-B14F-4D97-AF65-F5344CB8AC3E}">
        <p14:creationId xmlns:p14="http://schemas.microsoft.com/office/powerpoint/2010/main" val="4174533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800" y="292973"/>
            <a:ext cx="115824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The Word of God is:</a:t>
            </a:r>
            <a:endParaRPr lang="en-SG" sz="1867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4445001"/>
            <a:ext cx="11582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The Double-Edged Sword</a:t>
            </a:r>
            <a:r>
              <a:rPr lang="en-US" sz="4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/>
            </a:r>
            <a:br>
              <a:rPr lang="en-US" sz="4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</a:br>
            <a:r>
              <a:rPr lang="en-SG" sz="32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Psalm 149:6       </a:t>
            </a:r>
            <a:r>
              <a:rPr lang="en-US" sz="32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Hebrews 4:12       Revelation 2:12 </a:t>
            </a:r>
            <a:endParaRPr lang="en-SG" sz="3733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" y="1092201"/>
            <a:ext cx="11582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The Sword of the Spirit </a:t>
            </a:r>
            <a:b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</a:br>
            <a:r>
              <a:rPr lang="en-US" sz="32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Ephesians 6:17</a:t>
            </a:r>
            <a:endParaRPr lang="en-SG" sz="3733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3080187"/>
            <a:ext cx="115824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AND</a:t>
            </a:r>
            <a:endParaRPr lang="en-SG" sz="1867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667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240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3525" y="279400"/>
            <a:ext cx="11664950" cy="1343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tabLst>
                <a:tab pos="536575" algn="l"/>
                <a:tab pos="715963" algn="l"/>
                <a:tab pos="895350" algn="l"/>
                <a:tab pos="1074738" algn="l"/>
                <a:tab pos="1254125" algn="l"/>
                <a:tab pos="1433513" algn="l"/>
                <a:tab pos="1611313" algn="l"/>
                <a:tab pos="1790700" algn="l"/>
              </a:tabLst>
            </a:pPr>
            <a:r>
              <a:rPr lang="en-US" sz="36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3</a:t>
            </a:r>
            <a:r>
              <a:rPr lang="en-US" sz="3600" b="1" dirty="0">
                <a:solidFill>
                  <a:prstClr val="black"/>
                </a:solidFill>
                <a:latin typeface="Arial Narrow" panose="020B0606020202030204" pitchFamily="34" charset="0"/>
              </a:rPr>
              <a:t>. 	</a:t>
            </a:r>
            <a:r>
              <a:rPr lang="en-US" sz="3600" b="1" u="sng" dirty="0">
                <a:solidFill>
                  <a:srgbClr val="C00000"/>
                </a:solidFill>
                <a:latin typeface="Arial Narrow" panose="020B0606020202030204" pitchFamily="34" charset="0"/>
              </a:rPr>
              <a:t>Confession - Application</a:t>
            </a:r>
            <a:r>
              <a:rPr lang="en-US" sz="3600" b="1" dirty="0"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r>
              <a:rPr lang="en-US" sz="3600" dirty="0">
                <a:solidFill>
                  <a:prstClr val="black"/>
                </a:solidFill>
                <a:latin typeface="Arial Narrow" panose="020B0606020202030204" pitchFamily="34" charset="0"/>
              </a:rPr>
              <a:t>to experience the Word</a:t>
            </a:r>
          </a:p>
          <a:p>
            <a:pPr>
              <a:spcBef>
                <a:spcPts val="1200"/>
              </a:spcBef>
              <a:tabLst>
                <a:tab pos="536575" algn="l"/>
                <a:tab pos="715963" algn="l"/>
                <a:tab pos="895350" algn="l"/>
                <a:tab pos="1074738" algn="l"/>
                <a:tab pos="1254125" algn="l"/>
                <a:tab pos="1433513" algn="l"/>
                <a:tab pos="1611313" algn="l"/>
                <a:tab pos="1790700" algn="l"/>
              </a:tabLst>
            </a:pPr>
            <a:r>
              <a:rPr lang="en-US" sz="3600" b="1" dirty="0">
                <a:solidFill>
                  <a:prstClr val="black"/>
                </a:solidFill>
                <a:latin typeface="Arial Narrow" panose="020B0606020202030204" pitchFamily="34" charset="0"/>
              </a:rPr>
              <a:t>	</a:t>
            </a:r>
            <a:r>
              <a:rPr lang="en-US" sz="36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A</a:t>
            </a:r>
            <a:r>
              <a:rPr lang="en-US" sz="3600" b="1" dirty="0">
                <a:solidFill>
                  <a:prstClr val="black"/>
                </a:solidFill>
                <a:latin typeface="Arial Narrow" panose="020B0606020202030204" pitchFamily="34" charset="0"/>
              </a:rPr>
              <a:t>.</a:t>
            </a:r>
            <a:r>
              <a:rPr lang="en-US" sz="3600" dirty="0">
                <a:solidFill>
                  <a:prstClr val="black"/>
                </a:solidFill>
                <a:latin typeface="Arial Narrow" panose="020B0606020202030204" pitchFamily="34" charset="0"/>
              </a:rPr>
              <a:t> 	To </a:t>
            </a:r>
            <a:r>
              <a:rPr lang="en-US" sz="3600" b="1" u="sng" dirty="0">
                <a:solidFill>
                  <a:srgbClr val="C00000"/>
                </a:solidFill>
                <a:latin typeface="Arial Narrow" panose="020B0606020202030204" pitchFamily="34" charset="0"/>
              </a:rPr>
              <a:t>Confess</a:t>
            </a:r>
            <a:r>
              <a:rPr lang="en-US" sz="3600" dirty="0">
                <a:solidFill>
                  <a:prstClr val="black"/>
                </a:solidFill>
                <a:latin typeface="Arial Narrow" panose="020B0606020202030204" pitchFamily="34" charset="0"/>
              </a:rPr>
              <a:t> is to </a:t>
            </a:r>
            <a:r>
              <a:rPr lang="en-US" sz="3600" b="1" u="sng" dirty="0">
                <a:solidFill>
                  <a:srgbClr val="C00000"/>
                </a:solidFill>
                <a:latin typeface="Arial Narrow" panose="020B0606020202030204" pitchFamily="34" charset="0"/>
              </a:rPr>
              <a:t>speak forth</a:t>
            </a:r>
            <a:r>
              <a:rPr lang="en-US" sz="3600" dirty="0"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r>
              <a:rPr lang="en-US" sz="3600" dirty="0">
                <a:solidFill>
                  <a:prstClr val="black"/>
                </a:solidFill>
                <a:latin typeface="Arial Narrow" panose="020B0606020202030204" pitchFamily="34" charset="0"/>
              </a:rPr>
              <a:t>the Word.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3525" y="3356992"/>
            <a:ext cx="116649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265504" algn="l"/>
                <a:tab pos="397659" algn="l"/>
                <a:tab pos="514338" algn="l"/>
                <a:tab pos="675068" algn="l"/>
                <a:tab pos="807224" algn="l"/>
                <a:tab pos="940571" algn="l"/>
                <a:tab pos="1072728" algn="l"/>
                <a:tab pos="1206074" algn="l"/>
                <a:tab pos="1348945" algn="l"/>
                <a:tab pos="1482292" algn="l"/>
                <a:tab pos="1614448" algn="l"/>
              </a:tabLst>
            </a:pPr>
            <a:r>
              <a:rPr lang="en-US" sz="3200" b="1" dirty="0">
                <a:solidFill>
                  <a:srgbClr val="006600"/>
                </a:solidFill>
                <a:latin typeface="Arial Narrow" pitchFamily="34" charset="0"/>
                <a:cs typeface="Arial" pitchFamily="34" charset="0"/>
              </a:rPr>
              <a:t>Numbers 14:28 </a:t>
            </a:r>
            <a:r>
              <a:rPr lang="en-SG" sz="3200" dirty="0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Say to them, ‘As I live,’ </a:t>
            </a:r>
            <a:r>
              <a:rPr lang="en-SG" sz="3200" dirty="0" smtClean="0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says the </a:t>
            </a:r>
            <a:r>
              <a:rPr lang="en-SG" sz="3200" dirty="0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Lord, ‘</a:t>
            </a:r>
            <a:r>
              <a:rPr lang="en-SG" sz="3200" b="1" u="sng" dirty="0">
                <a:solidFill>
                  <a:srgbClr val="D60093"/>
                </a:solidFill>
                <a:latin typeface="Arial Narrow" pitchFamily="34" charset="0"/>
                <a:cs typeface="Arial" pitchFamily="34" charset="0"/>
              </a:rPr>
              <a:t>just as you have spoken in </a:t>
            </a:r>
            <a:r>
              <a:rPr lang="en-SG" sz="3200" b="1" u="sng" dirty="0" smtClean="0">
                <a:solidFill>
                  <a:srgbClr val="D60093"/>
                </a:solidFill>
                <a:latin typeface="Arial Narrow" pitchFamily="34" charset="0"/>
                <a:cs typeface="Arial" pitchFamily="34" charset="0"/>
              </a:rPr>
              <a:t>My </a:t>
            </a:r>
            <a:r>
              <a:rPr lang="en-SG" sz="3200" b="1" u="sng" dirty="0">
                <a:solidFill>
                  <a:srgbClr val="D60093"/>
                </a:solidFill>
                <a:latin typeface="Arial Narrow" pitchFamily="34" charset="0"/>
                <a:cs typeface="Arial" pitchFamily="34" charset="0"/>
              </a:rPr>
              <a:t>hearing</a:t>
            </a:r>
            <a:r>
              <a:rPr lang="en-SG" sz="3200" dirty="0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, </a:t>
            </a:r>
            <a:r>
              <a:rPr lang="en-SG" sz="3200" b="1" u="sng" dirty="0">
                <a:solidFill>
                  <a:srgbClr val="800080"/>
                </a:solidFill>
                <a:latin typeface="Arial Narrow" pitchFamily="34" charset="0"/>
                <a:cs typeface="Arial" pitchFamily="34" charset="0"/>
              </a:rPr>
              <a:t>so I will do to you</a:t>
            </a:r>
            <a:r>
              <a:rPr lang="en-SG" sz="3200" dirty="0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: </a:t>
            </a:r>
            <a:endParaRPr lang="en-US" sz="3200" dirty="0">
              <a:solidFill>
                <a:prstClr val="black"/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3525" y="1989138"/>
            <a:ext cx="116649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265504" algn="l"/>
                <a:tab pos="397659" algn="l"/>
                <a:tab pos="514338" algn="l"/>
                <a:tab pos="675068" algn="l"/>
                <a:tab pos="807224" algn="l"/>
                <a:tab pos="940571" algn="l"/>
                <a:tab pos="1072728" algn="l"/>
                <a:tab pos="1206074" algn="l"/>
                <a:tab pos="1348945" algn="l"/>
                <a:tab pos="1482292" algn="l"/>
                <a:tab pos="1614448" algn="l"/>
              </a:tabLst>
            </a:pPr>
            <a:r>
              <a:rPr lang="en-US" sz="3200" b="1" dirty="0">
                <a:solidFill>
                  <a:srgbClr val="006600"/>
                </a:solidFill>
                <a:latin typeface="Arial Narrow" pitchFamily="34" charset="0"/>
                <a:cs typeface="Arial" pitchFamily="34" charset="0"/>
              </a:rPr>
              <a:t>Proverbs 18:21 </a:t>
            </a:r>
            <a:r>
              <a:rPr lang="en-SG" sz="3200" dirty="0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Death and life are in </a:t>
            </a:r>
            <a:r>
              <a:rPr lang="en-SG" sz="3200" b="1" u="sng" dirty="0">
                <a:solidFill>
                  <a:srgbClr val="800080"/>
                </a:solidFill>
                <a:latin typeface="Arial Narrow" pitchFamily="34" charset="0"/>
                <a:cs typeface="Arial" pitchFamily="34" charset="0"/>
              </a:rPr>
              <a:t>the power of the tongue</a:t>
            </a:r>
            <a:r>
              <a:rPr lang="en-SG" sz="3200" dirty="0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, </a:t>
            </a:r>
            <a:r>
              <a:rPr lang="en-SG" sz="3200" dirty="0" smtClean="0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and those </a:t>
            </a:r>
            <a:r>
              <a:rPr lang="en-SG" sz="3200" dirty="0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who love it will eat its fruit.</a:t>
            </a:r>
            <a:endParaRPr lang="en-US" sz="3200" dirty="0">
              <a:solidFill>
                <a:prstClr val="black"/>
              </a:solidFill>
              <a:latin typeface="Arial Narrow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3346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240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3525" y="279401"/>
            <a:ext cx="116649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tabLst>
                <a:tab pos="536575" algn="l"/>
                <a:tab pos="715963" algn="l"/>
                <a:tab pos="895350" algn="l"/>
                <a:tab pos="1074738" algn="l"/>
                <a:tab pos="1254125" algn="l"/>
                <a:tab pos="1433513" algn="l"/>
                <a:tab pos="1611313" algn="l"/>
                <a:tab pos="1790700" algn="l"/>
                <a:tab pos="1970088" algn="l"/>
                <a:tab pos="2149475" algn="l"/>
                <a:tab pos="2328863" algn="l"/>
                <a:tab pos="2508250" algn="l"/>
                <a:tab pos="2686050" algn="l"/>
                <a:tab pos="2865438" algn="l"/>
              </a:tabLst>
            </a:pPr>
            <a:r>
              <a:rPr lang="en-US" sz="36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3</a:t>
            </a:r>
            <a:r>
              <a:rPr lang="en-US" sz="3600" b="1" dirty="0">
                <a:solidFill>
                  <a:prstClr val="black"/>
                </a:solidFill>
                <a:latin typeface="Arial Narrow" panose="020B0606020202030204" pitchFamily="34" charset="0"/>
              </a:rPr>
              <a:t>.	</a:t>
            </a:r>
            <a:r>
              <a:rPr lang="en-US" sz="3600" b="1" u="sng" dirty="0">
                <a:solidFill>
                  <a:srgbClr val="C00000"/>
                </a:solidFill>
                <a:latin typeface="Arial Narrow" panose="020B0606020202030204" pitchFamily="34" charset="0"/>
              </a:rPr>
              <a:t>Confession - Application</a:t>
            </a:r>
            <a:r>
              <a:rPr lang="en-US" sz="3600" b="1" dirty="0"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r>
              <a:rPr lang="en-US" sz="3600" dirty="0">
                <a:solidFill>
                  <a:prstClr val="black"/>
                </a:solidFill>
                <a:latin typeface="Arial Narrow" panose="020B0606020202030204" pitchFamily="34" charset="0"/>
              </a:rPr>
              <a:t>to experience the Word</a:t>
            </a:r>
          </a:p>
          <a:p>
            <a:pPr>
              <a:spcBef>
                <a:spcPts val="1200"/>
              </a:spcBef>
              <a:tabLst>
                <a:tab pos="536575" algn="l"/>
                <a:tab pos="715963" algn="l"/>
                <a:tab pos="895350" algn="l"/>
                <a:tab pos="1074738" algn="l"/>
                <a:tab pos="1254125" algn="l"/>
                <a:tab pos="1433513" algn="l"/>
                <a:tab pos="1611313" algn="l"/>
                <a:tab pos="1790700" algn="l"/>
                <a:tab pos="1970088" algn="l"/>
                <a:tab pos="2149475" algn="l"/>
                <a:tab pos="2328863" algn="l"/>
                <a:tab pos="2508250" algn="l"/>
                <a:tab pos="2686050" algn="l"/>
                <a:tab pos="2865438" algn="l"/>
              </a:tabLst>
            </a:pPr>
            <a:r>
              <a:rPr lang="en-US" sz="3600" b="1" dirty="0">
                <a:solidFill>
                  <a:prstClr val="black"/>
                </a:solidFill>
                <a:latin typeface="Arial Narrow" panose="020B0606020202030204" pitchFamily="34" charset="0"/>
              </a:rPr>
              <a:t>	</a:t>
            </a:r>
            <a:r>
              <a:rPr lang="en-US" sz="36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A</a:t>
            </a:r>
            <a:r>
              <a:rPr lang="en-US" sz="3600" b="1" dirty="0">
                <a:solidFill>
                  <a:prstClr val="black"/>
                </a:solidFill>
                <a:latin typeface="Arial Narrow" panose="020B0606020202030204" pitchFamily="34" charset="0"/>
              </a:rPr>
              <a:t>. 	</a:t>
            </a:r>
            <a:r>
              <a:rPr lang="en-US" sz="3600" dirty="0">
                <a:solidFill>
                  <a:prstClr val="black"/>
                </a:solidFill>
                <a:latin typeface="Arial Narrow" panose="020B0606020202030204" pitchFamily="34" charset="0"/>
              </a:rPr>
              <a:t>To </a:t>
            </a:r>
            <a:r>
              <a:rPr lang="en-US" sz="3600" b="1" u="sng" dirty="0">
                <a:solidFill>
                  <a:srgbClr val="C00000"/>
                </a:solidFill>
                <a:latin typeface="Arial Narrow" panose="020B0606020202030204" pitchFamily="34" charset="0"/>
              </a:rPr>
              <a:t>Confess</a:t>
            </a:r>
            <a:r>
              <a:rPr lang="en-US" sz="3600" dirty="0">
                <a:solidFill>
                  <a:prstClr val="black"/>
                </a:solidFill>
                <a:latin typeface="Arial Narrow" panose="020B0606020202030204" pitchFamily="34" charset="0"/>
              </a:rPr>
              <a:t> is to </a:t>
            </a:r>
            <a:r>
              <a:rPr lang="en-US" sz="3600" b="1" u="sng" dirty="0">
                <a:solidFill>
                  <a:srgbClr val="C00000"/>
                </a:solidFill>
                <a:latin typeface="Arial Narrow" panose="020B0606020202030204" pitchFamily="34" charset="0"/>
              </a:rPr>
              <a:t>speak forth</a:t>
            </a:r>
            <a:r>
              <a:rPr lang="en-US" sz="3600" dirty="0"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r>
              <a:rPr lang="en-US" sz="3600" dirty="0">
                <a:solidFill>
                  <a:prstClr val="black"/>
                </a:solidFill>
                <a:latin typeface="Arial Narrow" panose="020B0606020202030204" pitchFamily="34" charset="0"/>
              </a:rPr>
              <a:t>the Word. </a:t>
            </a:r>
          </a:p>
          <a:p>
            <a:pPr>
              <a:spcBef>
                <a:spcPts val="1200"/>
              </a:spcBef>
              <a:tabLst>
                <a:tab pos="536575" algn="l"/>
                <a:tab pos="715963" algn="l"/>
                <a:tab pos="895350" algn="l"/>
                <a:tab pos="1074738" algn="l"/>
                <a:tab pos="1254125" algn="l"/>
                <a:tab pos="1433513" algn="l"/>
                <a:tab pos="1611313" algn="l"/>
                <a:tab pos="1790700" algn="l"/>
                <a:tab pos="1970088" algn="l"/>
                <a:tab pos="2149475" algn="l"/>
                <a:tab pos="2328863" algn="l"/>
                <a:tab pos="2508250" algn="l"/>
                <a:tab pos="2686050" algn="l"/>
                <a:tab pos="2865438" algn="l"/>
              </a:tabLst>
            </a:pPr>
            <a:r>
              <a:rPr lang="en-US" sz="3600" dirty="0">
                <a:solidFill>
                  <a:prstClr val="black"/>
                </a:solidFill>
                <a:latin typeface="Arial Narrow" panose="020B0606020202030204" pitchFamily="34" charset="0"/>
                <a:cs typeface="Arial" pitchFamily="34" charset="0"/>
              </a:rPr>
              <a:t>					</a:t>
            </a:r>
            <a:r>
              <a:rPr lang="en-US" sz="3600" dirty="0" smtClean="0">
                <a:solidFill>
                  <a:prstClr val="black"/>
                </a:solidFill>
                <a:latin typeface="Arial Narrow" panose="020B0606020202030204" pitchFamily="34" charset="0"/>
                <a:cs typeface="Arial" pitchFamily="34" charset="0"/>
              </a:rPr>
              <a:t>		Speaking </a:t>
            </a:r>
            <a:r>
              <a:rPr lang="en-US" sz="3600" dirty="0">
                <a:solidFill>
                  <a:prstClr val="black"/>
                </a:solidFill>
                <a:latin typeface="Arial Narrow" panose="020B0606020202030204" pitchFamily="34" charset="0"/>
                <a:cs typeface="Arial" pitchFamily="34" charset="0"/>
              </a:rPr>
              <a:t>forth the word is a range of verbal </a:t>
            </a:r>
            <a:r>
              <a:rPr lang="en-US" sz="3600" dirty="0" smtClean="0">
                <a:solidFill>
                  <a:prstClr val="black"/>
                </a:solidFill>
                <a:latin typeface="Arial Narrow" panose="020B0606020202030204" pitchFamily="34" charset="0"/>
                <a:cs typeface="Arial" pitchFamily="34" charset="0"/>
              </a:rPr>
              <a:t>activities</a:t>
            </a:r>
            <a:r>
              <a:rPr lang="en-US" sz="3600" dirty="0">
                <a:solidFill>
                  <a:prstClr val="black"/>
                </a:solidFill>
                <a:latin typeface="Arial Narrow" panose="020B0606020202030204" pitchFamily="34" charset="0"/>
                <a:cs typeface="Arial" pitchFamily="34" charset="0"/>
              </a:rPr>
              <a:t>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36135" y="2954905"/>
            <a:ext cx="1279657" cy="584775"/>
          </a:xfrm>
          <a:prstGeom prst="rect">
            <a:avLst/>
          </a:prstGeom>
          <a:solidFill>
            <a:srgbClr val="C0000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Pray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43805" y="2954905"/>
            <a:ext cx="3072341" cy="584775"/>
          </a:xfrm>
          <a:prstGeom prst="rect">
            <a:avLst/>
          </a:prstGeom>
          <a:solidFill>
            <a:srgbClr val="66003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Thanksgiving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11891" y="4500409"/>
            <a:ext cx="1704188" cy="584775"/>
          </a:xfrm>
          <a:prstGeom prst="rect">
            <a:avLst/>
          </a:prstGeom>
          <a:solidFill>
            <a:schemeClr val="accent6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Praise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36133" y="3741470"/>
            <a:ext cx="2032224" cy="584775"/>
          </a:xfrm>
          <a:prstGeom prst="rect">
            <a:avLst/>
          </a:prstGeom>
          <a:solidFill>
            <a:srgbClr val="333399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Worship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44160" y="2963003"/>
            <a:ext cx="3456384" cy="584775"/>
          </a:xfrm>
          <a:prstGeom prst="rect">
            <a:avLst/>
          </a:prstGeom>
          <a:solidFill>
            <a:srgbClr val="00660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Spiritual Songs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11891" y="3738495"/>
            <a:ext cx="1320271" cy="584775"/>
          </a:xfrm>
          <a:prstGeom prst="rect">
            <a:avLst/>
          </a:prstGeom>
          <a:solidFill>
            <a:srgbClr val="CC3399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Read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976431" y="3723255"/>
            <a:ext cx="1664185" cy="584775"/>
          </a:xfrm>
          <a:prstGeom prst="rect">
            <a:avLst/>
          </a:prstGeom>
          <a:solidFill>
            <a:srgbClr val="660066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Shout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648062" y="3723255"/>
            <a:ext cx="1384153" cy="584775"/>
          </a:xfrm>
          <a:prstGeom prst="rect">
            <a:avLst/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Sing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84233" y="3723255"/>
            <a:ext cx="1664185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Mutter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36134" y="4491605"/>
            <a:ext cx="1944217" cy="584775"/>
          </a:xfrm>
          <a:prstGeom prst="rect">
            <a:avLst/>
          </a:prstGeom>
          <a:solidFill>
            <a:schemeClr val="accent3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Declare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032106" y="4491604"/>
            <a:ext cx="1944215" cy="584775"/>
          </a:xfrm>
          <a:prstGeom prst="rect">
            <a:avLst/>
          </a:prstGeom>
          <a:solidFill>
            <a:srgbClr val="66330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Proclaim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208346" y="4491605"/>
            <a:ext cx="1952217" cy="584775"/>
          </a:xfrm>
          <a:prstGeom prst="rect">
            <a:avLst/>
          </a:prstGeom>
          <a:solidFill>
            <a:srgbClr val="000066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Whisper</a:t>
            </a:r>
          </a:p>
        </p:txBody>
      </p:sp>
    </p:spTree>
    <p:extLst>
      <p:ext uri="{BB962C8B-B14F-4D97-AF65-F5344CB8AC3E}">
        <p14:creationId xmlns:p14="http://schemas.microsoft.com/office/powerpoint/2010/main" val="4037359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240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3525" y="279400"/>
            <a:ext cx="11603355" cy="1395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tabLst>
                <a:tab pos="536575" algn="l"/>
                <a:tab pos="715963" algn="l"/>
                <a:tab pos="895350" algn="l"/>
                <a:tab pos="1074738" algn="l"/>
                <a:tab pos="1254125" algn="l"/>
                <a:tab pos="1433513" algn="l"/>
                <a:tab pos="1611313" algn="l"/>
                <a:tab pos="1790700" algn="l"/>
              </a:tabLst>
            </a:pPr>
            <a:r>
              <a:rPr lang="en-US" sz="36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3</a:t>
            </a:r>
            <a:r>
              <a:rPr lang="en-US" sz="3600" b="1" dirty="0">
                <a:solidFill>
                  <a:prstClr val="black"/>
                </a:solidFill>
                <a:latin typeface="Arial Narrow" panose="020B0606020202030204" pitchFamily="34" charset="0"/>
              </a:rPr>
              <a:t>.	</a:t>
            </a:r>
            <a:r>
              <a:rPr lang="en-US" sz="3600" b="1" u="sng" dirty="0">
                <a:solidFill>
                  <a:srgbClr val="C00000"/>
                </a:solidFill>
                <a:latin typeface="Arial Narrow" panose="020B0606020202030204" pitchFamily="34" charset="0"/>
              </a:rPr>
              <a:t>Confession - Application</a:t>
            </a:r>
            <a:r>
              <a:rPr lang="en-US" sz="3600" b="1" dirty="0"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r>
              <a:rPr lang="en-US" sz="3600" dirty="0">
                <a:solidFill>
                  <a:prstClr val="black"/>
                </a:solidFill>
                <a:latin typeface="Arial Narrow" panose="020B0606020202030204" pitchFamily="34" charset="0"/>
              </a:rPr>
              <a:t>to experience the Word</a:t>
            </a:r>
          </a:p>
          <a:p>
            <a:pPr>
              <a:spcBef>
                <a:spcPts val="1200"/>
              </a:spcBef>
              <a:tabLst>
                <a:tab pos="536575" algn="l"/>
                <a:tab pos="715963" algn="l"/>
                <a:tab pos="895350" algn="l"/>
                <a:tab pos="1074738" algn="l"/>
                <a:tab pos="1254125" algn="l"/>
                <a:tab pos="1433513" algn="l"/>
                <a:tab pos="1611313" algn="l"/>
                <a:tab pos="1790700" algn="l"/>
              </a:tabLst>
            </a:pPr>
            <a:r>
              <a:rPr lang="en-US" sz="3600" dirty="0">
                <a:solidFill>
                  <a:prstClr val="black"/>
                </a:solidFill>
                <a:latin typeface="Arial Narrow" panose="020B0606020202030204" pitchFamily="34" charset="0"/>
              </a:rPr>
              <a:t>	</a:t>
            </a:r>
            <a:r>
              <a:rPr lang="en-US" sz="36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B</a:t>
            </a:r>
            <a:r>
              <a:rPr lang="en-US" sz="3600" b="1" dirty="0">
                <a:solidFill>
                  <a:prstClr val="black"/>
                </a:solidFill>
                <a:latin typeface="Arial Narrow" panose="020B0606020202030204" pitchFamily="34" charset="0"/>
              </a:rPr>
              <a:t>.</a:t>
            </a:r>
            <a:r>
              <a:rPr lang="en-US" sz="3600" dirty="0">
                <a:solidFill>
                  <a:prstClr val="black"/>
                </a:solidFill>
                <a:latin typeface="Arial Narrow" panose="020B0606020202030204" pitchFamily="34" charset="0"/>
              </a:rPr>
              <a:t>  This is known as developing the </a:t>
            </a:r>
            <a:r>
              <a:rPr lang="en-US" sz="3600" b="1" u="sng" dirty="0">
                <a:solidFill>
                  <a:srgbClr val="C00000"/>
                </a:solidFill>
                <a:latin typeface="Arial Narrow" panose="020B0606020202030204" pitchFamily="34" charset="0"/>
              </a:rPr>
              <a:t>Spirit of Faith</a:t>
            </a:r>
            <a:r>
              <a:rPr lang="en-US" sz="3600" dirty="0">
                <a:solidFill>
                  <a:prstClr val="black"/>
                </a:solidFill>
                <a:latin typeface="Arial Narrow" panose="020B0606020202030204" pitchFamily="34" charset="0"/>
              </a:rPr>
              <a:t>.</a:t>
            </a:r>
            <a:endParaRPr lang="en-SG" sz="3600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54528" y="1988840"/>
            <a:ext cx="897394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265504" algn="l"/>
                <a:tab pos="397659" algn="l"/>
                <a:tab pos="514338" algn="l"/>
                <a:tab pos="675068" algn="l"/>
                <a:tab pos="807224" algn="l"/>
                <a:tab pos="940571" algn="l"/>
                <a:tab pos="1072728" algn="l"/>
                <a:tab pos="1206074" algn="l"/>
                <a:tab pos="1348945" algn="l"/>
                <a:tab pos="1482292" algn="l"/>
                <a:tab pos="1614448" algn="l"/>
              </a:tabLst>
            </a:pPr>
            <a:r>
              <a:rPr lang="en-US" sz="3200" b="1" dirty="0">
                <a:solidFill>
                  <a:srgbClr val="006600"/>
                </a:solidFill>
                <a:effectLst>
                  <a:glow rad="63500">
                    <a:prstClr val="white"/>
                  </a:glow>
                </a:effectLst>
                <a:latin typeface="Arial Narrow" pitchFamily="34" charset="0"/>
                <a:cs typeface="Arial" pitchFamily="34" charset="0"/>
              </a:rPr>
              <a:t>2 Corinthians 4:13 </a:t>
            </a:r>
            <a:r>
              <a:rPr lang="en-SG" sz="3200" dirty="0"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latin typeface="Arial Narrow" pitchFamily="34" charset="0"/>
                <a:cs typeface="Arial" pitchFamily="34" charset="0"/>
              </a:rPr>
              <a:t>And since we have the same </a:t>
            </a:r>
            <a:r>
              <a:rPr lang="en-SG" sz="4800" b="1" u="sng" dirty="0">
                <a:solidFill>
                  <a:srgbClr val="800080"/>
                </a:solidFill>
                <a:effectLst>
                  <a:glow rad="63500">
                    <a:prstClr val="white"/>
                  </a:glow>
                </a:effectLst>
                <a:latin typeface="Arial Narrow" pitchFamily="34" charset="0"/>
                <a:cs typeface="Arial" pitchFamily="34" charset="0"/>
              </a:rPr>
              <a:t>spirit of faith</a:t>
            </a:r>
            <a:r>
              <a:rPr lang="en-SG" sz="3200" dirty="0"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latin typeface="Arial Narrow" pitchFamily="34" charset="0"/>
                <a:cs typeface="Arial" pitchFamily="34" charset="0"/>
              </a:rPr>
              <a:t>, according to what is written, “</a:t>
            </a:r>
            <a:r>
              <a:rPr lang="en-SG" sz="4800" b="1" u="sng" dirty="0">
                <a:solidFill>
                  <a:srgbClr val="000066"/>
                </a:solidFill>
                <a:effectLst>
                  <a:glow rad="63500">
                    <a:prstClr val="white"/>
                  </a:glow>
                </a:effectLst>
                <a:latin typeface="Arial Narrow" pitchFamily="34" charset="0"/>
                <a:cs typeface="Arial" pitchFamily="34" charset="0"/>
              </a:rPr>
              <a:t>I believed</a:t>
            </a:r>
            <a:r>
              <a:rPr lang="en-SG" sz="3200" dirty="0">
                <a:solidFill>
                  <a:srgbClr val="000066"/>
                </a:solidFill>
                <a:effectLst>
                  <a:glow rad="63500">
                    <a:prstClr val="white"/>
                  </a:glow>
                </a:effectLst>
                <a:latin typeface="Arial Narrow" pitchFamily="34" charset="0"/>
                <a:cs typeface="Arial" pitchFamily="34" charset="0"/>
              </a:rPr>
              <a:t> </a:t>
            </a:r>
            <a:r>
              <a:rPr lang="en-SG" sz="3200" dirty="0"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latin typeface="Arial Narrow" pitchFamily="34" charset="0"/>
                <a:cs typeface="Arial" pitchFamily="34" charset="0"/>
              </a:rPr>
              <a:t>and therefore </a:t>
            </a:r>
            <a:r>
              <a:rPr lang="en-SG" sz="4800" b="1" u="sng" dirty="0">
                <a:solidFill>
                  <a:srgbClr val="D60093"/>
                </a:solidFill>
                <a:effectLst>
                  <a:glow rad="63500">
                    <a:prstClr val="white"/>
                  </a:glow>
                </a:effectLst>
                <a:latin typeface="Arial Narrow" pitchFamily="34" charset="0"/>
                <a:cs typeface="Arial" pitchFamily="34" charset="0"/>
              </a:rPr>
              <a:t>I spoke</a:t>
            </a:r>
            <a:r>
              <a:rPr lang="en-SG" sz="3200" dirty="0"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latin typeface="Arial Narrow" pitchFamily="34" charset="0"/>
                <a:cs typeface="Arial" pitchFamily="34" charset="0"/>
              </a:rPr>
              <a:t>,” </a:t>
            </a:r>
            <a:r>
              <a:rPr lang="en-SG" sz="4800" b="1" u="sng" dirty="0">
                <a:solidFill>
                  <a:srgbClr val="000066"/>
                </a:solidFill>
                <a:effectLst>
                  <a:glow rad="63500">
                    <a:prstClr val="white"/>
                  </a:glow>
                </a:effectLst>
                <a:latin typeface="Arial Narrow" pitchFamily="34" charset="0"/>
                <a:cs typeface="Arial" pitchFamily="34" charset="0"/>
              </a:rPr>
              <a:t>we</a:t>
            </a:r>
            <a:r>
              <a:rPr lang="en-SG" sz="3200" dirty="0"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latin typeface="Arial Narrow" pitchFamily="34" charset="0"/>
                <a:cs typeface="Arial" pitchFamily="34" charset="0"/>
              </a:rPr>
              <a:t> also </a:t>
            </a:r>
            <a:r>
              <a:rPr lang="en-SG" sz="4800" b="1" u="sng" dirty="0">
                <a:solidFill>
                  <a:srgbClr val="000066"/>
                </a:solidFill>
                <a:effectLst>
                  <a:glow rad="63500">
                    <a:prstClr val="white"/>
                  </a:glow>
                </a:effectLst>
                <a:latin typeface="Arial Narrow" pitchFamily="34" charset="0"/>
                <a:cs typeface="Arial" pitchFamily="34" charset="0"/>
              </a:rPr>
              <a:t>believe</a:t>
            </a:r>
            <a:r>
              <a:rPr lang="en-SG" sz="3200" dirty="0">
                <a:solidFill>
                  <a:srgbClr val="000066"/>
                </a:solidFill>
                <a:effectLst>
                  <a:glow rad="63500">
                    <a:prstClr val="white"/>
                  </a:glow>
                </a:effectLst>
                <a:latin typeface="Arial Narrow" pitchFamily="34" charset="0"/>
                <a:cs typeface="Arial" pitchFamily="34" charset="0"/>
              </a:rPr>
              <a:t> </a:t>
            </a:r>
            <a:r>
              <a:rPr lang="en-SG" sz="3200" dirty="0"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latin typeface="Arial Narrow" pitchFamily="34" charset="0"/>
                <a:cs typeface="Arial" pitchFamily="34" charset="0"/>
              </a:rPr>
              <a:t>and therefore </a:t>
            </a:r>
            <a:r>
              <a:rPr lang="en-SG" sz="4800" b="1" u="sng" dirty="0">
                <a:solidFill>
                  <a:srgbClr val="D60093"/>
                </a:solidFill>
                <a:effectLst>
                  <a:glow rad="63500">
                    <a:prstClr val="white"/>
                  </a:glow>
                </a:effectLst>
                <a:latin typeface="Arial Narrow" pitchFamily="34" charset="0"/>
                <a:cs typeface="Arial" pitchFamily="34" charset="0"/>
              </a:rPr>
              <a:t>speak</a:t>
            </a:r>
            <a:r>
              <a:rPr lang="en-SG" sz="3200" dirty="0"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latin typeface="Arial Narrow" pitchFamily="34" charset="0"/>
                <a:cs typeface="Arial" pitchFamily="34" charset="0"/>
              </a:rPr>
              <a:t> …</a:t>
            </a:r>
            <a:endParaRPr lang="en-US" sz="3200" dirty="0">
              <a:solidFill>
                <a:prstClr val="black"/>
              </a:solidFill>
              <a:effectLst>
                <a:glow rad="63500">
                  <a:prstClr val="white"/>
                </a:glow>
              </a:effectLst>
              <a:latin typeface="Arial Narrow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0187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85800"/>
            <a:ext cx="12192000" cy="538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2400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92595" y="1092200"/>
            <a:ext cx="4299405" cy="39209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3525" y="1124744"/>
            <a:ext cx="1162367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074738" algn="l"/>
                <a:tab pos="1254125" algn="l"/>
                <a:tab pos="1433513" algn="l"/>
                <a:tab pos="1611313" algn="l"/>
                <a:tab pos="1790700" algn="l"/>
              </a:tabLst>
            </a:pPr>
            <a:r>
              <a:rPr lang="en-US" sz="6600" b="1" dirty="0">
                <a:solidFill>
                  <a:prstClr val="black"/>
                </a:solidFill>
                <a:latin typeface="Arial Narrow" panose="020B0606020202030204" pitchFamily="34" charset="0"/>
              </a:rPr>
              <a:t>III. </a:t>
            </a:r>
            <a:r>
              <a:rPr lang="en-US" sz="66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	</a:t>
            </a:r>
            <a:r>
              <a:rPr lang="en-US" sz="66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We </a:t>
            </a:r>
            <a:r>
              <a:rPr lang="en-US" sz="6600" dirty="0">
                <a:solidFill>
                  <a:prstClr val="black"/>
                </a:solidFill>
                <a:latin typeface="Arial Narrow" panose="020B0606020202030204" pitchFamily="34" charset="0"/>
              </a:rPr>
              <a:t>must </a:t>
            </a:r>
            <a:r>
              <a:rPr lang="en-US" sz="6600" b="1" u="sng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experience</a:t>
            </a:r>
            <a:r>
              <a:rPr lang="en-US" sz="66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en-US" sz="6600" dirty="0">
                <a:solidFill>
                  <a:prstClr val="black"/>
                </a:solidFill>
                <a:latin typeface="Arial Narrow" panose="020B0606020202030204" pitchFamily="34" charset="0"/>
              </a:rPr>
              <a:t/>
            </a:r>
            <a:br>
              <a:rPr lang="en-US" sz="6600" dirty="0">
                <a:solidFill>
                  <a:prstClr val="black"/>
                </a:solidFill>
                <a:latin typeface="Arial Narrow" panose="020B0606020202030204" pitchFamily="34" charset="0"/>
              </a:rPr>
            </a:br>
            <a:r>
              <a:rPr lang="en-US" sz="66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	the </a:t>
            </a:r>
            <a:r>
              <a:rPr lang="en-US" sz="6600" dirty="0">
                <a:solidFill>
                  <a:prstClr val="black"/>
                </a:solidFill>
                <a:latin typeface="Arial Narrow" panose="020B0606020202030204" pitchFamily="34" charset="0"/>
              </a:rPr>
              <a:t>Word to develop </a:t>
            </a:r>
            <a:br>
              <a:rPr lang="en-US" sz="6600" dirty="0">
                <a:solidFill>
                  <a:prstClr val="black"/>
                </a:solidFill>
                <a:latin typeface="Arial Narrow" panose="020B0606020202030204" pitchFamily="34" charset="0"/>
              </a:rPr>
            </a:br>
            <a:r>
              <a:rPr lang="en-US" sz="6600" dirty="0">
                <a:solidFill>
                  <a:prstClr val="black"/>
                </a:solidFill>
                <a:latin typeface="Arial Narrow" panose="020B0606020202030204" pitchFamily="34" charset="0"/>
              </a:rPr>
              <a:t>	</a:t>
            </a:r>
            <a:r>
              <a:rPr lang="en-US" sz="66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Faith </a:t>
            </a:r>
            <a:r>
              <a:rPr lang="en-US" sz="6600" dirty="0">
                <a:solidFill>
                  <a:prstClr val="black"/>
                </a:solidFill>
                <a:latin typeface="Arial Narrow" panose="020B0606020202030204" pitchFamily="34" charset="0"/>
              </a:rPr>
              <a:t>Convictions.</a:t>
            </a:r>
            <a:endParaRPr lang="en-SG" sz="6600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9660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3525" y="279401"/>
            <a:ext cx="1166495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536575" algn="l"/>
                <a:tab pos="715963" algn="l"/>
                <a:tab pos="895350" algn="l"/>
                <a:tab pos="1074738" algn="l"/>
              </a:tabLst>
            </a:pP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III. 	</a:t>
            </a:r>
            <a:r>
              <a:rPr lang="en-US" sz="3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	</a:t>
            </a:r>
            <a:r>
              <a:rPr lang="en-US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We </a:t>
            </a:r>
            <a:r>
              <a:rPr 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must </a:t>
            </a:r>
            <a:r>
              <a:rPr lang="en-US" sz="36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experience</a:t>
            </a:r>
            <a:r>
              <a:rPr 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the Word to develop Faith Convictions.</a:t>
            </a:r>
            <a:endParaRPr lang="en-SG" sz="3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0" y="1397000"/>
            <a:ext cx="12192000" cy="4775200"/>
            <a:chOff x="0" y="1047750"/>
            <a:chExt cx="9144000" cy="3581400"/>
          </a:xfrm>
        </p:grpSpPr>
        <p:sp>
          <p:nvSpPr>
            <p:cNvPr id="3" name="Rectangle 2"/>
            <p:cNvSpPr/>
            <p:nvPr/>
          </p:nvSpPr>
          <p:spPr>
            <a:xfrm>
              <a:off x="0" y="1047750"/>
              <a:ext cx="9144000" cy="3581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 sz="2400">
                <a:solidFill>
                  <a:prstClr val="white"/>
                </a:solidFill>
              </a:endParaRPr>
            </a:p>
          </p:txBody>
        </p:sp>
        <p:pic>
          <p:nvPicPr>
            <p:cNvPr id="1026" name="Picture 2" descr="https://i.ytimg.com/vi/iOADSX-CQGs/maxresdefault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619726" y="1276350"/>
              <a:ext cx="2295674" cy="2971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197644" y="1276350"/>
              <a:ext cx="8717756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tabLst>
                  <a:tab pos="265504" algn="l"/>
                  <a:tab pos="397659" algn="l"/>
                  <a:tab pos="514338" algn="l"/>
                  <a:tab pos="675068" algn="l"/>
                  <a:tab pos="807224" algn="l"/>
                  <a:tab pos="940571" algn="l"/>
                  <a:tab pos="1072728" algn="l"/>
                  <a:tab pos="1206074" algn="l"/>
                  <a:tab pos="1348945" algn="l"/>
                  <a:tab pos="1482292" algn="l"/>
                  <a:tab pos="1614448" algn="l"/>
                </a:tabLst>
              </a:pPr>
              <a:r>
                <a:rPr lang="en-US" sz="3200" b="1" dirty="0">
                  <a:solidFill>
                    <a:srgbClr val="006600"/>
                  </a:solidFill>
                  <a:latin typeface="Arial Narrow" pitchFamily="34" charset="0"/>
                  <a:cs typeface="Arial" pitchFamily="34" charset="0"/>
                </a:rPr>
                <a:t>1 Peter 2:2-3 </a:t>
              </a:r>
              <a:r>
                <a:rPr lang="en-US" sz="3200" b="1" dirty="0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rPr>
                <a:t/>
              </a:r>
              <a:br>
                <a:rPr lang="en-US" sz="3200" b="1" dirty="0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rPr>
              </a:br>
              <a:r>
                <a:rPr lang="en-SG" sz="3200" b="1" dirty="0">
                  <a:solidFill>
                    <a:srgbClr val="006600"/>
                  </a:solidFill>
                  <a:latin typeface="Arial Narrow" pitchFamily="34" charset="0"/>
                  <a:cs typeface="Arial" pitchFamily="34" charset="0"/>
                </a:rPr>
                <a:t>2</a:t>
              </a:r>
              <a:r>
                <a:rPr lang="en-SG" sz="3200" dirty="0">
                  <a:solidFill>
                    <a:srgbClr val="006600"/>
                  </a:solidFill>
                  <a:latin typeface="Arial Narrow" pitchFamily="34" charset="0"/>
                  <a:cs typeface="Arial" pitchFamily="34" charset="0"/>
                </a:rPr>
                <a:t> </a:t>
              </a:r>
              <a:r>
                <a:rPr lang="en-SG" sz="3200" dirty="0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rPr>
                <a:t>as </a:t>
              </a:r>
              <a:r>
                <a:rPr lang="en-SG" sz="3200" dirty="0" err="1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rPr>
                <a:t>newborn</a:t>
              </a:r>
              <a:r>
                <a:rPr lang="en-SG" sz="3200" dirty="0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rPr>
                <a:t> babes, desire the </a:t>
              </a:r>
              <a:r>
                <a:rPr lang="en-SG" sz="3200" b="1" u="sng" dirty="0">
                  <a:solidFill>
                    <a:srgbClr val="D60093"/>
                  </a:solidFill>
                  <a:latin typeface="Arial Narrow" pitchFamily="34" charset="0"/>
                  <a:cs typeface="Arial" pitchFamily="34" charset="0"/>
                </a:rPr>
                <a:t>pure milk of the word</a:t>
              </a:r>
              <a:r>
                <a:rPr lang="en-SG" sz="3200" dirty="0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rPr>
                <a:t>, </a:t>
              </a:r>
              <a:br>
                <a:rPr lang="en-SG" sz="3200" dirty="0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rPr>
              </a:br>
              <a:r>
                <a:rPr lang="en-SG" sz="3200" dirty="0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rPr>
                <a:t>that you may </a:t>
              </a:r>
              <a:r>
                <a:rPr lang="en-SG" sz="3200" b="1" u="sng" dirty="0">
                  <a:solidFill>
                    <a:srgbClr val="800080"/>
                  </a:solidFill>
                  <a:latin typeface="Arial Narrow" pitchFamily="34" charset="0"/>
                  <a:cs typeface="Arial" pitchFamily="34" charset="0"/>
                </a:rPr>
                <a:t>grow thereby</a:t>
              </a:r>
              <a:r>
                <a:rPr lang="en-SG" sz="3200" dirty="0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rPr>
                <a:t>, </a:t>
              </a:r>
              <a:r>
                <a:rPr lang="en-SG" sz="3200" b="1" dirty="0">
                  <a:solidFill>
                    <a:srgbClr val="006600"/>
                  </a:solidFill>
                  <a:latin typeface="Arial Narrow" pitchFamily="34" charset="0"/>
                  <a:cs typeface="Arial" pitchFamily="34" charset="0"/>
                </a:rPr>
                <a:t>3</a:t>
              </a:r>
              <a:r>
                <a:rPr lang="en-SG" sz="3200" dirty="0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rPr>
                <a:t> if indeed you have </a:t>
              </a:r>
              <a:r>
                <a:rPr lang="en-SG" sz="3200" b="1" u="sng" dirty="0">
                  <a:solidFill>
                    <a:srgbClr val="F79646">
                      <a:lumMod val="75000"/>
                    </a:srgbClr>
                  </a:solidFill>
                  <a:latin typeface="Arial Narrow" pitchFamily="34" charset="0"/>
                  <a:cs typeface="Arial" pitchFamily="34" charset="0"/>
                </a:rPr>
                <a:t>tasted-</a:t>
              </a:r>
              <a:br>
                <a:rPr lang="en-SG" sz="3200" b="1" u="sng" dirty="0">
                  <a:solidFill>
                    <a:srgbClr val="F79646">
                      <a:lumMod val="75000"/>
                    </a:srgbClr>
                  </a:solidFill>
                  <a:latin typeface="Arial Narrow" pitchFamily="34" charset="0"/>
                  <a:cs typeface="Arial" pitchFamily="34" charset="0"/>
                </a:rPr>
              </a:br>
              <a:r>
                <a:rPr lang="en-SG" sz="3200" b="1" u="sng" dirty="0">
                  <a:solidFill>
                    <a:srgbClr val="F79646">
                      <a:lumMod val="75000"/>
                    </a:srgbClr>
                  </a:solidFill>
                  <a:latin typeface="Arial Narrow" pitchFamily="34" charset="0"/>
                  <a:cs typeface="Arial" pitchFamily="34" charset="0"/>
                </a:rPr>
                <a:t>experienced that the Lord is gracious</a:t>
              </a:r>
              <a:r>
                <a:rPr lang="en-SG" sz="3200" dirty="0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rPr>
                <a:t>.</a:t>
              </a:r>
              <a:endParaRPr lang="en-US" sz="3200" dirty="0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63525" y="3937001"/>
            <a:ext cx="8067675" cy="15696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pPr algn="ctr">
              <a:tabLst>
                <a:tab pos="265504" algn="l"/>
                <a:tab pos="397659" algn="l"/>
                <a:tab pos="514338" algn="l"/>
                <a:tab pos="675068" algn="l"/>
                <a:tab pos="807224" algn="l"/>
                <a:tab pos="940571" algn="l"/>
                <a:tab pos="1072728" algn="l"/>
                <a:tab pos="1206074" algn="l"/>
                <a:tab pos="1348945" algn="l"/>
                <a:tab pos="1482292" algn="l"/>
                <a:tab pos="1614448" algn="l"/>
              </a:tabLst>
            </a:pPr>
            <a:r>
              <a:rPr lang="en-US" sz="3200" dirty="0">
                <a:solidFill>
                  <a:prstClr val="black"/>
                </a:solidFill>
                <a:latin typeface="Arial Narrow" pitchFamily="34" charset="0"/>
              </a:rPr>
              <a:t>When we continually </a:t>
            </a:r>
            <a:r>
              <a:rPr lang="en-US" sz="3200" b="1" u="sng" dirty="0">
                <a:solidFill>
                  <a:srgbClr val="C00000"/>
                </a:solidFill>
                <a:latin typeface="Arial Narrow" pitchFamily="34" charset="0"/>
              </a:rPr>
              <a:t>stand</a:t>
            </a:r>
            <a:r>
              <a:rPr lang="en-US" sz="3200" dirty="0">
                <a:solidFill>
                  <a:prstClr val="black"/>
                </a:solidFill>
                <a:latin typeface="Arial Narrow" pitchFamily="34" charset="0"/>
              </a:rPr>
              <a:t> on the Word and </a:t>
            </a:r>
            <a:r>
              <a:rPr lang="en-US" sz="3200" b="1" u="sng" dirty="0">
                <a:solidFill>
                  <a:srgbClr val="C00000"/>
                </a:solidFill>
                <a:latin typeface="Arial Narrow" pitchFamily="34" charset="0"/>
              </a:rPr>
              <a:t>experience</a:t>
            </a:r>
            <a:r>
              <a:rPr lang="en-US" sz="3200" dirty="0">
                <a:solidFill>
                  <a:prstClr val="black"/>
                </a:solidFill>
                <a:latin typeface="Arial Narrow" pitchFamily="34" charset="0"/>
              </a:rPr>
              <a:t> God coming through for us, </a:t>
            </a:r>
            <a:br>
              <a:rPr lang="en-US" sz="3200" dirty="0">
                <a:solidFill>
                  <a:prstClr val="black"/>
                </a:solidFill>
                <a:latin typeface="Arial Narrow" pitchFamily="34" charset="0"/>
              </a:rPr>
            </a:br>
            <a:r>
              <a:rPr lang="en-US" sz="3200" dirty="0">
                <a:solidFill>
                  <a:prstClr val="black"/>
                </a:solidFill>
                <a:latin typeface="Arial Narrow" pitchFamily="34" charset="0"/>
              </a:rPr>
              <a:t>we grow Faith Convictions!</a:t>
            </a:r>
          </a:p>
        </p:txBody>
      </p:sp>
    </p:spTree>
    <p:extLst>
      <p:ext uri="{BB962C8B-B14F-4D97-AF65-F5344CB8AC3E}">
        <p14:creationId xmlns:p14="http://schemas.microsoft.com/office/powerpoint/2010/main" val="3352978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5749643"/>
              </p:ext>
            </p:extLst>
          </p:nvPr>
        </p:nvGraphicFramePr>
        <p:xfrm>
          <a:off x="263525" y="1193800"/>
          <a:ext cx="9504883" cy="533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95971"/>
                <a:gridCol w="3600484"/>
                <a:gridCol w="4608428"/>
              </a:tblGrid>
              <a:tr h="579120">
                <a:tc>
                  <a:txBody>
                    <a:bodyPr/>
                    <a:lstStyle/>
                    <a:p>
                      <a:pPr algn="ctr"/>
                      <a:endParaRPr lang="en-SG" sz="32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3200" b="1" dirty="0" smtClean="0">
                          <a:solidFill>
                            <a:srgbClr val="000066"/>
                          </a:solidFill>
                          <a:effectLst/>
                          <a:latin typeface="Arial Narrow" panose="020B0606020202030204" pitchFamily="34" charset="0"/>
                        </a:rPr>
                        <a:t>Issues in Life</a:t>
                      </a:r>
                      <a:endParaRPr lang="en-SG" sz="3200" b="1" dirty="0">
                        <a:solidFill>
                          <a:srgbClr val="000066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3200" b="1" dirty="0" smtClean="0">
                          <a:solidFill>
                            <a:srgbClr val="006600"/>
                          </a:solidFill>
                          <a:effectLst/>
                          <a:latin typeface="Arial Narrow" panose="020B0606020202030204" pitchFamily="34" charset="0"/>
                        </a:rPr>
                        <a:t>Faith Convictions</a:t>
                      </a:r>
                      <a:endParaRPr lang="en-SG" sz="3200" b="1" dirty="0">
                        <a:solidFill>
                          <a:srgbClr val="0066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</a:tr>
              <a:tr h="1066800">
                <a:tc>
                  <a:txBody>
                    <a:bodyPr/>
                    <a:lstStyle/>
                    <a:p>
                      <a:pPr algn="ctr"/>
                      <a:r>
                        <a:rPr lang="en-SG" sz="3200" dirty="0" smtClean="0">
                          <a:effectLst/>
                          <a:latin typeface="Arial Narrow" panose="020B0606020202030204" pitchFamily="34" charset="0"/>
                        </a:rPr>
                        <a:t>e.g.</a:t>
                      </a:r>
                      <a:r>
                        <a:rPr lang="en-SG" sz="3200" baseline="0" dirty="0" smtClean="0">
                          <a:effectLst/>
                          <a:latin typeface="Arial Narrow" panose="020B0606020202030204" pitchFamily="34" charset="0"/>
                        </a:rPr>
                        <a:t> #1</a:t>
                      </a:r>
                      <a:endParaRPr lang="en-SG" sz="32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SG" sz="3200" dirty="0" smtClean="0">
                          <a:effectLst/>
                          <a:latin typeface="Arial Narrow" panose="020B0606020202030204" pitchFamily="34" charset="0"/>
                        </a:rPr>
                        <a:t>Regarding </a:t>
                      </a:r>
                      <a:r>
                        <a:rPr lang="en-SG" sz="3200" b="1" u="sng" baseline="0" dirty="0" smtClean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</a:rPr>
                        <a:t>needs</a:t>
                      </a:r>
                      <a:endParaRPr lang="en-SG" sz="3200" b="1" u="sng" dirty="0">
                        <a:solidFill>
                          <a:srgbClr val="C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SG" sz="3200" dirty="0" smtClean="0">
                          <a:effectLst/>
                          <a:latin typeface="Arial Narrow" panose="020B0606020202030204" pitchFamily="34" charset="0"/>
                        </a:rPr>
                        <a:t>Knowing and experiencing </a:t>
                      </a:r>
                      <a:br>
                        <a:rPr lang="en-SG" sz="3200" dirty="0" smtClean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en-SG" sz="3200" dirty="0" smtClean="0">
                          <a:effectLst/>
                          <a:latin typeface="Arial Narrow" panose="020B0606020202030204" pitchFamily="34" charset="0"/>
                        </a:rPr>
                        <a:t>God as </a:t>
                      </a:r>
                      <a:r>
                        <a:rPr lang="en-SG" sz="3200" b="1" u="sng" dirty="0" smtClean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</a:rPr>
                        <a:t>Provider</a:t>
                      </a:r>
                      <a:r>
                        <a:rPr lang="en-SG" sz="3200" u="none" dirty="0" smtClean="0">
                          <a:effectLst/>
                          <a:latin typeface="Arial Narrow" panose="020B0606020202030204" pitchFamily="34" charset="0"/>
                        </a:rPr>
                        <a:t>.</a:t>
                      </a:r>
                      <a:endParaRPr lang="en-SG" sz="3200" b="1" u="sng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</a:tr>
              <a:tr h="1066800">
                <a:tc>
                  <a:txBody>
                    <a:bodyPr/>
                    <a:lstStyle/>
                    <a:p>
                      <a:pPr algn="ctr"/>
                      <a:r>
                        <a:rPr lang="en-SG" sz="3200" dirty="0" smtClean="0">
                          <a:effectLst/>
                          <a:latin typeface="Arial Narrow" panose="020B0606020202030204" pitchFamily="34" charset="0"/>
                        </a:rPr>
                        <a:t>e.g.</a:t>
                      </a:r>
                      <a:r>
                        <a:rPr lang="en-SG" sz="3200" baseline="0" dirty="0" smtClean="0">
                          <a:effectLst/>
                          <a:latin typeface="Arial Narrow" panose="020B0606020202030204" pitchFamily="34" charset="0"/>
                        </a:rPr>
                        <a:t> #2</a:t>
                      </a:r>
                      <a:endParaRPr lang="en-SG" sz="32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SG" sz="3200" dirty="0" smtClean="0">
                          <a:effectLst/>
                          <a:latin typeface="Arial Narrow" panose="020B0606020202030204" pitchFamily="34" charset="0"/>
                        </a:rPr>
                        <a:t>Regarding </a:t>
                      </a:r>
                      <a:r>
                        <a:rPr lang="en-SG" sz="3200" b="1" u="sng" baseline="0" dirty="0" smtClean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</a:rPr>
                        <a:t>sickness</a:t>
                      </a:r>
                      <a:endParaRPr lang="en-SG" sz="3200" b="1" u="sng" dirty="0">
                        <a:solidFill>
                          <a:srgbClr val="C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SG" sz="3200" dirty="0" smtClean="0">
                          <a:effectLst/>
                          <a:latin typeface="Arial Narrow" panose="020B0606020202030204" pitchFamily="34" charset="0"/>
                        </a:rPr>
                        <a:t>Knowing and experiencing </a:t>
                      </a:r>
                      <a:br>
                        <a:rPr lang="en-SG" sz="3200" dirty="0" smtClean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en-SG" sz="3200" dirty="0" smtClean="0">
                          <a:effectLst/>
                          <a:latin typeface="Arial Narrow" panose="020B0606020202030204" pitchFamily="34" charset="0"/>
                        </a:rPr>
                        <a:t>God as </a:t>
                      </a:r>
                      <a:r>
                        <a:rPr lang="en-SG" sz="3200" b="1" u="sng" dirty="0" smtClean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</a:rPr>
                        <a:t>Healer</a:t>
                      </a:r>
                      <a:r>
                        <a:rPr lang="en-SG" sz="3200" u="none" dirty="0" smtClean="0">
                          <a:effectLst/>
                          <a:latin typeface="Arial Narrow" panose="020B0606020202030204" pitchFamily="34" charset="0"/>
                        </a:rPr>
                        <a:t>.</a:t>
                      </a:r>
                      <a:endParaRPr lang="en-SG" sz="3200" b="1" u="sng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</a:tr>
              <a:tr h="1066800">
                <a:tc>
                  <a:txBody>
                    <a:bodyPr/>
                    <a:lstStyle/>
                    <a:p>
                      <a:pPr algn="ctr"/>
                      <a:r>
                        <a:rPr lang="en-SG" sz="3200" dirty="0" smtClean="0">
                          <a:effectLst/>
                          <a:latin typeface="Arial Narrow" panose="020B0606020202030204" pitchFamily="34" charset="0"/>
                        </a:rPr>
                        <a:t>e.g.</a:t>
                      </a:r>
                      <a:r>
                        <a:rPr lang="en-SG" sz="3200" baseline="0" dirty="0" smtClean="0">
                          <a:effectLst/>
                          <a:latin typeface="Arial Narrow" panose="020B0606020202030204" pitchFamily="34" charset="0"/>
                        </a:rPr>
                        <a:t> #3</a:t>
                      </a:r>
                      <a:endParaRPr lang="en-SG" sz="32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SG" sz="3200" dirty="0" smtClean="0">
                          <a:effectLst/>
                          <a:latin typeface="Arial Narrow" panose="020B0606020202030204" pitchFamily="34" charset="0"/>
                        </a:rPr>
                        <a:t>Regarding </a:t>
                      </a:r>
                      <a:r>
                        <a:rPr lang="en-SG" sz="3200" b="1" u="sng" baseline="0" dirty="0" smtClean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</a:rPr>
                        <a:t>dangers</a:t>
                      </a:r>
                      <a:r>
                        <a:rPr lang="en-SG" sz="3200" baseline="0" dirty="0" smtClean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br>
                        <a:rPr lang="en-SG" sz="3200" baseline="0" dirty="0" smtClean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en-SG" sz="3200" baseline="0" dirty="0" smtClean="0">
                          <a:effectLst/>
                          <a:latin typeface="Arial Narrow" panose="020B0606020202030204" pitchFamily="34" charset="0"/>
                        </a:rPr>
                        <a:t>to life</a:t>
                      </a:r>
                      <a:endParaRPr lang="en-SG" sz="32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SG" sz="3200" dirty="0" smtClean="0">
                          <a:effectLst/>
                          <a:latin typeface="Arial Narrow" panose="020B0606020202030204" pitchFamily="34" charset="0"/>
                        </a:rPr>
                        <a:t>Knowing</a:t>
                      </a:r>
                      <a:r>
                        <a:rPr lang="en-SG" sz="3200" baseline="0" dirty="0" smtClean="0">
                          <a:effectLst/>
                          <a:latin typeface="Arial Narrow" panose="020B0606020202030204" pitchFamily="34" charset="0"/>
                        </a:rPr>
                        <a:t> and experiencing </a:t>
                      </a:r>
                      <a:br>
                        <a:rPr lang="en-SG" sz="3200" baseline="0" dirty="0" smtClean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en-SG" sz="3200" baseline="0" dirty="0" smtClean="0">
                          <a:effectLst/>
                          <a:latin typeface="Arial Narrow" panose="020B0606020202030204" pitchFamily="34" charset="0"/>
                        </a:rPr>
                        <a:t>God as </a:t>
                      </a:r>
                      <a:r>
                        <a:rPr lang="en-SG" sz="3200" b="1" u="sng" baseline="0" dirty="0" smtClean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</a:rPr>
                        <a:t>Protector</a:t>
                      </a:r>
                      <a:r>
                        <a:rPr lang="en-SG" sz="3200" u="none" baseline="0" dirty="0" smtClean="0">
                          <a:effectLst/>
                          <a:latin typeface="Arial Narrow" panose="020B0606020202030204" pitchFamily="34" charset="0"/>
                        </a:rPr>
                        <a:t>.</a:t>
                      </a:r>
                      <a:endParaRPr lang="en-SG" sz="3200" b="1" u="sng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</a:tr>
              <a:tr h="1432560">
                <a:tc>
                  <a:txBody>
                    <a:bodyPr/>
                    <a:lstStyle/>
                    <a:p>
                      <a:pPr algn="ctr"/>
                      <a:r>
                        <a:rPr lang="en-SG" sz="3200" dirty="0" smtClean="0">
                          <a:effectLst/>
                          <a:latin typeface="Arial Narrow" panose="020B0606020202030204" pitchFamily="34" charset="0"/>
                        </a:rPr>
                        <a:t>e.g. #4</a:t>
                      </a:r>
                      <a:endParaRPr lang="en-SG" sz="32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SG" sz="3200" dirty="0" smtClean="0">
                          <a:effectLst/>
                          <a:latin typeface="Arial Narrow" panose="020B0606020202030204" pitchFamily="34" charset="0"/>
                        </a:rPr>
                        <a:t>Regarding </a:t>
                      </a:r>
                      <a:r>
                        <a:rPr lang="en-SG" sz="3200" b="1" u="sng" dirty="0" smtClean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</a:rPr>
                        <a:t>Stress</a:t>
                      </a:r>
                      <a:r>
                        <a:rPr lang="en-SG" sz="3200" u="none" dirty="0" smtClean="0">
                          <a:effectLst/>
                          <a:latin typeface="Arial Narrow" panose="020B0606020202030204" pitchFamily="34" charset="0"/>
                        </a:rPr>
                        <a:t>, </a:t>
                      </a:r>
                      <a:r>
                        <a:rPr lang="en-SG" sz="3200" b="1" u="sng" dirty="0" smtClean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</a:rPr>
                        <a:t>Anxieties</a:t>
                      </a:r>
                      <a:r>
                        <a:rPr lang="en-SG" sz="3200" b="0" u="none" baseline="0" dirty="0" smtClean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SG" sz="3200" b="0" u="none" baseline="0" dirty="0" smtClean="0">
                          <a:effectLst/>
                          <a:latin typeface="Arial Narrow" panose="020B0606020202030204" pitchFamily="34" charset="0"/>
                        </a:rPr>
                        <a:t>and</a:t>
                      </a:r>
                      <a:r>
                        <a:rPr lang="en-SG" sz="3200" b="0" u="none" dirty="0" smtClean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SG" sz="3200" b="1" u="sng" dirty="0" smtClean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</a:rPr>
                        <a:t>Fears</a:t>
                      </a:r>
                      <a:r>
                        <a:rPr lang="en-SG" sz="3200" b="1" dirty="0" smtClean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SG" sz="3200" dirty="0" smtClean="0">
                          <a:effectLst/>
                          <a:latin typeface="Arial Narrow" panose="020B0606020202030204" pitchFamily="34" charset="0"/>
                        </a:rPr>
                        <a:t>(SAF)</a:t>
                      </a:r>
                      <a:endParaRPr lang="en-SG" sz="32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SG" sz="3200" dirty="0" smtClean="0">
                          <a:effectLst/>
                          <a:latin typeface="Arial Narrow" panose="020B0606020202030204" pitchFamily="34" charset="0"/>
                        </a:rPr>
                        <a:t>Knowing </a:t>
                      </a:r>
                      <a:r>
                        <a:rPr lang="en-SG" sz="3200" baseline="0" dirty="0" smtClean="0">
                          <a:effectLst/>
                          <a:latin typeface="Arial Narrow" panose="020B0606020202030204" pitchFamily="34" charset="0"/>
                        </a:rPr>
                        <a:t>and experiencing </a:t>
                      </a:r>
                      <a:br>
                        <a:rPr lang="en-SG" sz="3200" baseline="0" dirty="0" smtClean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en-SG" sz="3200" dirty="0" smtClean="0">
                          <a:effectLst/>
                          <a:latin typeface="Arial Narrow" panose="020B0606020202030204" pitchFamily="34" charset="0"/>
                        </a:rPr>
                        <a:t>the </a:t>
                      </a:r>
                      <a:r>
                        <a:rPr lang="en-SG" sz="3200" b="1" u="sng" dirty="0" smtClean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</a:rPr>
                        <a:t>Peace</a:t>
                      </a:r>
                      <a:r>
                        <a:rPr lang="en-SG" sz="3200" b="1" dirty="0" smtClean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SG" sz="3200" dirty="0" smtClean="0">
                          <a:effectLst/>
                          <a:latin typeface="Arial Narrow" panose="020B0606020202030204" pitchFamily="34" charset="0"/>
                        </a:rPr>
                        <a:t>of God.</a:t>
                      </a:r>
                      <a:endParaRPr lang="en-SG" sz="32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63525" y="279401"/>
            <a:ext cx="11521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715963" algn="l"/>
                <a:tab pos="895350" algn="l"/>
                <a:tab pos="1074738" algn="l"/>
                <a:tab pos="1254125" algn="l"/>
                <a:tab pos="1433513" algn="l"/>
              </a:tabLst>
            </a:pPr>
            <a:r>
              <a:rPr lang="en-US" sz="3600" b="1" dirty="0">
                <a:solidFill>
                  <a:prstClr val="black"/>
                </a:solidFill>
                <a:latin typeface="Arial Narrow" panose="020B0606020202030204" pitchFamily="34" charset="0"/>
              </a:rPr>
              <a:t>III. </a:t>
            </a:r>
            <a:r>
              <a:rPr lang="en-US" sz="36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	</a:t>
            </a:r>
            <a:r>
              <a:rPr lang="en-US" sz="36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We </a:t>
            </a:r>
            <a:r>
              <a:rPr lang="en-US" sz="3600" dirty="0">
                <a:solidFill>
                  <a:prstClr val="black"/>
                </a:solidFill>
                <a:latin typeface="Arial Narrow" panose="020B0606020202030204" pitchFamily="34" charset="0"/>
              </a:rPr>
              <a:t>must </a:t>
            </a:r>
            <a:r>
              <a:rPr lang="en-US" sz="3600" b="1" u="sng" dirty="0">
                <a:solidFill>
                  <a:srgbClr val="C00000"/>
                </a:solidFill>
                <a:latin typeface="Arial Narrow" panose="020B0606020202030204" pitchFamily="34" charset="0"/>
              </a:rPr>
              <a:t>experience</a:t>
            </a:r>
            <a:r>
              <a:rPr lang="en-US" sz="3600" dirty="0">
                <a:solidFill>
                  <a:prstClr val="black"/>
                </a:solidFill>
                <a:latin typeface="Arial Narrow" panose="020B0606020202030204" pitchFamily="34" charset="0"/>
              </a:rPr>
              <a:t> the Word to develop Faith Convictions.</a:t>
            </a:r>
            <a:endParaRPr lang="en-SG" sz="3600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519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7"/>
          <p:cNvSpPr txBox="1">
            <a:spLocks noChangeArrowheads="1"/>
          </p:cNvSpPr>
          <p:nvPr/>
        </p:nvSpPr>
        <p:spPr bwMode="auto">
          <a:xfrm>
            <a:off x="263525" y="260648"/>
            <a:ext cx="11664951" cy="510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895350">
              <a:spcBef>
                <a:spcPts val="600"/>
              </a:spcBef>
              <a:tabLst>
                <a:tab pos="180975" algn="l"/>
                <a:tab pos="361950" algn="l"/>
                <a:tab pos="542925" algn="l"/>
                <a:tab pos="714375" algn="l"/>
                <a:tab pos="895350" algn="l"/>
                <a:tab pos="1076325" algn="l"/>
                <a:tab pos="1257300" algn="l"/>
                <a:tab pos="1438275" algn="l"/>
                <a:tab pos="1619250" algn="l"/>
                <a:tab pos="1790700" algn="l"/>
              </a:tabLst>
            </a:pP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Examples of </a:t>
            </a:r>
            <a:r>
              <a:rPr lang="en-US" sz="36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Faith </a:t>
            </a:r>
            <a:r>
              <a:rPr lang="en-US" sz="36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Convictions</a:t>
            </a:r>
          </a:p>
          <a:p>
            <a:pPr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tabLst>
                <a:tab pos="180975" algn="l"/>
                <a:tab pos="361950" algn="l"/>
                <a:tab pos="542925" algn="l"/>
                <a:tab pos="714375" algn="l"/>
                <a:tab pos="895350" algn="l"/>
                <a:tab pos="1076325" algn="l"/>
              </a:tabLst>
              <a:defRPr/>
            </a:pPr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imes New Roman" pitchFamily="18" charset="0"/>
              </a:rPr>
              <a:t>  </a:t>
            </a:r>
            <a:r>
              <a:rPr lang="en-US" sz="3600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imes New Roman" pitchFamily="18" charset="0"/>
              </a:rPr>
              <a:t>Sense </a:t>
            </a:r>
            <a:r>
              <a:rPr lang="en-US" sz="3600" dirty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imes New Roman" pitchFamily="18" charset="0"/>
              </a:rPr>
              <a:t>of being deeply loved by God</a:t>
            </a:r>
          </a:p>
          <a:p>
            <a:pPr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tabLst>
                <a:tab pos="180975" algn="l"/>
                <a:tab pos="361950" algn="l"/>
                <a:tab pos="542925" algn="l"/>
                <a:tab pos="714375" algn="l"/>
                <a:tab pos="895350" algn="l"/>
                <a:tab pos="1076325" algn="l"/>
              </a:tabLst>
              <a:defRPr/>
            </a:pP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imes New Roman" pitchFamily="18" charset="0"/>
              </a:rPr>
              <a:t>  </a:t>
            </a:r>
            <a:r>
              <a:rPr lang="en-US" sz="3600" dirty="0" smtClean="0">
                <a:solidFill>
                  <a:srgbClr val="CC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imes New Roman" pitchFamily="18" charset="0"/>
              </a:rPr>
              <a:t>Can </a:t>
            </a:r>
            <a:r>
              <a:rPr lang="en-US" sz="3600" dirty="0">
                <a:solidFill>
                  <a:srgbClr val="CC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imes New Roman" pitchFamily="18" charset="0"/>
              </a:rPr>
              <a:t>always come to God 24-7-365</a:t>
            </a:r>
          </a:p>
          <a:p>
            <a:pPr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tabLst>
                <a:tab pos="180975" algn="l"/>
                <a:tab pos="361950" algn="l"/>
                <a:tab pos="542925" algn="l"/>
                <a:tab pos="714375" algn="l"/>
                <a:tab pos="895350" algn="l"/>
                <a:tab pos="1076325" algn="l"/>
              </a:tabLst>
              <a:defRPr/>
            </a:pP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imes New Roman" pitchFamily="18" charset="0"/>
              </a:rPr>
              <a:t>  </a:t>
            </a:r>
            <a:r>
              <a:rPr lang="en-US" sz="3600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imes New Roman" pitchFamily="18" charset="0"/>
              </a:rPr>
              <a:t>A </a:t>
            </a:r>
            <a:r>
              <a:rPr lang="en-US" sz="3600" dirty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imes New Roman" pitchFamily="18" charset="0"/>
              </a:rPr>
              <a:t>Guilt-Free, No Condemnation </a:t>
            </a:r>
            <a:r>
              <a:rPr lang="en-US" sz="3600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imes New Roman" pitchFamily="18" charset="0"/>
              </a:rPr>
              <a:t>r/s </a:t>
            </a:r>
            <a:r>
              <a:rPr lang="en-US" sz="3600" dirty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imes New Roman" pitchFamily="18" charset="0"/>
              </a:rPr>
              <a:t>with God </a:t>
            </a:r>
          </a:p>
          <a:p>
            <a:pPr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tabLst>
                <a:tab pos="180975" algn="l"/>
                <a:tab pos="361950" algn="l"/>
                <a:tab pos="542925" algn="l"/>
                <a:tab pos="714375" algn="l"/>
                <a:tab pos="895350" algn="l"/>
                <a:tab pos="1076325" algn="l"/>
              </a:tabLst>
              <a:defRPr/>
            </a:pP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imes New Roman" pitchFamily="18" charset="0"/>
              </a:rPr>
              <a:t>  </a:t>
            </a:r>
            <a:r>
              <a:rPr lang="en-US" sz="3600" dirty="0" smtClean="0">
                <a:solidFill>
                  <a:srgbClr val="CC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imes New Roman" pitchFamily="18" charset="0"/>
              </a:rPr>
              <a:t>Nothing </a:t>
            </a:r>
            <a:r>
              <a:rPr lang="en-US" sz="3600" dirty="0">
                <a:solidFill>
                  <a:srgbClr val="CC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imes New Roman" pitchFamily="18" charset="0"/>
              </a:rPr>
              <a:t>happens by chance</a:t>
            </a:r>
          </a:p>
          <a:p>
            <a:pPr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tabLst>
                <a:tab pos="180975" algn="l"/>
                <a:tab pos="361950" algn="l"/>
                <a:tab pos="542925" algn="l"/>
                <a:tab pos="714375" algn="l"/>
                <a:tab pos="895350" algn="l"/>
                <a:tab pos="1076325" algn="l"/>
              </a:tabLst>
              <a:defRPr/>
            </a:pP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imes New Roman" pitchFamily="18" charset="0"/>
              </a:rPr>
              <a:t> 	</a:t>
            </a:r>
            <a:r>
              <a:rPr lang="en-US" sz="3600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imes New Roman" pitchFamily="18" charset="0"/>
              </a:rPr>
              <a:t>Always </a:t>
            </a:r>
            <a:r>
              <a:rPr lang="en-US" sz="3600" dirty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imes New Roman" pitchFamily="18" charset="0"/>
              </a:rPr>
              <a:t>protected </a:t>
            </a:r>
          </a:p>
          <a:p>
            <a:pPr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tabLst>
                <a:tab pos="180975" algn="l"/>
                <a:tab pos="361950" algn="l"/>
                <a:tab pos="542925" algn="l"/>
                <a:tab pos="714375" algn="l"/>
                <a:tab pos="895350" algn="l"/>
                <a:tab pos="1076325" algn="l"/>
              </a:tabLst>
              <a:defRPr/>
            </a:pP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imes New Roman" pitchFamily="18" charset="0"/>
              </a:rPr>
              <a:t>  </a:t>
            </a:r>
            <a:r>
              <a:rPr lang="en-US" sz="3600" dirty="0" smtClean="0">
                <a:solidFill>
                  <a:srgbClr val="CC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imes New Roman" pitchFamily="18" charset="0"/>
              </a:rPr>
              <a:t>Never </a:t>
            </a:r>
            <a:r>
              <a:rPr lang="en-US" sz="3600" dirty="0">
                <a:solidFill>
                  <a:srgbClr val="CC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imes New Roman" pitchFamily="18" charset="0"/>
              </a:rPr>
              <a:t>suffer lack</a:t>
            </a:r>
          </a:p>
          <a:p>
            <a:pPr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tabLst>
                <a:tab pos="180975" algn="l"/>
                <a:tab pos="361950" algn="l"/>
                <a:tab pos="542925" algn="l"/>
                <a:tab pos="714375" algn="l"/>
                <a:tab pos="895350" algn="l"/>
                <a:tab pos="1076325" algn="l"/>
              </a:tabLst>
              <a:defRPr/>
            </a:pP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imes New Roman" pitchFamily="18" charset="0"/>
              </a:rPr>
              <a:t>  </a:t>
            </a:r>
            <a:r>
              <a:rPr lang="en-US" sz="3600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imes New Roman" pitchFamily="18" charset="0"/>
              </a:rPr>
              <a:t>Etc</a:t>
            </a:r>
            <a:r>
              <a:rPr lang="en-US" sz="3600" dirty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imes New Roman" pitchFamily="18" charset="0"/>
              </a:rPr>
              <a:t>. </a:t>
            </a:r>
            <a:endParaRPr lang="en-US" sz="3600" b="1" dirty="0">
              <a:solidFill>
                <a:srgbClr val="CC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8264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Delay 2"/>
          <p:cNvSpPr/>
          <p:nvPr/>
        </p:nvSpPr>
        <p:spPr>
          <a:xfrm>
            <a:off x="263525" y="1425493"/>
            <a:ext cx="9144000" cy="4083918"/>
          </a:xfrm>
          <a:prstGeom prst="flowChartDelay">
            <a:avLst/>
          </a:prstGeom>
          <a:solidFill>
            <a:schemeClr val="bg2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n-SG">
              <a:solidFill>
                <a:prstClr val="white"/>
              </a:solidFill>
            </a:endParaRPr>
          </a:p>
        </p:txBody>
      </p:sp>
      <p:pic>
        <p:nvPicPr>
          <p:cNvPr id="42" name="Picture 4" descr="C:\Users\user\Downloads\perfectwalk3 (1).gif"/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669" y="1713701"/>
            <a:ext cx="2216150" cy="181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reeform 7"/>
          <p:cNvSpPr/>
          <p:nvPr/>
        </p:nvSpPr>
        <p:spPr>
          <a:xfrm>
            <a:off x="442913" y="2937661"/>
            <a:ext cx="1512292" cy="349164"/>
          </a:xfrm>
          <a:custGeom>
            <a:avLst/>
            <a:gdLst>
              <a:gd name="connsiteX0" fmla="*/ 455 w 1805937"/>
              <a:gd name="connsiteY0" fmla="*/ 87907 h 349164"/>
              <a:gd name="connsiteX1" fmla="*/ 12330 w 1805937"/>
              <a:gd name="connsiteY1" fmla="*/ 301663 h 349164"/>
              <a:gd name="connsiteX2" fmla="*/ 47956 w 1805937"/>
              <a:gd name="connsiteY2" fmla="*/ 242286 h 349164"/>
              <a:gd name="connsiteX3" fmla="*/ 95457 w 1805937"/>
              <a:gd name="connsiteY3" fmla="*/ 206660 h 349164"/>
              <a:gd name="connsiteX4" fmla="*/ 142958 w 1805937"/>
              <a:gd name="connsiteY4" fmla="*/ 135408 h 349164"/>
              <a:gd name="connsiteX5" fmla="*/ 178584 w 1805937"/>
              <a:gd name="connsiteY5" fmla="*/ 182910 h 349164"/>
              <a:gd name="connsiteX6" fmla="*/ 237961 w 1805937"/>
              <a:gd name="connsiteY6" fmla="*/ 301663 h 349164"/>
              <a:gd name="connsiteX7" fmla="*/ 309213 w 1805937"/>
              <a:gd name="connsiteY7" fmla="*/ 206660 h 349164"/>
              <a:gd name="connsiteX8" fmla="*/ 356714 w 1805937"/>
              <a:gd name="connsiteY8" fmla="*/ 123533 h 349164"/>
              <a:gd name="connsiteX9" fmla="*/ 404216 w 1805937"/>
              <a:gd name="connsiteY9" fmla="*/ 87907 h 349164"/>
              <a:gd name="connsiteX10" fmla="*/ 427966 w 1805937"/>
              <a:gd name="connsiteY10" fmla="*/ 135408 h 349164"/>
              <a:gd name="connsiteX11" fmla="*/ 475467 w 1805937"/>
              <a:gd name="connsiteY11" fmla="*/ 289788 h 349164"/>
              <a:gd name="connsiteX12" fmla="*/ 487343 w 1805937"/>
              <a:gd name="connsiteY12" fmla="*/ 349164 h 349164"/>
              <a:gd name="connsiteX13" fmla="*/ 534844 w 1805937"/>
              <a:gd name="connsiteY13" fmla="*/ 277912 h 349164"/>
              <a:gd name="connsiteX14" fmla="*/ 558595 w 1805937"/>
              <a:gd name="connsiteY14" fmla="*/ 218536 h 349164"/>
              <a:gd name="connsiteX15" fmla="*/ 582345 w 1805937"/>
              <a:gd name="connsiteY15" fmla="*/ 171034 h 349164"/>
              <a:gd name="connsiteX16" fmla="*/ 617971 w 1805937"/>
              <a:gd name="connsiteY16" fmla="*/ 135408 h 349164"/>
              <a:gd name="connsiteX17" fmla="*/ 641722 w 1805937"/>
              <a:gd name="connsiteY17" fmla="*/ 99783 h 349164"/>
              <a:gd name="connsiteX18" fmla="*/ 677348 w 1805937"/>
              <a:gd name="connsiteY18" fmla="*/ 135408 h 349164"/>
              <a:gd name="connsiteX19" fmla="*/ 736725 w 1805937"/>
              <a:gd name="connsiteY19" fmla="*/ 206660 h 349164"/>
              <a:gd name="connsiteX20" fmla="*/ 796101 w 1805937"/>
              <a:gd name="connsiteY20" fmla="*/ 111658 h 349164"/>
              <a:gd name="connsiteX21" fmla="*/ 819852 w 1805937"/>
              <a:gd name="connsiteY21" fmla="*/ 76032 h 349164"/>
              <a:gd name="connsiteX22" fmla="*/ 843603 w 1805937"/>
              <a:gd name="connsiteY22" fmla="*/ 4780 h 349164"/>
              <a:gd name="connsiteX23" fmla="*/ 891104 w 1805937"/>
              <a:gd name="connsiteY23" fmla="*/ 159159 h 349164"/>
              <a:gd name="connsiteX24" fmla="*/ 914855 w 1805937"/>
              <a:gd name="connsiteY24" fmla="*/ 266037 h 349164"/>
              <a:gd name="connsiteX25" fmla="*/ 950480 w 1805937"/>
              <a:gd name="connsiteY25" fmla="*/ 206660 h 349164"/>
              <a:gd name="connsiteX26" fmla="*/ 997982 w 1805937"/>
              <a:gd name="connsiteY26" fmla="*/ 99783 h 349164"/>
              <a:gd name="connsiteX27" fmla="*/ 1033608 w 1805937"/>
              <a:gd name="connsiteY27" fmla="*/ 52281 h 349164"/>
              <a:gd name="connsiteX28" fmla="*/ 1069234 w 1805937"/>
              <a:gd name="connsiteY28" fmla="*/ 87907 h 349164"/>
              <a:gd name="connsiteX29" fmla="*/ 1116735 w 1805937"/>
              <a:gd name="connsiteY29" fmla="*/ 242286 h 349164"/>
              <a:gd name="connsiteX30" fmla="*/ 1187987 w 1805937"/>
              <a:gd name="connsiteY30" fmla="*/ 182910 h 349164"/>
              <a:gd name="connsiteX31" fmla="*/ 1247364 w 1805937"/>
              <a:gd name="connsiteY31" fmla="*/ 123533 h 349164"/>
              <a:gd name="connsiteX32" fmla="*/ 1294865 w 1805937"/>
              <a:gd name="connsiteY32" fmla="*/ 206660 h 349164"/>
              <a:gd name="connsiteX33" fmla="*/ 1306740 w 1805937"/>
              <a:gd name="connsiteY33" fmla="*/ 242286 h 349164"/>
              <a:gd name="connsiteX34" fmla="*/ 1354242 w 1805937"/>
              <a:gd name="connsiteY34" fmla="*/ 218536 h 349164"/>
              <a:gd name="connsiteX35" fmla="*/ 1377992 w 1805937"/>
              <a:gd name="connsiteY35" fmla="*/ 171034 h 349164"/>
              <a:gd name="connsiteX36" fmla="*/ 1413618 w 1805937"/>
              <a:gd name="connsiteY36" fmla="*/ 123533 h 349164"/>
              <a:gd name="connsiteX37" fmla="*/ 1425493 w 1805937"/>
              <a:gd name="connsiteY37" fmla="*/ 76032 h 349164"/>
              <a:gd name="connsiteX38" fmla="*/ 1437369 w 1805937"/>
              <a:gd name="connsiteY38" fmla="*/ 111658 h 349164"/>
              <a:gd name="connsiteX39" fmla="*/ 1472995 w 1805937"/>
              <a:gd name="connsiteY39" fmla="*/ 218536 h 349164"/>
              <a:gd name="connsiteX40" fmla="*/ 1484870 w 1805937"/>
              <a:gd name="connsiteY40" fmla="*/ 313538 h 349164"/>
              <a:gd name="connsiteX41" fmla="*/ 1520496 w 1805937"/>
              <a:gd name="connsiteY41" fmla="*/ 277912 h 349164"/>
              <a:gd name="connsiteX42" fmla="*/ 1556122 w 1805937"/>
              <a:gd name="connsiteY42" fmla="*/ 230411 h 349164"/>
              <a:gd name="connsiteX43" fmla="*/ 1567997 w 1805937"/>
              <a:gd name="connsiteY43" fmla="*/ 182910 h 349164"/>
              <a:gd name="connsiteX44" fmla="*/ 1591748 w 1805937"/>
              <a:gd name="connsiteY44" fmla="*/ 147284 h 349164"/>
              <a:gd name="connsiteX45" fmla="*/ 1615499 w 1805937"/>
              <a:gd name="connsiteY45" fmla="*/ 87907 h 349164"/>
              <a:gd name="connsiteX46" fmla="*/ 1639249 w 1805937"/>
              <a:gd name="connsiteY46" fmla="*/ 147284 h 349164"/>
              <a:gd name="connsiteX47" fmla="*/ 1663000 w 1805937"/>
              <a:gd name="connsiteY47" fmla="*/ 218536 h 349164"/>
              <a:gd name="connsiteX48" fmla="*/ 1698626 w 1805937"/>
              <a:gd name="connsiteY48" fmla="*/ 206660 h 349164"/>
              <a:gd name="connsiteX49" fmla="*/ 1710501 w 1805937"/>
              <a:gd name="connsiteY49" fmla="*/ 147284 h 349164"/>
              <a:gd name="connsiteX50" fmla="*/ 1734252 w 1805937"/>
              <a:gd name="connsiteY50" fmla="*/ 111658 h 349164"/>
              <a:gd name="connsiteX51" fmla="*/ 1758003 w 1805937"/>
              <a:gd name="connsiteY51" fmla="*/ 64157 h 349164"/>
              <a:gd name="connsiteX52" fmla="*/ 1793629 w 1805937"/>
              <a:gd name="connsiteY52" fmla="*/ 99783 h 349164"/>
              <a:gd name="connsiteX53" fmla="*/ 1805504 w 1805937"/>
              <a:gd name="connsiteY53" fmla="*/ 289788 h 349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805937" h="349164">
                <a:moveTo>
                  <a:pt x="455" y="87907"/>
                </a:moveTo>
                <a:cubicBezTo>
                  <a:pt x="4413" y="159159"/>
                  <a:pt x="-8656" y="233457"/>
                  <a:pt x="12330" y="301663"/>
                </a:cubicBezTo>
                <a:cubicBezTo>
                  <a:pt x="19118" y="323724"/>
                  <a:pt x="32757" y="259657"/>
                  <a:pt x="47956" y="242286"/>
                </a:cubicBezTo>
                <a:cubicBezTo>
                  <a:pt x="60989" y="227391"/>
                  <a:pt x="82308" y="221453"/>
                  <a:pt x="95457" y="206660"/>
                </a:cubicBezTo>
                <a:cubicBezTo>
                  <a:pt x="114421" y="185325"/>
                  <a:pt x="142958" y="135408"/>
                  <a:pt x="142958" y="135408"/>
                </a:cubicBezTo>
                <a:cubicBezTo>
                  <a:pt x="154833" y="151242"/>
                  <a:pt x="171479" y="164437"/>
                  <a:pt x="178584" y="182910"/>
                </a:cubicBezTo>
                <a:cubicBezTo>
                  <a:pt x="227235" y="309402"/>
                  <a:pt x="160103" y="275711"/>
                  <a:pt x="237961" y="301663"/>
                </a:cubicBezTo>
                <a:cubicBezTo>
                  <a:pt x="295451" y="186685"/>
                  <a:pt x="219185" y="326698"/>
                  <a:pt x="309213" y="206660"/>
                </a:cubicBezTo>
                <a:cubicBezTo>
                  <a:pt x="337148" y="169413"/>
                  <a:pt x="324917" y="155330"/>
                  <a:pt x="356714" y="123533"/>
                </a:cubicBezTo>
                <a:cubicBezTo>
                  <a:pt x="370709" y="109538"/>
                  <a:pt x="388382" y="99782"/>
                  <a:pt x="404216" y="87907"/>
                </a:cubicBezTo>
                <a:cubicBezTo>
                  <a:pt x="412133" y="103741"/>
                  <a:pt x="421611" y="118885"/>
                  <a:pt x="427966" y="135408"/>
                </a:cubicBezTo>
                <a:cubicBezTo>
                  <a:pt x="447467" y="186111"/>
                  <a:pt x="463736" y="236998"/>
                  <a:pt x="475467" y="289788"/>
                </a:cubicBezTo>
                <a:cubicBezTo>
                  <a:pt x="479846" y="309491"/>
                  <a:pt x="483384" y="329372"/>
                  <a:pt x="487343" y="349164"/>
                </a:cubicBezTo>
                <a:cubicBezTo>
                  <a:pt x="518549" y="224338"/>
                  <a:pt x="471761" y="366228"/>
                  <a:pt x="534844" y="277912"/>
                </a:cubicBezTo>
                <a:cubicBezTo>
                  <a:pt x="547234" y="260566"/>
                  <a:pt x="549938" y="238015"/>
                  <a:pt x="558595" y="218536"/>
                </a:cubicBezTo>
                <a:cubicBezTo>
                  <a:pt x="565785" y="202359"/>
                  <a:pt x="572056" y="185439"/>
                  <a:pt x="582345" y="171034"/>
                </a:cubicBezTo>
                <a:cubicBezTo>
                  <a:pt x="592106" y="157368"/>
                  <a:pt x="607219" y="148310"/>
                  <a:pt x="617971" y="135408"/>
                </a:cubicBezTo>
                <a:cubicBezTo>
                  <a:pt x="627108" y="124444"/>
                  <a:pt x="633805" y="111658"/>
                  <a:pt x="641722" y="99783"/>
                </a:cubicBezTo>
                <a:cubicBezTo>
                  <a:pt x="653597" y="111658"/>
                  <a:pt x="668447" y="121167"/>
                  <a:pt x="677348" y="135408"/>
                </a:cubicBezTo>
                <a:cubicBezTo>
                  <a:pt x="725927" y="213134"/>
                  <a:pt x="669026" y="184094"/>
                  <a:pt x="736725" y="206660"/>
                </a:cubicBezTo>
                <a:cubicBezTo>
                  <a:pt x="791003" y="125241"/>
                  <a:pt x="724467" y="226270"/>
                  <a:pt x="796101" y="111658"/>
                </a:cubicBezTo>
                <a:cubicBezTo>
                  <a:pt x="803665" y="99555"/>
                  <a:pt x="811935" y="87907"/>
                  <a:pt x="819852" y="76032"/>
                </a:cubicBezTo>
                <a:cubicBezTo>
                  <a:pt x="827769" y="52281"/>
                  <a:pt x="835686" y="-18971"/>
                  <a:pt x="843603" y="4780"/>
                </a:cubicBezTo>
                <a:cubicBezTo>
                  <a:pt x="863159" y="63451"/>
                  <a:pt x="875792" y="97911"/>
                  <a:pt x="891104" y="159159"/>
                </a:cubicBezTo>
                <a:cubicBezTo>
                  <a:pt x="899955" y="194564"/>
                  <a:pt x="906938" y="230411"/>
                  <a:pt x="914855" y="266037"/>
                </a:cubicBezTo>
                <a:cubicBezTo>
                  <a:pt x="926730" y="246245"/>
                  <a:pt x="940158" y="227305"/>
                  <a:pt x="950480" y="206660"/>
                </a:cubicBezTo>
                <a:cubicBezTo>
                  <a:pt x="978631" y="150357"/>
                  <a:pt x="966503" y="150149"/>
                  <a:pt x="997982" y="99783"/>
                </a:cubicBezTo>
                <a:cubicBezTo>
                  <a:pt x="1008472" y="82999"/>
                  <a:pt x="1021733" y="68115"/>
                  <a:pt x="1033608" y="52281"/>
                </a:cubicBezTo>
                <a:cubicBezTo>
                  <a:pt x="1045483" y="64156"/>
                  <a:pt x="1063205" y="72232"/>
                  <a:pt x="1069234" y="87907"/>
                </a:cubicBezTo>
                <a:cubicBezTo>
                  <a:pt x="1153708" y="307542"/>
                  <a:pt x="1050112" y="142352"/>
                  <a:pt x="1116735" y="242286"/>
                </a:cubicBezTo>
                <a:cubicBezTo>
                  <a:pt x="1151766" y="218933"/>
                  <a:pt x="1159412" y="217199"/>
                  <a:pt x="1187987" y="182910"/>
                </a:cubicBezTo>
                <a:cubicBezTo>
                  <a:pt x="1237468" y="123533"/>
                  <a:pt x="1182050" y="167076"/>
                  <a:pt x="1247364" y="123533"/>
                </a:cubicBezTo>
                <a:cubicBezTo>
                  <a:pt x="1271214" y="159309"/>
                  <a:pt x="1276787" y="164477"/>
                  <a:pt x="1294865" y="206660"/>
                </a:cubicBezTo>
                <a:cubicBezTo>
                  <a:pt x="1299796" y="218166"/>
                  <a:pt x="1302782" y="230411"/>
                  <a:pt x="1306740" y="242286"/>
                </a:cubicBezTo>
                <a:cubicBezTo>
                  <a:pt x="1322574" y="234369"/>
                  <a:pt x="1341724" y="231054"/>
                  <a:pt x="1354242" y="218536"/>
                </a:cubicBezTo>
                <a:cubicBezTo>
                  <a:pt x="1366760" y="206018"/>
                  <a:pt x="1368610" y="186046"/>
                  <a:pt x="1377992" y="171034"/>
                </a:cubicBezTo>
                <a:cubicBezTo>
                  <a:pt x="1388482" y="154250"/>
                  <a:pt x="1401743" y="139367"/>
                  <a:pt x="1413618" y="123533"/>
                </a:cubicBezTo>
                <a:cubicBezTo>
                  <a:pt x="1417576" y="107699"/>
                  <a:pt x="1410895" y="83331"/>
                  <a:pt x="1425493" y="76032"/>
                </a:cubicBezTo>
                <a:cubicBezTo>
                  <a:pt x="1436689" y="70434"/>
                  <a:pt x="1432974" y="99937"/>
                  <a:pt x="1437369" y="111658"/>
                </a:cubicBezTo>
                <a:cubicBezTo>
                  <a:pt x="1470906" y="201089"/>
                  <a:pt x="1453096" y="138944"/>
                  <a:pt x="1472995" y="218536"/>
                </a:cubicBezTo>
                <a:cubicBezTo>
                  <a:pt x="1476953" y="250203"/>
                  <a:pt x="1464934" y="288618"/>
                  <a:pt x="1484870" y="313538"/>
                </a:cubicBezTo>
                <a:cubicBezTo>
                  <a:pt x="1495361" y="326652"/>
                  <a:pt x="1509566" y="290663"/>
                  <a:pt x="1520496" y="277912"/>
                </a:cubicBezTo>
                <a:cubicBezTo>
                  <a:pt x="1533377" y="262885"/>
                  <a:pt x="1544247" y="246245"/>
                  <a:pt x="1556122" y="230411"/>
                </a:cubicBezTo>
                <a:cubicBezTo>
                  <a:pt x="1560080" y="214577"/>
                  <a:pt x="1561568" y="197911"/>
                  <a:pt x="1567997" y="182910"/>
                </a:cubicBezTo>
                <a:cubicBezTo>
                  <a:pt x="1573619" y="169792"/>
                  <a:pt x="1585365" y="160050"/>
                  <a:pt x="1591748" y="147284"/>
                </a:cubicBezTo>
                <a:cubicBezTo>
                  <a:pt x="1601281" y="128218"/>
                  <a:pt x="1607582" y="107699"/>
                  <a:pt x="1615499" y="87907"/>
                </a:cubicBezTo>
                <a:cubicBezTo>
                  <a:pt x="1623416" y="107699"/>
                  <a:pt x="1631964" y="127250"/>
                  <a:pt x="1639249" y="147284"/>
                </a:cubicBezTo>
                <a:cubicBezTo>
                  <a:pt x="1647805" y="170812"/>
                  <a:pt x="1645297" y="200833"/>
                  <a:pt x="1663000" y="218536"/>
                </a:cubicBezTo>
                <a:cubicBezTo>
                  <a:pt x="1671851" y="227387"/>
                  <a:pt x="1686751" y="210619"/>
                  <a:pt x="1698626" y="206660"/>
                </a:cubicBezTo>
                <a:cubicBezTo>
                  <a:pt x="1702584" y="186868"/>
                  <a:pt x="1703414" y="166183"/>
                  <a:pt x="1710501" y="147284"/>
                </a:cubicBezTo>
                <a:cubicBezTo>
                  <a:pt x="1715512" y="133920"/>
                  <a:pt x="1727171" y="124050"/>
                  <a:pt x="1734252" y="111658"/>
                </a:cubicBezTo>
                <a:cubicBezTo>
                  <a:pt x="1743035" y="96288"/>
                  <a:pt x="1750086" y="79991"/>
                  <a:pt x="1758003" y="64157"/>
                </a:cubicBezTo>
                <a:cubicBezTo>
                  <a:pt x="1769878" y="76032"/>
                  <a:pt x="1787890" y="84000"/>
                  <a:pt x="1793629" y="99783"/>
                </a:cubicBezTo>
                <a:cubicBezTo>
                  <a:pt x="1809432" y="143241"/>
                  <a:pt x="1805504" y="245199"/>
                  <a:pt x="1805504" y="289788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n-SG">
              <a:solidFill>
                <a:prstClr val="white"/>
              </a:solidFill>
            </a:endParaRPr>
          </a:p>
        </p:txBody>
      </p:sp>
      <p:pic>
        <p:nvPicPr>
          <p:cNvPr id="15" name="Picture 4" descr="C:\Users\user\Downloads\perfectwalk3 (1).gif"/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246" y="1713527"/>
            <a:ext cx="2216150" cy="181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Straight Arrow Connector 15"/>
          <p:cNvCxnSpPr/>
          <p:nvPr/>
        </p:nvCxnSpPr>
        <p:spPr>
          <a:xfrm>
            <a:off x="2027213" y="3153015"/>
            <a:ext cx="6912768" cy="0"/>
          </a:xfrm>
          <a:prstGeom prst="straightConnector1">
            <a:avLst/>
          </a:prstGeom>
          <a:ln w="762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483225" y="2936991"/>
            <a:ext cx="0" cy="43204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8939981" y="2936991"/>
            <a:ext cx="0" cy="43204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42913" y="2001559"/>
            <a:ext cx="1440284" cy="95410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 defTabSz="914378">
              <a:spcBef>
                <a:spcPts val="600"/>
              </a:spcBef>
              <a:tabLst>
                <a:tab pos="179384" algn="l"/>
                <a:tab pos="358766" algn="l"/>
                <a:tab pos="538150" algn="l"/>
                <a:tab pos="717532" algn="l"/>
                <a:tab pos="896915" algn="l"/>
                <a:tab pos="1076298" algn="l"/>
                <a:tab pos="1255682" algn="l"/>
                <a:tab pos="1435064" algn="l"/>
                <a:tab pos="1614448" algn="l"/>
                <a:tab pos="1793831" algn="l"/>
                <a:tab pos="1974801" algn="l"/>
                <a:tab pos="2154185" algn="l"/>
                <a:tab pos="2333567" algn="l"/>
                <a:tab pos="2512950" algn="l"/>
                <a:tab pos="2692333" algn="l"/>
                <a:tab pos="2871716" algn="l"/>
                <a:tab pos="3051099" algn="l"/>
                <a:tab pos="3230483" algn="l"/>
                <a:tab pos="3409865" algn="l"/>
              </a:tabLst>
            </a:pPr>
            <a:r>
              <a:rPr lang="en-SG" sz="2800" b="1" dirty="0">
                <a:solidFill>
                  <a:srgbClr val="0066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Natural Man</a:t>
            </a:r>
            <a:endParaRPr lang="en-SG" sz="2800" dirty="0">
              <a:solidFill>
                <a:srgbClr val="0066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451149" y="3999782"/>
            <a:ext cx="1152128" cy="95410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 defTabSz="914378">
              <a:spcBef>
                <a:spcPts val="600"/>
              </a:spcBef>
              <a:tabLst>
                <a:tab pos="179384" algn="l"/>
                <a:tab pos="358766" algn="l"/>
                <a:tab pos="538150" algn="l"/>
                <a:tab pos="717532" algn="l"/>
                <a:tab pos="896915" algn="l"/>
                <a:tab pos="1076298" algn="l"/>
                <a:tab pos="1255682" algn="l"/>
                <a:tab pos="1435064" algn="l"/>
                <a:tab pos="1614448" algn="l"/>
                <a:tab pos="1793831" algn="l"/>
                <a:tab pos="1974801" algn="l"/>
                <a:tab pos="2154185" algn="l"/>
                <a:tab pos="2333567" algn="l"/>
                <a:tab pos="2512950" algn="l"/>
                <a:tab pos="2692333" algn="l"/>
                <a:tab pos="2871716" algn="l"/>
                <a:tab pos="3051099" algn="l"/>
                <a:tab pos="3230483" algn="l"/>
                <a:tab pos="3409865" algn="l"/>
              </a:tabLst>
            </a:pPr>
            <a:r>
              <a:rPr lang="en-SG" sz="2800" b="1" dirty="0">
                <a:solidFill>
                  <a:srgbClr val="000066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Born again</a:t>
            </a:r>
            <a:endParaRPr lang="en-SG" sz="2800" dirty="0">
              <a:solidFill>
                <a:srgbClr val="000066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451149" y="3513725"/>
            <a:ext cx="720204" cy="52321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 defTabSz="914378">
              <a:spcBef>
                <a:spcPts val="600"/>
              </a:spcBef>
              <a:tabLst>
                <a:tab pos="179384" algn="l"/>
                <a:tab pos="358766" algn="l"/>
                <a:tab pos="538150" algn="l"/>
                <a:tab pos="717532" algn="l"/>
                <a:tab pos="896915" algn="l"/>
                <a:tab pos="1076298" algn="l"/>
                <a:tab pos="1255682" algn="l"/>
                <a:tab pos="1435064" algn="l"/>
                <a:tab pos="1614448" algn="l"/>
                <a:tab pos="1793831" algn="l"/>
                <a:tab pos="1974801" algn="l"/>
                <a:tab pos="2154185" algn="l"/>
                <a:tab pos="2333567" algn="l"/>
                <a:tab pos="2512950" algn="l"/>
                <a:tab pos="2692333" algn="l"/>
                <a:tab pos="2871716" algn="l"/>
                <a:tab pos="3051099" algn="l"/>
                <a:tab pos="3230483" algn="l"/>
                <a:tab pos="3409865" algn="l"/>
              </a:tabLst>
            </a:pPr>
            <a:r>
              <a:rPr lang="en-SG" sz="2800" b="1" dirty="0">
                <a:solidFill>
                  <a:srgbClr val="C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0</a:t>
            </a:r>
            <a:endParaRPr lang="en-SG" sz="2800" dirty="0">
              <a:solidFill>
                <a:srgbClr val="C0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123557" y="3513725"/>
            <a:ext cx="720204" cy="52321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 defTabSz="914378">
              <a:spcBef>
                <a:spcPts val="600"/>
              </a:spcBef>
              <a:tabLst>
                <a:tab pos="179384" algn="l"/>
                <a:tab pos="358766" algn="l"/>
                <a:tab pos="538150" algn="l"/>
                <a:tab pos="717532" algn="l"/>
                <a:tab pos="896915" algn="l"/>
                <a:tab pos="1076298" algn="l"/>
                <a:tab pos="1255682" algn="l"/>
                <a:tab pos="1435064" algn="l"/>
                <a:tab pos="1614448" algn="l"/>
                <a:tab pos="1793831" algn="l"/>
                <a:tab pos="1974801" algn="l"/>
                <a:tab pos="2154185" algn="l"/>
                <a:tab pos="2333567" algn="l"/>
                <a:tab pos="2512950" algn="l"/>
                <a:tab pos="2692333" algn="l"/>
                <a:tab pos="2871716" algn="l"/>
                <a:tab pos="3051099" algn="l"/>
                <a:tab pos="3230483" algn="l"/>
                <a:tab pos="3409865" algn="l"/>
              </a:tabLst>
            </a:pPr>
            <a:r>
              <a:rPr lang="en-SG" sz="2800" b="1" dirty="0">
                <a:solidFill>
                  <a:srgbClr val="C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50</a:t>
            </a:r>
            <a:endParaRPr lang="en-SG" sz="2800" dirty="0">
              <a:solidFill>
                <a:srgbClr val="C0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579941" y="3316045"/>
            <a:ext cx="720204" cy="52321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 defTabSz="914378">
              <a:spcBef>
                <a:spcPts val="600"/>
              </a:spcBef>
              <a:tabLst>
                <a:tab pos="179384" algn="l"/>
                <a:tab pos="358766" algn="l"/>
                <a:tab pos="538150" algn="l"/>
                <a:tab pos="717532" algn="l"/>
                <a:tab pos="896915" algn="l"/>
                <a:tab pos="1076298" algn="l"/>
                <a:tab pos="1255682" algn="l"/>
                <a:tab pos="1435064" algn="l"/>
                <a:tab pos="1614448" algn="l"/>
                <a:tab pos="1793831" algn="l"/>
                <a:tab pos="1974801" algn="l"/>
                <a:tab pos="2154185" algn="l"/>
                <a:tab pos="2333567" algn="l"/>
                <a:tab pos="2512950" algn="l"/>
                <a:tab pos="2692333" algn="l"/>
                <a:tab pos="2871716" algn="l"/>
                <a:tab pos="3051099" algn="l"/>
                <a:tab pos="3230483" algn="l"/>
                <a:tab pos="3409865" algn="l"/>
              </a:tabLst>
            </a:pPr>
            <a:r>
              <a:rPr lang="en-SG" sz="2800" b="1" dirty="0">
                <a:solidFill>
                  <a:srgbClr val="C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100</a:t>
            </a:r>
            <a:endParaRPr lang="en-SG" sz="2800" dirty="0">
              <a:solidFill>
                <a:srgbClr val="C0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027213" y="2936086"/>
            <a:ext cx="0" cy="1153705"/>
            <a:chOff x="1763688" y="2570173"/>
            <a:chExt cx="0" cy="1153705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1763688" y="2570173"/>
              <a:ext cx="0" cy="432048"/>
            </a:xfrm>
            <a:prstGeom prst="line">
              <a:avLst/>
            </a:prstGeom>
            <a:ln w="57150">
              <a:solidFill>
                <a:srgbClr val="0000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1763688" y="3003798"/>
              <a:ext cx="0" cy="720080"/>
            </a:xfrm>
            <a:prstGeom prst="line">
              <a:avLst/>
            </a:prstGeom>
            <a:ln w="57150">
              <a:solidFill>
                <a:srgbClr val="000066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4" name="Straight Arrow Connector 33"/>
          <p:cNvCxnSpPr/>
          <p:nvPr/>
        </p:nvCxnSpPr>
        <p:spPr>
          <a:xfrm>
            <a:off x="3971429" y="3513725"/>
            <a:ext cx="1296144" cy="0"/>
          </a:xfrm>
          <a:prstGeom prst="straightConnector1">
            <a:avLst/>
          </a:prstGeom>
          <a:ln w="57150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2387129" y="3278541"/>
            <a:ext cx="1440284" cy="95410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 defTabSz="914378">
              <a:spcBef>
                <a:spcPts val="600"/>
              </a:spcBef>
              <a:tabLst>
                <a:tab pos="179384" algn="l"/>
                <a:tab pos="358766" algn="l"/>
                <a:tab pos="538150" algn="l"/>
                <a:tab pos="717532" algn="l"/>
                <a:tab pos="896915" algn="l"/>
                <a:tab pos="1076298" algn="l"/>
                <a:tab pos="1255682" algn="l"/>
                <a:tab pos="1435064" algn="l"/>
                <a:tab pos="1614448" algn="l"/>
                <a:tab pos="1793831" algn="l"/>
                <a:tab pos="1974801" algn="l"/>
                <a:tab pos="2154185" algn="l"/>
                <a:tab pos="2333567" algn="l"/>
                <a:tab pos="2512950" algn="l"/>
                <a:tab pos="2692333" algn="l"/>
                <a:tab pos="2871716" algn="l"/>
                <a:tab pos="3051099" algn="l"/>
                <a:tab pos="3230483" algn="l"/>
                <a:tab pos="3409865" algn="l"/>
              </a:tabLst>
            </a:pPr>
            <a:r>
              <a:rPr lang="en-SG" sz="2800" b="1" dirty="0">
                <a:solidFill>
                  <a:srgbClr val="0066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Carnal Believer</a:t>
            </a:r>
            <a:endParaRPr lang="en-SG" sz="2800" dirty="0">
              <a:solidFill>
                <a:srgbClr val="0066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699621" y="3278541"/>
            <a:ext cx="1728192" cy="95410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 defTabSz="914378">
              <a:spcBef>
                <a:spcPts val="600"/>
              </a:spcBef>
              <a:tabLst>
                <a:tab pos="179384" algn="l"/>
                <a:tab pos="358766" algn="l"/>
                <a:tab pos="538150" algn="l"/>
                <a:tab pos="717532" algn="l"/>
                <a:tab pos="896915" algn="l"/>
                <a:tab pos="1076298" algn="l"/>
                <a:tab pos="1255682" algn="l"/>
                <a:tab pos="1435064" algn="l"/>
                <a:tab pos="1614448" algn="l"/>
                <a:tab pos="1793831" algn="l"/>
                <a:tab pos="1974801" algn="l"/>
                <a:tab pos="2154185" algn="l"/>
                <a:tab pos="2333567" algn="l"/>
                <a:tab pos="2512950" algn="l"/>
                <a:tab pos="2692333" algn="l"/>
                <a:tab pos="2871716" algn="l"/>
                <a:tab pos="3051099" algn="l"/>
                <a:tab pos="3230483" algn="l"/>
                <a:tab pos="3409865" algn="l"/>
              </a:tabLst>
            </a:pPr>
            <a:r>
              <a:rPr lang="en-SG" sz="2800" b="1" dirty="0">
                <a:solidFill>
                  <a:srgbClr val="80008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Spiritual Believer</a:t>
            </a:r>
            <a:endParaRPr lang="en-SG" sz="2800" dirty="0">
              <a:solidFill>
                <a:srgbClr val="80008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 flipV="1">
            <a:off x="7499821" y="3512798"/>
            <a:ext cx="1008112" cy="1126"/>
          </a:xfrm>
          <a:prstGeom prst="straightConnector1">
            <a:avLst/>
          </a:prstGeom>
          <a:ln w="57150">
            <a:solidFill>
              <a:srgbClr val="80008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5627613" y="4233805"/>
            <a:ext cx="3312368" cy="0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699621" y="4233807"/>
            <a:ext cx="2448272" cy="95410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 defTabSz="914378">
              <a:spcBef>
                <a:spcPts val="600"/>
              </a:spcBef>
              <a:tabLst>
                <a:tab pos="179384" algn="l"/>
                <a:tab pos="358766" algn="l"/>
                <a:tab pos="538150" algn="l"/>
                <a:tab pos="717532" algn="l"/>
                <a:tab pos="896915" algn="l"/>
                <a:tab pos="1076298" algn="l"/>
                <a:tab pos="1255682" algn="l"/>
                <a:tab pos="1435064" algn="l"/>
                <a:tab pos="1614448" algn="l"/>
                <a:tab pos="1793831" algn="l"/>
                <a:tab pos="1974801" algn="l"/>
                <a:tab pos="2154185" algn="l"/>
                <a:tab pos="2333567" algn="l"/>
                <a:tab pos="2512950" algn="l"/>
                <a:tab pos="2692333" algn="l"/>
                <a:tab pos="2871716" algn="l"/>
                <a:tab pos="3051099" algn="l"/>
                <a:tab pos="3230483" algn="l"/>
                <a:tab pos="3409865" algn="l"/>
              </a:tabLst>
            </a:pPr>
            <a:r>
              <a:rPr lang="en-SG" sz="2800" b="1" dirty="0">
                <a:solidFill>
                  <a:srgbClr val="660033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Overcomer Zone</a:t>
            </a:r>
            <a:endParaRPr lang="en-SG" sz="2800" dirty="0">
              <a:solidFill>
                <a:srgbClr val="660033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http://www.gospelgifs.com/art_pages_18/imgs/crss001.gif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6" t="2612" r="5374" b="2136"/>
          <a:stretch/>
        </p:blipFill>
        <p:spPr bwMode="auto">
          <a:xfrm>
            <a:off x="8579941" y="1713525"/>
            <a:ext cx="712540" cy="1204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263525" y="260350"/>
            <a:ext cx="1166495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715963" algn="l"/>
                <a:tab pos="895350" algn="l"/>
                <a:tab pos="1074738" algn="l"/>
                <a:tab pos="1254125" algn="l"/>
                <a:tab pos="1433513" algn="l"/>
              </a:tabLst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III. 	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We must </a:t>
            </a:r>
            <a:r>
              <a:rPr lang="en-US" sz="36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experience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the Word to develop Faith Convictions.</a:t>
            </a:r>
            <a:endParaRPr lang="en-SG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1635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4" grpId="0"/>
      <p:bldP spid="26" grpId="0"/>
      <p:bldP spid="27" grpId="0"/>
      <p:bldP spid="28" grpId="0"/>
      <p:bldP spid="29" grpId="0"/>
      <p:bldP spid="35" grpId="0"/>
      <p:bldP spid="36" grpId="0"/>
      <p:bldP spid="2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240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3526" y="279400"/>
            <a:ext cx="1166495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tabLst>
                <a:tab pos="715963" algn="l"/>
                <a:tab pos="895350" algn="l"/>
                <a:tab pos="1074738" algn="l"/>
                <a:tab pos="1254125" algn="l"/>
                <a:tab pos="1433513" algn="l"/>
                <a:tab pos="1611313" algn="l"/>
                <a:tab pos="1790700" algn="l"/>
              </a:tabLst>
            </a:pPr>
            <a:r>
              <a:rPr lang="en-US" sz="36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IV</a:t>
            </a:r>
            <a:r>
              <a:rPr lang="en-US" sz="3600" b="1" dirty="0">
                <a:solidFill>
                  <a:prstClr val="black"/>
                </a:solidFill>
                <a:latin typeface="Arial Narrow" panose="020B0606020202030204" pitchFamily="34" charset="0"/>
              </a:rPr>
              <a:t>. 	</a:t>
            </a:r>
            <a:r>
              <a:rPr lang="en-US" sz="3600" b="1" u="sng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Desired </a:t>
            </a:r>
            <a:r>
              <a:rPr lang="en-US" sz="3600" b="1" u="sng" dirty="0">
                <a:solidFill>
                  <a:srgbClr val="C00000"/>
                </a:solidFill>
                <a:latin typeface="Arial Narrow" panose="020B0606020202030204" pitchFamily="34" charset="0"/>
              </a:rPr>
              <a:t>Outcomes</a:t>
            </a:r>
            <a:r>
              <a:rPr lang="en-US" sz="3600" dirty="0"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r>
              <a:rPr lang="en-US" sz="3600" dirty="0">
                <a:solidFill>
                  <a:prstClr val="black"/>
                </a:solidFill>
                <a:latin typeface="Arial Narrow" panose="020B0606020202030204" pitchFamily="34" charset="0"/>
              </a:rPr>
              <a:t>of wielding [</a:t>
            </a:r>
            <a:r>
              <a:rPr lang="en-US" sz="3600" dirty="0">
                <a:solidFill>
                  <a:srgbClr val="C00000"/>
                </a:solidFill>
                <a:latin typeface="Arial Narrow" panose="020B0606020202030204" pitchFamily="34" charset="0"/>
              </a:rPr>
              <a:t>believe and speak</a:t>
            </a:r>
            <a:r>
              <a:rPr lang="en-US" sz="3600" dirty="0">
                <a:solidFill>
                  <a:prstClr val="black"/>
                </a:solidFill>
                <a:latin typeface="Arial Narrow" panose="020B0606020202030204" pitchFamily="34" charset="0"/>
              </a:rPr>
              <a:t>] the Word:</a:t>
            </a:r>
          </a:p>
          <a:p>
            <a:pPr>
              <a:spcBef>
                <a:spcPts val="1200"/>
              </a:spcBef>
              <a:tabLst>
                <a:tab pos="715963" algn="l"/>
                <a:tab pos="895350" algn="l"/>
                <a:tab pos="1074738" algn="l"/>
                <a:tab pos="1254125" algn="l"/>
                <a:tab pos="1433513" algn="l"/>
                <a:tab pos="1611313" algn="l"/>
                <a:tab pos="1790700" algn="l"/>
              </a:tabLst>
            </a:pPr>
            <a:r>
              <a:rPr lang="en-US" sz="3600" b="1" dirty="0">
                <a:solidFill>
                  <a:prstClr val="black"/>
                </a:solidFill>
                <a:latin typeface="Arial Narrow" panose="020B0606020202030204" pitchFamily="34" charset="0"/>
              </a:rPr>
              <a:t>	1. 	</a:t>
            </a:r>
            <a:r>
              <a:rPr lang="en-US" sz="3600" dirty="0">
                <a:solidFill>
                  <a:prstClr val="black"/>
                </a:solidFill>
                <a:latin typeface="Arial Narrow" panose="020B0606020202030204" pitchFamily="34" charset="0"/>
              </a:rPr>
              <a:t>For </a:t>
            </a:r>
            <a:r>
              <a:rPr lang="en-US" sz="3600" b="1" u="sng" dirty="0">
                <a:solidFill>
                  <a:srgbClr val="C00000"/>
                </a:solidFill>
                <a:latin typeface="Arial Narrow" panose="020B0606020202030204" pitchFamily="34" charset="0"/>
              </a:rPr>
              <a:t>Salvation</a:t>
            </a:r>
            <a:r>
              <a:rPr lang="en-US" sz="3600" dirty="0">
                <a:solidFill>
                  <a:prstClr val="black"/>
                </a:solidFill>
                <a:latin typeface="Arial Narrow" panose="020B0606020202030204" pitchFamily="34" charset="0"/>
              </a:rPr>
              <a:t>.</a:t>
            </a:r>
            <a:endParaRPr lang="en-SG" sz="3600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3525" y="1989138"/>
            <a:ext cx="116649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6600"/>
                </a:solidFill>
                <a:latin typeface="Arial Narrow" panose="020B0606020202030204" pitchFamily="34" charset="0"/>
              </a:rPr>
              <a:t>Romans 10:9-10 </a:t>
            </a:r>
          </a:p>
          <a:p>
            <a:r>
              <a:rPr lang="en-SG" sz="3200" b="1" dirty="0">
                <a:solidFill>
                  <a:srgbClr val="006600"/>
                </a:solidFill>
                <a:latin typeface="Arial Narrow" panose="020B0606020202030204" pitchFamily="34" charset="0"/>
              </a:rPr>
              <a:t>9 </a:t>
            </a:r>
            <a:r>
              <a:rPr lang="en-SG" sz="3200" dirty="0">
                <a:solidFill>
                  <a:prstClr val="black"/>
                </a:solidFill>
                <a:latin typeface="Arial Narrow" panose="020B0606020202030204" pitchFamily="34" charset="0"/>
              </a:rPr>
              <a:t>that if you </a:t>
            </a:r>
            <a:r>
              <a:rPr lang="en-SG" sz="3200" b="1" u="sng" dirty="0">
                <a:solidFill>
                  <a:srgbClr val="D60093"/>
                </a:solidFill>
                <a:latin typeface="Arial Narrow" panose="020B0606020202030204" pitchFamily="34" charset="0"/>
              </a:rPr>
              <a:t>confess with your mouth</a:t>
            </a:r>
            <a:r>
              <a:rPr lang="en-SG" sz="3200" dirty="0">
                <a:solidFill>
                  <a:prstClr val="black"/>
                </a:solidFill>
                <a:latin typeface="Arial Narrow" panose="020B0606020202030204" pitchFamily="34" charset="0"/>
              </a:rPr>
              <a:t> the Lord Jesus and </a:t>
            </a:r>
            <a:r>
              <a:rPr lang="en-SG" sz="3200" b="1" u="sng" dirty="0">
                <a:solidFill>
                  <a:srgbClr val="800080"/>
                </a:solidFill>
                <a:latin typeface="Arial Narrow" panose="020B0606020202030204" pitchFamily="34" charset="0"/>
              </a:rPr>
              <a:t>believe in your heart</a:t>
            </a:r>
            <a:r>
              <a:rPr lang="en-SG" sz="3200" dirty="0">
                <a:solidFill>
                  <a:srgbClr val="800080"/>
                </a:solidFill>
                <a:latin typeface="Arial Narrow" panose="020B0606020202030204" pitchFamily="34" charset="0"/>
              </a:rPr>
              <a:t> </a:t>
            </a:r>
            <a:r>
              <a:rPr lang="en-SG" sz="3200" dirty="0">
                <a:solidFill>
                  <a:prstClr val="black"/>
                </a:solidFill>
                <a:latin typeface="Arial Narrow" panose="020B0606020202030204" pitchFamily="34" charset="0"/>
              </a:rPr>
              <a:t>that God has raised Him from the dead, you will be saved. </a:t>
            </a:r>
            <a:r>
              <a:rPr lang="en-SG" sz="3200" b="1" dirty="0">
                <a:solidFill>
                  <a:srgbClr val="006600"/>
                </a:solidFill>
                <a:latin typeface="Arial Narrow" panose="020B0606020202030204" pitchFamily="34" charset="0"/>
              </a:rPr>
              <a:t>10</a:t>
            </a:r>
            <a:r>
              <a:rPr lang="en-SG" sz="3200" dirty="0">
                <a:solidFill>
                  <a:srgbClr val="006600"/>
                </a:solidFill>
                <a:latin typeface="Arial Narrow" panose="020B0606020202030204" pitchFamily="34" charset="0"/>
              </a:rPr>
              <a:t> </a:t>
            </a:r>
            <a:r>
              <a:rPr lang="en-SG" sz="3200" dirty="0">
                <a:solidFill>
                  <a:prstClr val="black"/>
                </a:solidFill>
                <a:latin typeface="Arial Narrow" panose="020B0606020202030204" pitchFamily="34" charset="0"/>
              </a:rPr>
              <a:t>For </a:t>
            </a:r>
            <a:r>
              <a:rPr lang="en-SG" sz="3200" b="1" u="sng" dirty="0">
                <a:solidFill>
                  <a:srgbClr val="800080"/>
                </a:solidFill>
                <a:latin typeface="Arial Narrow" panose="020B0606020202030204" pitchFamily="34" charset="0"/>
              </a:rPr>
              <a:t>with the heart one believes</a:t>
            </a:r>
            <a:r>
              <a:rPr lang="en-SG" sz="3200" dirty="0">
                <a:solidFill>
                  <a:srgbClr val="800080"/>
                </a:solidFill>
                <a:latin typeface="Arial Narrow" panose="020B0606020202030204" pitchFamily="34" charset="0"/>
              </a:rPr>
              <a:t> </a:t>
            </a:r>
            <a:r>
              <a:rPr lang="en-SG" sz="3200" dirty="0">
                <a:solidFill>
                  <a:prstClr val="black"/>
                </a:solidFill>
                <a:latin typeface="Arial Narrow" panose="020B0606020202030204" pitchFamily="34" charset="0"/>
              </a:rPr>
              <a:t>unto righteousness, and </a:t>
            </a:r>
            <a:r>
              <a:rPr lang="en-SG" sz="3200" b="1" u="sng" dirty="0">
                <a:solidFill>
                  <a:srgbClr val="D60093"/>
                </a:solidFill>
                <a:latin typeface="Arial Narrow" panose="020B0606020202030204" pitchFamily="34" charset="0"/>
              </a:rPr>
              <a:t>with the mouth confession</a:t>
            </a:r>
            <a:r>
              <a:rPr lang="en-SG" sz="3200" dirty="0">
                <a:solidFill>
                  <a:srgbClr val="D60093"/>
                </a:solidFill>
                <a:latin typeface="Arial Narrow" panose="020B0606020202030204" pitchFamily="34" charset="0"/>
              </a:rPr>
              <a:t> </a:t>
            </a:r>
            <a:r>
              <a:rPr lang="en-SG" sz="3200" dirty="0">
                <a:solidFill>
                  <a:prstClr val="black"/>
                </a:solidFill>
                <a:latin typeface="Arial Narrow" panose="020B0606020202030204" pitchFamily="34" charset="0"/>
              </a:rPr>
              <a:t>is made unto salvation. </a:t>
            </a:r>
          </a:p>
        </p:txBody>
      </p:sp>
    </p:spTree>
    <p:extLst>
      <p:ext uri="{BB962C8B-B14F-4D97-AF65-F5344CB8AC3E}">
        <p14:creationId xmlns:p14="http://schemas.microsoft.com/office/powerpoint/2010/main" val="428413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990600"/>
            <a:ext cx="12192000" cy="4064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2400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020" y="990600"/>
            <a:ext cx="3090043" cy="4064000"/>
          </a:xfrm>
          <a:prstGeom prst="rect">
            <a:avLst/>
          </a:prstGeom>
        </p:spPr>
      </p:pic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3149600" y="1092201"/>
            <a:ext cx="8940800" cy="378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15" tIns="45719" rIns="91315" bIns="45719">
            <a:spAutoFit/>
          </a:bodyPr>
          <a:lstStyle>
            <a:lvl1pPr eaLnBrk="0" hangingPunct="0">
              <a:tabLst>
                <a:tab pos="354013" algn="l"/>
                <a:tab pos="722313" algn="l"/>
                <a:tab pos="1077913" algn="l"/>
                <a:tab pos="1433513" algn="l"/>
                <a:tab pos="1789113" algn="l"/>
                <a:tab pos="2157413" algn="l"/>
                <a:tab pos="2513013" algn="l"/>
                <a:tab pos="2868613" algn="l"/>
                <a:tab pos="3222625" algn="l"/>
                <a:tab pos="3590925" algn="l"/>
                <a:tab pos="3946525" algn="l"/>
                <a:tab pos="4302125" algn="l"/>
                <a:tab pos="4746625" algn="l"/>
                <a:tab pos="5026025" algn="l"/>
                <a:tab pos="5381625" algn="l"/>
                <a:tab pos="5737225" algn="l"/>
                <a:tab pos="6091238" algn="l"/>
                <a:tab pos="6548438" algn="l"/>
                <a:tab pos="6904038" algn="l"/>
              </a:tabLs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4013" algn="l"/>
                <a:tab pos="722313" algn="l"/>
                <a:tab pos="1077913" algn="l"/>
                <a:tab pos="1433513" algn="l"/>
                <a:tab pos="1789113" algn="l"/>
                <a:tab pos="2157413" algn="l"/>
                <a:tab pos="2513013" algn="l"/>
                <a:tab pos="2868613" algn="l"/>
                <a:tab pos="3222625" algn="l"/>
                <a:tab pos="3590925" algn="l"/>
                <a:tab pos="3946525" algn="l"/>
                <a:tab pos="4302125" algn="l"/>
                <a:tab pos="4746625" algn="l"/>
                <a:tab pos="5026025" algn="l"/>
                <a:tab pos="5381625" algn="l"/>
                <a:tab pos="5737225" algn="l"/>
                <a:tab pos="6091238" algn="l"/>
                <a:tab pos="6548438" algn="l"/>
                <a:tab pos="6904038" algn="l"/>
              </a:tabLs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4013" algn="l"/>
                <a:tab pos="722313" algn="l"/>
                <a:tab pos="1077913" algn="l"/>
                <a:tab pos="1433513" algn="l"/>
                <a:tab pos="1789113" algn="l"/>
                <a:tab pos="2157413" algn="l"/>
                <a:tab pos="2513013" algn="l"/>
                <a:tab pos="2868613" algn="l"/>
                <a:tab pos="3222625" algn="l"/>
                <a:tab pos="3590925" algn="l"/>
                <a:tab pos="3946525" algn="l"/>
                <a:tab pos="4302125" algn="l"/>
                <a:tab pos="4746625" algn="l"/>
                <a:tab pos="5026025" algn="l"/>
                <a:tab pos="5381625" algn="l"/>
                <a:tab pos="5737225" algn="l"/>
                <a:tab pos="6091238" algn="l"/>
                <a:tab pos="6548438" algn="l"/>
                <a:tab pos="6904038" algn="l"/>
              </a:tabLs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4013" algn="l"/>
                <a:tab pos="722313" algn="l"/>
                <a:tab pos="1077913" algn="l"/>
                <a:tab pos="1433513" algn="l"/>
                <a:tab pos="1789113" algn="l"/>
                <a:tab pos="2157413" algn="l"/>
                <a:tab pos="2513013" algn="l"/>
                <a:tab pos="2868613" algn="l"/>
                <a:tab pos="3222625" algn="l"/>
                <a:tab pos="3590925" algn="l"/>
                <a:tab pos="3946525" algn="l"/>
                <a:tab pos="4302125" algn="l"/>
                <a:tab pos="4746625" algn="l"/>
                <a:tab pos="5026025" algn="l"/>
                <a:tab pos="5381625" algn="l"/>
                <a:tab pos="5737225" algn="l"/>
                <a:tab pos="6091238" algn="l"/>
                <a:tab pos="6548438" algn="l"/>
                <a:tab pos="6904038" algn="l"/>
              </a:tabLs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4013" algn="l"/>
                <a:tab pos="722313" algn="l"/>
                <a:tab pos="1077913" algn="l"/>
                <a:tab pos="1433513" algn="l"/>
                <a:tab pos="1789113" algn="l"/>
                <a:tab pos="2157413" algn="l"/>
                <a:tab pos="2513013" algn="l"/>
                <a:tab pos="2868613" algn="l"/>
                <a:tab pos="3222625" algn="l"/>
                <a:tab pos="3590925" algn="l"/>
                <a:tab pos="3946525" algn="l"/>
                <a:tab pos="4302125" algn="l"/>
                <a:tab pos="4746625" algn="l"/>
                <a:tab pos="5026025" algn="l"/>
                <a:tab pos="5381625" algn="l"/>
                <a:tab pos="5737225" algn="l"/>
                <a:tab pos="6091238" algn="l"/>
                <a:tab pos="6548438" algn="l"/>
                <a:tab pos="6904038" algn="l"/>
              </a:tabLs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tabLst>
                <a:tab pos="354013" algn="l"/>
                <a:tab pos="722313" algn="l"/>
                <a:tab pos="1077913" algn="l"/>
                <a:tab pos="1433513" algn="l"/>
                <a:tab pos="1789113" algn="l"/>
                <a:tab pos="2157413" algn="l"/>
                <a:tab pos="2513013" algn="l"/>
                <a:tab pos="2868613" algn="l"/>
                <a:tab pos="3222625" algn="l"/>
                <a:tab pos="3590925" algn="l"/>
                <a:tab pos="3946525" algn="l"/>
                <a:tab pos="4302125" algn="l"/>
                <a:tab pos="4746625" algn="l"/>
                <a:tab pos="5026025" algn="l"/>
                <a:tab pos="5381625" algn="l"/>
                <a:tab pos="5737225" algn="l"/>
                <a:tab pos="6091238" algn="l"/>
                <a:tab pos="6548438" algn="l"/>
                <a:tab pos="6904038" algn="l"/>
              </a:tabLs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tabLst>
                <a:tab pos="354013" algn="l"/>
                <a:tab pos="722313" algn="l"/>
                <a:tab pos="1077913" algn="l"/>
                <a:tab pos="1433513" algn="l"/>
                <a:tab pos="1789113" algn="l"/>
                <a:tab pos="2157413" algn="l"/>
                <a:tab pos="2513013" algn="l"/>
                <a:tab pos="2868613" algn="l"/>
                <a:tab pos="3222625" algn="l"/>
                <a:tab pos="3590925" algn="l"/>
                <a:tab pos="3946525" algn="l"/>
                <a:tab pos="4302125" algn="l"/>
                <a:tab pos="4746625" algn="l"/>
                <a:tab pos="5026025" algn="l"/>
                <a:tab pos="5381625" algn="l"/>
                <a:tab pos="5737225" algn="l"/>
                <a:tab pos="6091238" algn="l"/>
                <a:tab pos="6548438" algn="l"/>
                <a:tab pos="6904038" algn="l"/>
              </a:tabLs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tabLst>
                <a:tab pos="354013" algn="l"/>
                <a:tab pos="722313" algn="l"/>
                <a:tab pos="1077913" algn="l"/>
                <a:tab pos="1433513" algn="l"/>
                <a:tab pos="1789113" algn="l"/>
                <a:tab pos="2157413" algn="l"/>
                <a:tab pos="2513013" algn="l"/>
                <a:tab pos="2868613" algn="l"/>
                <a:tab pos="3222625" algn="l"/>
                <a:tab pos="3590925" algn="l"/>
                <a:tab pos="3946525" algn="l"/>
                <a:tab pos="4302125" algn="l"/>
                <a:tab pos="4746625" algn="l"/>
                <a:tab pos="5026025" algn="l"/>
                <a:tab pos="5381625" algn="l"/>
                <a:tab pos="5737225" algn="l"/>
                <a:tab pos="6091238" algn="l"/>
                <a:tab pos="6548438" algn="l"/>
                <a:tab pos="6904038" algn="l"/>
              </a:tabLs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tabLst>
                <a:tab pos="354013" algn="l"/>
                <a:tab pos="722313" algn="l"/>
                <a:tab pos="1077913" algn="l"/>
                <a:tab pos="1433513" algn="l"/>
                <a:tab pos="1789113" algn="l"/>
                <a:tab pos="2157413" algn="l"/>
                <a:tab pos="2513013" algn="l"/>
                <a:tab pos="2868613" algn="l"/>
                <a:tab pos="3222625" algn="l"/>
                <a:tab pos="3590925" algn="l"/>
                <a:tab pos="3946525" algn="l"/>
                <a:tab pos="4302125" algn="l"/>
                <a:tab pos="4746625" algn="l"/>
                <a:tab pos="5026025" algn="l"/>
                <a:tab pos="5381625" algn="l"/>
                <a:tab pos="5737225" algn="l"/>
                <a:tab pos="6091238" algn="l"/>
                <a:tab pos="6548438" algn="l"/>
                <a:tab pos="6904038" algn="l"/>
              </a:tabLs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tabLst/>
              <a:defRPr/>
            </a:pPr>
            <a:r>
              <a:rPr lang="en-SG" altLang="en-US" sz="3000" b="1" dirty="0">
                <a:solidFill>
                  <a:srgbClr val="FFFFCC"/>
                </a:solidFill>
                <a:latin typeface="Arial Narrow" pitchFamily="34" charset="0"/>
              </a:rPr>
              <a:t>2 Corinthians 4:3-4, 6</a:t>
            </a:r>
          </a:p>
          <a:p>
            <a:pPr eaLnBrk="1" hangingPunct="1">
              <a:tabLst/>
              <a:defRPr/>
            </a:pPr>
            <a:r>
              <a:rPr lang="en-SG" altLang="en-US" sz="3000" b="1" dirty="0">
                <a:solidFill>
                  <a:srgbClr val="FFFFCC"/>
                </a:solidFill>
                <a:latin typeface="Arial Narrow" pitchFamily="34" charset="0"/>
              </a:rPr>
              <a:t>3 </a:t>
            </a:r>
            <a:r>
              <a:rPr lang="en-SG" altLang="en-US" sz="3000" dirty="0">
                <a:solidFill>
                  <a:prstClr val="white"/>
                </a:solidFill>
                <a:latin typeface="Arial Narrow" pitchFamily="34" charset="0"/>
              </a:rPr>
              <a:t>But even if our gospel is </a:t>
            </a:r>
            <a:r>
              <a:rPr lang="en-SG" altLang="en-US" sz="3000" b="1" u="sng" dirty="0">
                <a:solidFill>
                  <a:srgbClr val="00FFFF"/>
                </a:solidFill>
                <a:latin typeface="Arial Narrow" pitchFamily="34" charset="0"/>
              </a:rPr>
              <a:t>veiled</a:t>
            </a:r>
            <a:r>
              <a:rPr lang="en-SG" altLang="en-US" sz="3000" dirty="0">
                <a:solidFill>
                  <a:prstClr val="white"/>
                </a:solidFill>
                <a:latin typeface="Arial Narrow" pitchFamily="34" charset="0"/>
              </a:rPr>
              <a:t>, it is </a:t>
            </a:r>
            <a:r>
              <a:rPr lang="en-SG" altLang="en-US" sz="3000" b="1" u="sng" dirty="0">
                <a:solidFill>
                  <a:srgbClr val="00FFFF"/>
                </a:solidFill>
                <a:latin typeface="Arial Narrow" pitchFamily="34" charset="0"/>
              </a:rPr>
              <a:t>veiled</a:t>
            </a:r>
            <a:r>
              <a:rPr lang="en-SG" altLang="en-US" sz="3000" dirty="0">
                <a:solidFill>
                  <a:srgbClr val="00FFFF"/>
                </a:solidFill>
                <a:latin typeface="Arial Narrow" pitchFamily="34" charset="0"/>
              </a:rPr>
              <a:t> </a:t>
            </a:r>
            <a:r>
              <a:rPr lang="en-SG" altLang="en-US" sz="3000" dirty="0">
                <a:solidFill>
                  <a:prstClr val="white"/>
                </a:solidFill>
                <a:latin typeface="Arial Narrow" pitchFamily="34" charset="0"/>
              </a:rPr>
              <a:t>to those who are perishing,</a:t>
            </a:r>
            <a:r>
              <a:rPr lang="en-SG" altLang="en-US" sz="3000" dirty="0">
                <a:solidFill>
                  <a:srgbClr val="FFFFCC"/>
                </a:solidFill>
                <a:latin typeface="Arial Narrow" pitchFamily="34" charset="0"/>
              </a:rPr>
              <a:t> </a:t>
            </a:r>
            <a:r>
              <a:rPr lang="en-SG" altLang="en-US" sz="3000" b="1" dirty="0">
                <a:solidFill>
                  <a:srgbClr val="FFFFCC"/>
                </a:solidFill>
                <a:latin typeface="Arial Narrow" pitchFamily="34" charset="0"/>
              </a:rPr>
              <a:t>4 </a:t>
            </a:r>
            <a:r>
              <a:rPr lang="en-SG" altLang="en-US" sz="3000" b="1" u="sng" dirty="0">
                <a:solidFill>
                  <a:srgbClr val="FFFF00"/>
                </a:solidFill>
                <a:latin typeface="Arial Narrow" pitchFamily="34" charset="0"/>
              </a:rPr>
              <a:t>whose minds the god of this age has blinded</a:t>
            </a:r>
            <a:r>
              <a:rPr lang="en-SG" altLang="en-US" sz="3000" dirty="0">
                <a:solidFill>
                  <a:prstClr val="white"/>
                </a:solidFill>
                <a:latin typeface="Arial Narrow" pitchFamily="34" charset="0"/>
              </a:rPr>
              <a:t>, who do not believe, lest the </a:t>
            </a:r>
            <a:r>
              <a:rPr lang="en-SG" altLang="en-US" sz="3000" b="1" u="sng" dirty="0">
                <a:solidFill>
                  <a:srgbClr val="00FFFF"/>
                </a:solidFill>
                <a:latin typeface="Arial Narrow" pitchFamily="34" charset="0"/>
              </a:rPr>
              <a:t>light of the gospel</a:t>
            </a:r>
            <a:r>
              <a:rPr lang="en-SG" altLang="en-US" sz="3000" dirty="0">
                <a:solidFill>
                  <a:srgbClr val="00FFFF"/>
                </a:solidFill>
                <a:latin typeface="Arial Narrow" pitchFamily="34" charset="0"/>
              </a:rPr>
              <a:t> </a:t>
            </a:r>
            <a:r>
              <a:rPr lang="en-SG" altLang="en-US" sz="3000" dirty="0">
                <a:solidFill>
                  <a:prstClr val="white"/>
                </a:solidFill>
                <a:latin typeface="Arial Narrow" pitchFamily="34" charset="0"/>
              </a:rPr>
              <a:t>of the glory of Christ, who is the image of God, should </a:t>
            </a:r>
            <a:r>
              <a:rPr lang="en-SG" altLang="en-US" sz="3000" b="1" u="sng" dirty="0">
                <a:solidFill>
                  <a:srgbClr val="FFFF00"/>
                </a:solidFill>
                <a:latin typeface="Arial Narrow" pitchFamily="34" charset="0"/>
              </a:rPr>
              <a:t>shine on them</a:t>
            </a:r>
            <a:r>
              <a:rPr lang="en-SG" altLang="en-US" sz="3000" dirty="0">
                <a:solidFill>
                  <a:prstClr val="white"/>
                </a:solidFill>
                <a:latin typeface="Arial Narrow" pitchFamily="34" charset="0"/>
              </a:rPr>
              <a:t>. </a:t>
            </a:r>
            <a:r>
              <a:rPr lang="en-SG" altLang="en-US" sz="3000" b="1" dirty="0">
                <a:solidFill>
                  <a:srgbClr val="FFFFCC"/>
                </a:solidFill>
                <a:latin typeface="Arial Narrow" pitchFamily="34" charset="0"/>
              </a:rPr>
              <a:t>6</a:t>
            </a:r>
            <a:r>
              <a:rPr lang="en-SG" altLang="en-US" sz="3000" dirty="0">
                <a:solidFill>
                  <a:prstClr val="white"/>
                </a:solidFill>
                <a:latin typeface="Arial Narrow" pitchFamily="34" charset="0"/>
              </a:rPr>
              <a:t> For </a:t>
            </a:r>
            <a:br>
              <a:rPr lang="en-SG" altLang="en-US" sz="3000" dirty="0">
                <a:solidFill>
                  <a:prstClr val="white"/>
                </a:solidFill>
                <a:latin typeface="Arial Narrow" pitchFamily="34" charset="0"/>
              </a:rPr>
            </a:br>
            <a:r>
              <a:rPr lang="en-SG" altLang="en-US" sz="3000" dirty="0">
                <a:solidFill>
                  <a:prstClr val="white"/>
                </a:solidFill>
                <a:latin typeface="Arial Narrow" pitchFamily="34" charset="0"/>
              </a:rPr>
              <a:t>it is the </a:t>
            </a:r>
            <a:r>
              <a:rPr lang="en-SG" altLang="en-US" sz="3000" b="1" u="sng" dirty="0">
                <a:solidFill>
                  <a:srgbClr val="FFFF00"/>
                </a:solidFill>
                <a:latin typeface="Arial Narrow" pitchFamily="34" charset="0"/>
              </a:rPr>
              <a:t>God who commanded light to shine out of darkness</a:t>
            </a:r>
            <a:r>
              <a:rPr lang="en-SG" altLang="en-US" sz="3000" dirty="0">
                <a:solidFill>
                  <a:prstClr val="white"/>
                </a:solidFill>
                <a:latin typeface="Arial Narrow" pitchFamily="34" charset="0"/>
              </a:rPr>
              <a:t>, who has </a:t>
            </a:r>
            <a:r>
              <a:rPr lang="en-SG" altLang="en-US" sz="3000" b="1" u="sng" dirty="0">
                <a:solidFill>
                  <a:srgbClr val="FFFF00"/>
                </a:solidFill>
                <a:latin typeface="Arial Narrow" pitchFamily="34" charset="0"/>
              </a:rPr>
              <a:t>shone in our hearts to give the light of the knowledge</a:t>
            </a:r>
            <a:r>
              <a:rPr lang="en-SG" altLang="en-US" sz="3000" dirty="0">
                <a:solidFill>
                  <a:srgbClr val="FFFF00"/>
                </a:solidFill>
                <a:latin typeface="Arial Narrow" pitchFamily="34" charset="0"/>
              </a:rPr>
              <a:t> </a:t>
            </a:r>
            <a:r>
              <a:rPr lang="en-SG" altLang="en-US" sz="3000" dirty="0">
                <a:solidFill>
                  <a:prstClr val="white"/>
                </a:solidFill>
                <a:latin typeface="Arial Narrow" pitchFamily="34" charset="0"/>
              </a:rPr>
              <a:t>of the glory of God in the face of Jesus Christ.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3525" y="260648"/>
            <a:ext cx="11664950" cy="697450"/>
          </a:xfrm>
          <a:prstGeom prst="rect">
            <a:avLst/>
          </a:prstGeom>
          <a:noFill/>
        </p:spPr>
        <p:txBody>
          <a:bodyPr wrap="square" lIns="121808" tIns="60904" rIns="121808" bIns="60904">
            <a:spAutoFit/>
          </a:bodyPr>
          <a:lstStyle/>
          <a:p>
            <a:pPr>
              <a:defRPr/>
            </a:pPr>
            <a:r>
              <a:rPr lang="en-SG" sz="3600" b="1" dirty="0">
                <a:solidFill>
                  <a:prstClr val="black"/>
                </a:solidFill>
                <a:latin typeface="Arial Narrow" panose="020B0606020202030204" pitchFamily="34" charset="0"/>
                <a:cs typeface="Arial" charset="0"/>
              </a:rPr>
              <a:t>Praying for Salvation of Loved Ones</a:t>
            </a:r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263525" y="5171710"/>
            <a:ext cx="11664950" cy="1569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15" tIns="45719" rIns="91315" bIns="45719">
            <a:spAutoFit/>
          </a:bodyPr>
          <a:lstStyle>
            <a:lvl1pPr eaLnBrk="0" hangingPunct="0">
              <a:tabLst>
                <a:tab pos="354013" algn="l"/>
                <a:tab pos="722313" algn="l"/>
                <a:tab pos="1077913" algn="l"/>
                <a:tab pos="1433513" algn="l"/>
                <a:tab pos="1789113" algn="l"/>
                <a:tab pos="2157413" algn="l"/>
                <a:tab pos="2513013" algn="l"/>
                <a:tab pos="2868613" algn="l"/>
                <a:tab pos="3222625" algn="l"/>
                <a:tab pos="3590925" algn="l"/>
                <a:tab pos="3946525" algn="l"/>
                <a:tab pos="4302125" algn="l"/>
                <a:tab pos="4746625" algn="l"/>
                <a:tab pos="5026025" algn="l"/>
                <a:tab pos="5381625" algn="l"/>
                <a:tab pos="5737225" algn="l"/>
                <a:tab pos="6091238" algn="l"/>
                <a:tab pos="6548438" algn="l"/>
                <a:tab pos="6904038" algn="l"/>
              </a:tabLs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4013" algn="l"/>
                <a:tab pos="722313" algn="l"/>
                <a:tab pos="1077913" algn="l"/>
                <a:tab pos="1433513" algn="l"/>
                <a:tab pos="1789113" algn="l"/>
                <a:tab pos="2157413" algn="l"/>
                <a:tab pos="2513013" algn="l"/>
                <a:tab pos="2868613" algn="l"/>
                <a:tab pos="3222625" algn="l"/>
                <a:tab pos="3590925" algn="l"/>
                <a:tab pos="3946525" algn="l"/>
                <a:tab pos="4302125" algn="l"/>
                <a:tab pos="4746625" algn="l"/>
                <a:tab pos="5026025" algn="l"/>
                <a:tab pos="5381625" algn="l"/>
                <a:tab pos="5737225" algn="l"/>
                <a:tab pos="6091238" algn="l"/>
                <a:tab pos="6548438" algn="l"/>
                <a:tab pos="6904038" algn="l"/>
              </a:tabLs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4013" algn="l"/>
                <a:tab pos="722313" algn="l"/>
                <a:tab pos="1077913" algn="l"/>
                <a:tab pos="1433513" algn="l"/>
                <a:tab pos="1789113" algn="l"/>
                <a:tab pos="2157413" algn="l"/>
                <a:tab pos="2513013" algn="l"/>
                <a:tab pos="2868613" algn="l"/>
                <a:tab pos="3222625" algn="l"/>
                <a:tab pos="3590925" algn="l"/>
                <a:tab pos="3946525" algn="l"/>
                <a:tab pos="4302125" algn="l"/>
                <a:tab pos="4746625" algn="l"/>
                <a:tab pos="5026025" algn="l"/>
                <a:tab pos="5381625" algn="l"/>
                <a:tab pos="5737225" algn="l"/>
                <a:tab pos="6091238" algn="l"/>
                <a:tab pos="6548438" algn="l"/>
                <a:tab pos="6904038" algn="l"/>
              </a:tabLs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4013" algn="l"/>
                <a:tab pos="722313" algn="l"/>
                <a:tab pos="1077913" algn="l"/>
                <a:tab pos="1433513" algn="l"/>
                <a:tab pos="1789113" algn="l"/>
                <a:tab pos="2157413" algn="l"/>
                <a:tab pos="2513013" algn="l"/>
                <a:tab pos="2868613" algn="l"/>
                <a:tab pos="3222625" algn="l"/>
                <a:tab pos="3590925" algn="l"/>
                <a:tab pos="3946525" algn="l"/>
                <a:tab pos="4302125" algn="l"/>
                <a:tab pos="4746625" algn="l"/>
                <a:tab pos="5026025" algn="l"/>
                <a:tab pos="5381625" algn="l"/>
                <a:tab pos="5737225" algn="l"/>
                <a:tab pos="6091238" algn="l"/>
                <a:tab pos="6548438" algn="l"/>
                <a:tab pos="6904038" algn="l"/>
              </a:tabLs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4013" algn="l"/>
                <a:tab pos="722313" algn="l"/>
                <a:tab pos="1077913" algn="l"/>
                <a:tab pos="1433513" algn="l"/>
                <a:tab pos="1789113" algn="l"/>
                <a:tab pos="2157413" algn="l"/>
                <a:tab pos="2513013" algn="l"/>
                <a:tab pos="2868613" algn="l"/>
                <a:tab pos="3222625" algn="l"/>
                <a:tab pos="3590925" algn="l"/>
                <a:tab pos="3946525" algn="l"/>
                <a:tab pos="4302125" algn="l"/>
                <a:tab pos="4746625" algn="l"/>
                <a:tab pos="5026025" algn="l"/>
                <a:tab pos="5381625" algn="l"/>
                <a:tab pos="5737225" algn="l"/>
                <a:tab pos="6091238" algn="l"/>
                <a:tab pos="6548438" algn="l"/>
                <a:tab pos="6904038" algn="l"/>
              </a:tabLs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tabLst>
                <a:tab pos="354013" algn="l"/>
                <a:tab pos="722313" algn="l"/>
                <a:tab pos="1077913" algn="l"/>
                <a:tab pos="1433513" algn="l"/>
                <a:tab pos="1789113" algn="l"/>
                <a:tab pos="2157413" algn="l"/>
                <a:tab pos="2513013" algn="l"/>
                <a:tab pos="2868613" algn="l"/>
                <a:tab pos="3222625" algn="l"/>
                <a:tab pos="3590925" algn="l"/>
                <a:tab pos="3946525" algn="l"/>
                <a:tab pos="4302125" algn="l"/>
                <a:tab pos="4746625" algn="l"/>
                <a:tab pos="5026025" algn="l"/>
                <a:tab pos="5381625" algn="l"/>
                <a:tab pos="5737225" algn="l"/>
                <a:tab pos="6091238" algn="l"/>
                <a:tab pos="6548438" algn="l"/>
                <a:tab pos="6904038" algn="l"/>
              </a:tabLs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tabLst>
                <a:tab pos="354013" algn="l"/>
                <a:tab pos="722313" algn="l"/>
                <a:tab pos="1077913" algn="l"/>
                <a:tab pos="1433513" algn="l"/>
                <a:tab pos="1789113" algn="l"/>
                <a:tab pos="2157413" algn="l"/>
                <a:tab pos="2513013" algn="l"/>
                <a:tab pos="2868613" algn="l"/>
                <a:tab pos="3222625" algn="l"/>
                <a:tab pos="3590925" algn="l"/>
                <a:tab pos="3946525" algn="l"/>
                <a:tab pos="4302125" algn="l"/>
                <a:tab pos="4746625" algn="l"/>
                <a:tab pos="5026025" algn="l"/>
                <a:tab pos="5381625" algn="l"/>
                <a:tab pos="5737225" algn="l"/>
                <a:tab pos="6091238" algn="l"/>
                <a:tab pos="6548438" algn="l"/>
                <a:tab pos="6904038" algn="l"/>
              </a:tabLs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tabLst>
                <a:tab pos="354013" algn="l"/>
                <a:tab pos="722313" algn="l"/>
                <a:tab pos="1077913" algn="l"/>
                <a:tab pos="1433513" algn="l"/>
                <a:tab pos="1789113" algn="l"/>
                <a:tab pos="2157413" algn="l"/>
                <a:tab pos="2513013" algn="l"/>
                <a:tab pos="2868613" algn="l"/>
                <a:tab pos="3222625" algn="l"/>
                <a:tab pos="3590925" algn="l"/>
                <a:tab pos="3946525" algn="l"/>
                <a:tab pos="4302125" algn="l"/>
                <a:tab pos="4746625" algn="l"/>
                <a:tab pos="5026025" algn="l"/>
                <a:tab pos="5381625" algn="l"/>
                <a:tab pos="5737225" algn="l"/>
                <a:tab pos="6091238" algn="l"/>
                <a:tab pos="6548438" algn="l"/>
                <a:tab pos="6904038" algn="l"/>
              </a:tabLs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tabLst>
                <a:tab pos="354013" algn="l"/>
                <a:tab pos="722313" algn="l"/>
                <a:tab pos="1077913" algn="l"/>
                <a:tab pos="1433513" algn="l"/>
                <a:tab pos="1789113" algn="l"/>
                <a:tab pos="2157413" algn="l"/>
                <a:tab pos="2513013" algn="l"/>
                <a:tab pos="2868613" algn="l"/>
                <a:tab pos="3222625" algn="l"/>
                <a:tab pos="3590925" algn="l"/>
                <a:tab pos="3946525" algn="l"/>
                <a:tab pos="4302125" algn="l"/>
                <a:tab pos="4746625" algn="l"/>
                <a:tab pos="5026025" algn="l"/>
                <a:tab pos="5381625" algn="l"/>
                <a:tab pos="5737225" algn="l"/>
                <a:tab pos="6091238" algn="l"/>
                <a:tab pos="6548438" algn="l"/>
                <a:tab pos="6904038" algn="l"/>
              </a:tabLs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tabLst/>
              <a:defRPr/>
            </a:pPr>
            <a:r>
              <a:rPr lang="en-SG" altLang="en-US" sz="3200" b="1" dirty="0">
                <a:solidFill>
                  <a:srgbClr val="006600"/>
                </a:solidFill>
                <a:latin typeface="Arial Narrow" pitchFamily="34" charset="0"/>
              </a:rPr>
              <a:t>Matthew </a:t>
            </a:r>
            <a:r>
              <a:rPr lang="en-SG" altLang="en-US" sz="3200" b="1" dirty="0" smtClean="0">
                <a:solidFill>
                  <a:srgbClr val="006600"/>
                </a:solidFill>
                <a:latin typeface="Arial Narrow" pitchFamily="34" charset="0"/>
              </a:rPr>
              <a:t>12:29 </a:t>
            </a:r>
            <a:r>
              <a:rPr lang="en-SG" altLang="en-US" sz="3200" dirty="0" smtClean="0">
                <a:solidFill>
                  <a:prstClr val="black"/>
                </a:solidFill>
                <a:latin typeface="Arial Narrow" pitchFamily="34" charset="0"/>
              </a:rPr>
              <a:t>Or </a:t>
            </a:r>
            <a:r>
              <a:rPr lang="en-SG" altLang="en-US" sz="3200" dirty="0">
                <a:solidFill>
                  <a:prstClr val="black"/>
                </a:solidFill>
                <a:latin typeface="Arial Narrow" pitchFamily="34" charset="0"/>
              </a:rPr>
              <a:t>how can one enter a strong man’s house and plunder </a:t>
            </a:r>
            <a:r>
              <a:rPr lang="en-SG" altLang="en-US" sz="3200" dirty="0" smtClean="0">
                <a:solidFill>
                  <a:prstClr val="black"/>
                </a:solidFill>
                <a:latin typeface="Arial Narrow" pitchFamily="34" charset="0"/>
              </a:rPr>
              <a:t/>
            </a:r>
            <a:br>
              <a:rPr lang="en-SG" altLang="en-US" sz="3200" dirty="0" smtClean="0">
                <a:solidFill>
                  <a:prstClr val="black"/>
                </a:solidFill>
                <a:latin typeface="Arial Narrow" pitchFamily="34" charset="0"/>
              </a:rPr>
            </a:br>
            <a:r>
              <a:rPr lang="en-SG" altLang="en-US" sz="3200" dirty="0" smtClean="0">
                <a:solidFill>
                  <a:prstClr val="black"/>
                </a:solidFill>
                <a:latin typeface="Arial Narrow" pitchFamily="34" charset="0"/>
              </a:rPr>
              <a:t>his </a:t>
            </a:r>
            <a:r>
              <a:rPr lang="en-SG" altLang="en-US" sz="3200" dirty="0">
                <a:solidFill>
                  <a:prstClr val="black"/>
                </a:solidFill>
                <a:latin typeface="Arial Narrow" pitchFamily="34" charset="0"/>
              </a:rPr>
              <a:t>goods, </a:t>
            </a:r>
            <a:r>
              <a:rPr lang="en-SG" altLang="en-US" sz="3200" dirty="0" smtClean="0">
                <a:solidFill>
                  <a:prstClr val="black"/>
                </a:solidFill>
                <a:latin typeface="Arial Narrow" pitchFamily="34" charset="0"/>
              </a:rPr>
              <a:t>unless </a:t>
            </a:r>
            <a:r>
              <a:rPr lang="en-SG" altLang="en-US" sz="3200" b="1" u="sng" dirty="0">
                <a:solidFill>
                  <a:srgbClr val="FF0000"/>
                </a:solidFill>
                <a:latin typeface="Arial Narrow" pitchFamily="34" charset="0"/>
              </a:rPr>
              <a:t>he first binds the strong man</a:t>
            </a:r>
            <a:r>
              <a:rPr lang="en-SG" altLang="en-US" sz="3200" dirty="0">
                <a:solidFill>
                  <a:prstClr val="black"/>
                </a:solidFill>
                <a:latin typeface="Arial Narrow" pitchFamily="34" charset="0"/>
              </a:rPr>
              <a:t>? And </a:t>
            </a:r>
            <a:r>
              <a:rPr lang="en-SG" altLang="en-US" sz="3200" b="1" u="sng" dirty="0">
                <a:solidFill>
                  <a:srgbClr val="FF0000"/>
                </a:solidFill>
                <a:latin typeface="Arial Narrow" pitchFamily="34" charset="0"/>
              </a:rPr>
              <a:t>then he will plunder his house</a:t>
            </a:r>
            <a:r>
              <a:rPr lang="en-SG" altLang="en-US" sz="3200" dirty="0">
                <a:solidFill>
                  <a:prstClr val="black"/>
                </a:solidFill>
                <a:latin typeface="Arial Narrow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265891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876800" y="188640"/>
            <a:ext cx="7010400" cy="592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800"/>
              </a:spcBef>
            </a:pPr>
            <a:r>
              <a:rPr 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Double-Edged Sword </a:t>
            </a:r>
            <a:r>
              <a:rPr lang="en-US" sz="48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in our hands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</a:p>
          <a:p>
            <a:pPr algn="ctr">
              <a:spcBef>
                <a:spcPts val="1800"/>
              </a:spcBef>
            </a:pPr>
            <a:r>
              <a:rPr lang="en-US" sz="3200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equals to</a:t>
            </a:r>
          </a:p>
          <a:p>
            <a:pPr algn="ctr">
              <a:spcBef>
                <a:spcPts val="1800"/>
              </a:spcBef>
            </a:pPr>
            <a:r>
              <a:rPr 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Building a </a:t>
            </a:r>
            <a:r>
              <a:rPr lang="en-US" sz="48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Strong</a:t>
            </a:r>
            <a:r>
              <a:rPr 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Word-Life</a:t>
            </a:r>
            <a:endParaRPr lang="en-US" sz="3733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algn="ctr">
              <a:spcBef>
                <a:spcPts val="1800"/>
              </a:spcBef>
            </a:pPr>
            <a:r>
              <a:rPr lang="en-US" sz="48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Working Knowledge</a:t>
            </a:r>
            <a:r>
              <a:rPr lang="en-US" sz="3733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en-US" sz="3733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/>
            </a:r>
            <a:br>
              <a:rPr lang="en-US" sz="3733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</a:br>
            <a:r>
              <a:rPr 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of the Double-edged Sword</a:t>
            </a:r>
          </a:p>
          <a:p>
            <a:pPr algn="ctr">
              <a:spcBef>
                <a:spcPts val="1800"/>
              </a:spcBef>
            </a:pPr>
            <a:r>
              <a:rPr lang="en-US" sz="48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Wielding</a:t>
            </a:r>
            <a:r>
              <a:rPr 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the Sword of the </a:t>
            </a:r>
            <a:r>
              <a:rPr lang="en-US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Spirit</a:t>
            </a:r>
          </a:p>
          <a:p>
            <a:pPr algn="ctr">
              <a:spcBef>
                <a:spcPts val="1800"/>
              </a:spcBef>
            </a:pPr>
            <a:r>
              <a:rPr lang="en-US" sz="48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Word-Empowered</a:t>
            </a:r>
            <a:r>
              <a:rPr lang="en-US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Believer</a:t>
            </a:r>
            <a:endParaRPr lang="en-US" sz="3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803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3526" y="284480"/>
            <a:ext cx="11664950" cy="1395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tabLst>
                <a:tab pos="715963" algn="l"/>
                <a:tab pos="895350" algn="l"/>
                <a:tab pos="1074738" algn="l"/>
                <a:tab pos="1254125" algn="l"/>
                <a:tab pos="1433513" algn="l"/>
                <a:tab pos="1611313" algn="l"/>
                <a:tab pos="1790700" algn="l"/>
                <a:tab pos="1970088" algn="l"/>
              </a:tabLst>
            </a:pPr>
            <a:r>
              <a:rPr lang="en-US" sz="3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IV</a:t>
            </a: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. 	</a:t>
            </a: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Desired 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Outcomes</a:t>
            </a:r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of wielding [</a:t>
            </a:r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believe and speak</a:t>
            </a:r>
            <a:r>
              <a:rPr 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] the Word:</a:t>
            </a:r>
          </a:p>
          <a:p>
            <a:pPr>
              <a:spcBef>
                <a:spcPts val="1200"/>
              </a:spcBef>
              <a:tabLst>
                <a:tab pos="715963" algn="l"/>
                <a:tab pos="895350" algn="l"/>
                <a:tab pos="1074738" algn="l"/>
                <a:tab pos="1254125" algn="l"/>
                <a:tab pos="1433513" algn="l"/>
                <a:tab pos="1611313" algn="l"/>
                <a:tab pos="1790700" algn="l"/>
                <a:tab pos="1970088" algn="l"/>
              </a:tabLst>
            </a:pP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	</a:t>
            </a:r>
            <a:r>
              <a:rPr lang="en-US" sz="3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2</a:t>
            </a: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. 	</a:t>
            </a:r>
            <a:r>
              <a:rPr 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For</a:t>
            </a: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wisdom to make my way </a:t>
            </a:r>
            <a:r>
              <a:rPr lang="en-US" sz="36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prosperous</a:t>
            </a:r>
            <a:r>
              <a:rPr 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.</a:t>
            </a:r>
            <a:endParaRPr lang="en-SG" sz="3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3525" y="1989138"/>
            <a:ext cx="116236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200"/>
              </a:spcBef>
            </a:pP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Joshua 1:8 </a:t>
            </a:r>
            <a:r>
              <a:rPr lang="en-SG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Do not let this Book of the Law depart from your mouth; </a:t>
            </a:r>
            <a:br>
              <a:rPr lang="en-SG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</a:br>
            <a:r>
              <a:rPr lang="en-SG" sz="28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meditate on it day and night</a:t>
            </a:r>
            <a:r>
              <a:rPr lang="en-SG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, so that you may be careful to do </a:t>
            </a:r>
            <a:br>
              <a:rPr lang="en-SG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</a:br>
            <a:r>
              <a:rPr lang="en-SG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everything written in it.  They you will be </a:t>
            </a:r>
            <a:r>
              <a:rPr lang="en-SG" sz="28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prosperous</a:t>
            </a:r>
            <a:r>
              <a:rPr lang="en-SG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and </a:t>
            </a:r>
            <a:r>
              <a:rPr lang="en-SG" sz="28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successful</a:t>
            </a:r>
            <a:r>
              <a:rPr lang="en-SG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.</a:t>
            </a:r>
          </a:p>
        </p:txBody>
      </p:sp>
      <p:sp>
        <p:nvSpPr>
          <p:cNvPr id="6" name="Text Box 18"/>
          <p:cNvSpPr txBox="1">
            <a:spLocks noChangeArrowheads="1"/>
          </p:cNvSpPr>
          <p:nvPr/>
        </p:nvSpPr>
        <p:spPr bwMode="auto">
          <a:xfrm>
            <a:off x="263525" y="3632200"/>
            <a:ext cx="11623675" cy="267765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marL="812780" indent="-812780" fontAlgn="base">
              <a:spcBef>
                <a:spcPct val="0"/>
              </a:spcBef>
              <a:spcAft>
                <a:spcPct val="0"/>
              </a:spcAft>
              <a:buSzPct val="75000"/>
              <a:defRPr/>
            </a:pP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charset="0"/>
              </a:rPr>
              <a:t>Psalm 1:1-3 </a:t>
            </a:r>
          </a:p>
          <a:p>
            <a:pPr marL="812780" indent="-812780" fontAlgn="base">
              <a:spcBef>
                <a:spcPct val="0"/>
              </a:spcBef>
              <a:spcAft>
                <a:spcPct val="0"/>
              </a:spcAft>
              <a:buSzPct val="75000"/>
              <a:defRPr/>
            </a:pP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charset="0"/>
              </a:rPr>
              <a:t>1 </a:t>
            </a:r>
            <a:r>
              <a:rPr lang="en-US" sz="28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imes New Roman" pitchFamily="18" charset="0"/>
              </a:rPr>
              <a:t>Blessed</a:t>
            </a:r>
            <a:r>
              <a:rPr lang="en-US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imes New Roman" pitchFamily="18" charset="0"/>
              </a:rPr>
              <a:t> is the man … </a:t>
            </a: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imes New Roman" pitchFamily="18" charset="0"/>
              </a:rPr>
              <a:t>2</a:t>
            </a:r>
            <a:r>
              <a:rPr lang="en-US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imes New Roman" pitchFamily="18" charset="0"/>
              </a:rPr>
              <a:t> [</a:t>
            </a:r>
            <a:r>
              <a:rPr lang="en-US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imes New Roman" pitchFamily="18" charset="0"/>
              </a:rPr>
              <a:t>whose</a:t>
            </a:r>
            <a:r>
              <a:rPr lang="en-US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imes New Roman" pitchFamily="18" charset="0"/>
              </a:rPr>
              <a:t>] delight is in the law </a:t>
            </a:r>
          </a:p>
          <a:p>
            <a:pPr marL="812780" indent="-812780" fontAlgn="base">
              <a:spcBef>
                <a:spcPct val="0"/>
              </a:spcBef>
              <a:spcAft>
                <a:spcPct val="0"/>
              </a:spcAft>
              <a:buSzPct val="75000"/>
              <a:defRPr/>
            </a:pPr>
            <a:r>
              <a:rPr lang="en-US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imes New Roman" pitchFamily="18" charset="0"/>
              </a:rPr>
              <a:t>of the LORD, and in His law he </a:t>
            </a:r>
            <a:r>
              <a:rPr lang="en-US" sz="28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imes New Roman" pitchFamily="18" charset="0"/>
              </a:rPr>
              <a:t>meditates</a:t>
            </a:r>
            <a:r>
              <a:rPr lang="en-US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imes New Roman" pitchFamily="18" charset="0"/>
              </a:rPr>
              <a:t> day and night.  </a:t>
            </a:r>
          </a:p>
          <a:p>
            <a:pPr marL="812780" indent="-812780" fontAlgn="base">
              <a:spcBef>
                <a:spcPct val="0"/>
              </a:spcBef>
              <a:spcAft>
                <a:spcPct val="0"/>
              </a:spcAft>
              <a:buSzPct val="75000"/>
              <a:defRPr/>
            </a:pP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imes New Roman" pitchFamily="18" charset="0"/>
              </a:rPr>
              <a:t>3</a:t>
            </a:r>
            <a:r>
              <a:rPr lang="en-US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imes New Roman" pitchFamily="18" charset="0"/>
              </a:rPr>
              <a:t>He shall be like a tree planted by the rivers of water, </a:t>
            </a:r>
          </a:p>
          <a:p>
            <a:pPr marL="812780" indent="-812780" fontAlgn="base">
              <a:spcBef>
                <a:spcPct val="0"/>
              </a:spcBef>
              <a:spcAft>
                <a:spcPct val="0"/>
              </a:spcAft>
              <a:buSzPct val="75000"/>
              <a:defRPr/>
            </a:pPr>
            <a:r>
              <a:rPr lang="en-US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imes New Roman" pitchFamily="18" charset="0"/>
              </a:rPr>
              <a:t>that brings forth its </a:t>
            </a:r>
            <a:r>
              <a:rPr lang="en-US" sz="28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imes New Roman" pitchFamily="18" charset="0"/>
              </a:rPr>
              <a:t>fruit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imes New Roman" pitchFamily="18" charset="0"/>
              </a:rPr>
              <a:t>in its </a:t>
            </a:r>
            <a:r>
              <a:rPr lang="en-US" sz="28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imes New Roman" pitchFamily="18" charset="0"/>
              </a:rPr>
              <a:t>season</a:t>
            </a:r>
            <a:r>
              <a:rPr lang="en-US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imes New Roman" pitchFamily="18" charset="0"/>
              </a:rPr>
              <a:t>, whose </a:t>
            </a:r>
            <a:r>
              <a:rPr lang="en-US" sz="28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imes New Roman" pitchFamily="18" charset="0"/>
              </a:rPr>
              <a:t>leaf</a:t>
            </a:r>
            <a:r>
              <a:rPr lang="en-US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imes New Roman" pitchFamily="18" charset="0"/>
              </a:rPr>
              <a:t> also </a:t>
            </a:r>
          </a:p>
          <a:p>
            <a:pPr marL="812780" indent="-812780" fontAlgn="base">
              <a:spcBef>
                <a:spcPct val="0"/>
              </a:spcBef>
              <a:spcAft>
                <a:spcPct val="0"/>
              </a:spcAft>
              <a:buSzPct val="75000"/>
              <a:defRPr/>
            </a:pPr>
            <a:r>
              <a:rPr lang="en-US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imes New Roman" pitchFamily="18" charset="0"/>
              </a:rPr>
              <a:t>shall </a:t>
            </a:r>
            <a:r>
              <a:rPr lang="en-US" sz="28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imes New Roman" pitchFamily="18" charset="0"/>
              </a:rPr>
              <a:t>not wither</a:t>
            </a:r>
            <a:r>
              <a:rPr lang="en-US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imes New Roman" pitchFamily="18" charset="0"/>
              </a:rPr>
              <a:t>; and whatever he does shall </a:t>
            </a:r>
            <a:r>
              <a:rPr lang="en-US" sz="28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imes New Roman" pitchFamily="18" charset="0"/>
              </a:rPr>
              <a:t>prosper</a:t>
            </a:r>
            <a:r>
              <a:rPr lang="en-US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51888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240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3526" y="284480"/>
            <a:ext cx="11664950" cy="1343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tabLst>
                <a:tab pos="715963" algn="l"/>
                <a:tab pos="895350" algn="l"/>
                <a:tab pos="1074738" algn="l"/>
                <a:tab pos="1254125" algn="l"/>
                <a:tab pos="1433513" algn="l"/>
                <a:tab pos="1611313" algn="l"/>
              </a:tabLst>
            </a:pPr>
            <a:r>
              <a:rPr lang="en-US" sz="36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IV</a:t>
            </a:r>
            <a:r>
              <a:rPr lang="en-US" sz="3600" b="1" dirty="0">
                <a:solidFill>
                  <a:prstClr val="black"/>
                </a:solidFill>
                <a:latin typeface="Arial Narrow" panose="020B0606020202030204" pitchFamily="34" charset="0"/>
              </a:rPr>
              <a:t>. 	</a:t>
            </a:r>
            <a:r>
              <a:rPr lang="en-US" sz="36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Desired </a:t>
            </a:r>
            <a:r>
              <a:rPr lang="en-US" sz="3600" b="1" dirty="0">
                <a:solidFill>
                  <a:srgbClr val="C00000"/>
                </a:solidFill>
                <a:latin typeface="Arial Narrow" panose="020B0606020202030204" pitchFamily="34" charset="0"/>
              </a:rPr>
              <a:t>Outcomes</a:t>
            </a:r>
            <a:r>
              <a:rPr lang="en-US" sz="3600" dirty="0"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r>
              <a:rPr lang="en-US" sz="3600" dirty="0">
                <a:solidFill>
                  <a:prstClr val="black"/>
                </a:solidFill>
                <a:latin typeface="Arial Narrow" panose="020B0606020202030204" pitchFamily="34" charset="0"/>
              </a:rPr>
              <a:t>of wielding [</a:t>
            </a:r>
            <a:r>
              <a:rPr lang="en-US" sz="3600" dirty="0">
                <a:solidFill>
                  <a:srgbClr val="C00000"/>
                </a:solidFill>
                <a:latin typeface="Arial Narrow" panose="020B0606020202030204" pitchFamily="34" charset="0"/>
              </a:rPr>
              <a:t>believe and speak</a:t>
            </a:r>
            <a:r>
              <a:rPr lang="en-US" sz="3600" dirty="0">
                <a:solidFill>
                  <a:prstClr val="black"/>
                </a:solidFill>
                <a:latin typeface="Arial Narrow" panose="020B0606020202030204" pitchFamily="34" charset="0"/>
              </a:rPr>
              <a:t>] the Word:</a:t>
            </a:r>
          </a:p>
          <a:p>
            <a:pPr>
              <a:spcBef>
                <a:spcPts val="1200"/>
              </a:spcBef>
              <a:tabLst>
                <a:tab pos="715963" algn="l"/>
                <a:tab pos="895350" algn="l"/>
                <a:tab pos="1074738" algn="l"/>
                <a:tab pos="1254125" algn="l"/>
                <a:tab pos="1433513" algn="l"/>
                <a:tab pos="1611313" algn="l"/>
              </a:tabLst>
            </a:pPr>
            <a:r>
              <a:rPr lang="en-US" sz="3600" b="1" dirty="0">
                <a:solidFill>
                  <a:prstClr val="black"/>
                </a:solidFill>
                <a:latin typeface="Arial Narrow" panose="020B0606020202030204" pitchFamily="34" charset="0"/>
              </a:rPr>
              <a:t>	</a:t>
            </a:r>
            <a:r>
              <a:rPr lang="en-US" sz="36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2</a:t>
            </a:r>
            <a:r>
              <a:rPr lang="en-US" sz="3600" b="1" dirty="0">
                <a:solidFill>
                  <a:prstClr val="black"/>
                </a:solidFill>
                <a:latin typeface="Arial Narrow" panose="020B0606020202030204" pitchFamily="34" charset="0"/>
              </a:rPr>
              <a:t>. 	</a:t>
            </a:r>
            <a:r>
              <a:rPr lang="en-US" sz="3600" dirty="0">
                <a:solidFill>
                  <a:prstClr val="black"/>
                </a:solidFill>
                <a:latin typeface="Arial Narrow" panose="020B0606020202030204" pitchFamily="34" charset="0"/>
              </a:rPr>
              <a:t>For</a:t>
            </a:r>
            <a:r>
              <a:rPr lang="en-US" sz="3600" b="1" dirty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en-US" sz="3600" dirty="0">
                <a:solidFill>
                  <a:prstClr val="black"/>
                </a:solidFill>
                <a:latin typeface="Arial Narrow" panose="020B0606020202030204" pitchFamily="34" charset="0"/>
              </a:rPr>
              <a:t>wisdom to make my way </a:t>
            </a:r>
            <a:r>
              <a:rPr lang="en-US" sz="3600" b="1" u="sng" dirty="0">
                <a:solidFill>
                  <a:srgbClr val="C00000"/>
                </a:solidFill>
                <a:latin typeface="Arial Narrow" panose="020B0606020202030204" pitchFamily="34" charset="0"/>
              </a:rPr>
              <a:t>prosperous</a:t>
            </a:r>
            <a:r>
              <a:rPr lang="en-US" sz="3600" dirty="0">
                <a:solidFill>
                  <a:prstClr val="black"/>
                </a:solidFill>
                <a:latin typeface="Arial Narrow" panose="020B0606020202030204" pitchFamily="34" charset="0"/>
              </a:rPr>
              <a:t>.</a:t>
            </a:r>
            <a:endParaRPr lang="en-SG" sz="3600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3525" y="1989138"/>
            <a:ext cx="69088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buFont typeface="Arial" panose="020B0604020202020204" pitchFamily="34" charset="0"/>
              <a:buChar char="•"/>
              <a:tabLst>
                <a:tab pos="358775" algn="l"/>
              </a:tabLst>
            </a:pPr>
            <a:r>
              <a:rPr lang="en-SG" sz="3200" dirty="0">
                <a:solidFill>
                  <a:prstClr val="black"/>
                </a:solidFill>
                <a:latin typeface="Arial Narrow" panose="020B0606020202030204" pitchFamily="34" charset="0"/>
              </a:rPr>
              <a:t> 	</a:t>
            </a:r>
            <a:r>
              <a:rPr lang="en-SG" sz="3200" dirty="0">
                <a:solidFill>
                  <a:srgbClr val="006600"/>
                </a:solidFill>
                <a:latin typeface="Arial Narrow" panose="020B0606020202030204" pitchFamily="34" charset="0"/>
              </a:rPr>
              <a:t>I am deeply loved</a:t>
            </a:r>
          </a:p>
          <a:p>
            <a:pPr>
              <a:spcBef>
                <a:spcPts val="1200"/>
              </a:spcBef>
              <a:buFont typeface="Arial" panose="020B0604020202020204" pitchFamily="34" charset="0"/>
              <a:buChar char="•"/>
              <a:tabLst>
                <a:tab pos="358775" algn="l"/>
              </a:tabLst>
            </a:pPr>
            <a:r>
              <a:rPr lang="en-SG" sz="3200" dirty="0">
                <a:solidFill>
                  <a:prstClr val="black"/>
                </a:solidFill>
                <a:latin typeface="Arial Narrow" panose="020B0606020202030204" pitchFamily="34" charset="0"/>
              </a:rPr>
              <a:t> 	</a:t>
            </a:r>
            <a:r>
              <a:rPr lang="en-SG" sz="3200" dirty="0">
                <a:solidFill>
                  <a:srgbClr val="800080"/>
                </a:solidFill>
                <a:latin typeface="Arial Narrow" panose="020B0606020202030204" pitchFamily="34" charset="0"/>
              </a:rPr>
              <a:t>I am completely forgiven</a:t>
            </a:r>
          </a:p>
          <a:p>
            <a:pPr>
              <a:spcBef>
                <a:spcPts val="1200"/>
              </a:spcBef>
              <a:buFont typeface="Arial" panose="020B0604020202020204" pitchFamily="34" charset="0"/>
              <a:buChar char="•"/>
              <a:tabLst>
                <a:tab pos="358775" algn="l"/>
              </a:tabLst>
            </a:pPr>
            <a:r>
              <a:rPr lang="en-SG" sz="3200" dirty="0">
                <a:solidFill>
                  <a:prstClr val="black"/>
                </a:solidFill>
                <a:latin typeface="Arial Narrow" panose="020B0606020202030204" pitchFamily="34" charset="0"/>
              </a:rPr>
              <a:t> 	</a:t>
            </a:r>
            <a:r>
              <a:rPr lang="en-SG" sz="3200" dirty="0">
                <a:solidFill>
                  <a:srgbClr val="006600"/>
                </a:solidFill>
                <a:latin typeface="Arial Narrow" panose="020B0606020202030204" pitchFamily="34" charset="0"/>
              </a:rPr>
              <a:t>I have divine wisdom</a:t>
            </a:r>
          </a:p>
          <a:p>
            <a:pPr>
              <a:spcBef>
                <a:spcPts val="1200"/>
              </a:spcBef>
              <a:buFont typeface="Arial" panose="020B0604020202020204" pitchFamily="34" charset="0"/>
              <a:buChar char="•"/>
              <a:tabLst>
                <a:tab pos="358775" algn="l"/>
              </a:tabLst>
            </a:pPr>
            <a:r>
              <a:rPr lang="en-SG" sz="3200" dirty="0">
                <a:solidFill>
                  <a:prstClr val="black"/>
                </a:solidFill>
                <a:latin typeface="Arial Narrow" panose="020B0606020202030204" pitchFamily="34" charset="0"/>
              </a:rPr>
              <a:t> 	</a:t>
            </a:r>
            <a:r>
              <a:rPr lang="en-SG" sz="3200" dirty="0">
                <a:solidFill>
                  <a:srgbClr val="800080"/>
                </a:solidFill>
                <a:latin typeface="Arial Narrow" panose="020B0606020202030204" pitchFamily="34" charset="0"/>
              </a:rPr>
              <a:t>God’s favour surrounds me always</a:t>
            </a:r>
          </a:p>
          <a:p>
            <a:pPr>
              <a:spcBef>
                <a:spcPts val="1200"/>
              </a:spcBef>
              <a:buFont typeface="Arial" panose="020B0604020202020204" pitchFamily="34" charset="0"/>
              <a:buChar char="•"/>
              <a:tabLst>
                <a:tab pos="358775" algn="l"/>
              </a:tabLst>
            </a:pPr>
            <a:r>
              <a:rPr lang="en-SG" sz="3200" dirty="0">
                <a:solidFill>
                  <a:prstClr val="black"/>
                </a:solidFill>
                <a:latin typeface="Arial Narrow" panose="020B0606020202030204" pitchFamily="34" charset="0"/>
              </a:rPr>
              <a:t> 	</a:t>
            </a:r>
            <a:r>
              <a:rPr lang="en-SG" sz="3200" dirty="0">
                <a:solidFill>
                  <a:srgbClr val="006600"/>
                </a:solidFill>
                <a:latin typeface="Arial Narrow" panose="020B0606020202030204" pitchFamily="34" charset="0"/>
              </a:rPr>
              <a:t>He works all things for good for me</a:t>
            </a:r>
          </a:p>
        </p:txBody>
      </p:sp>
    </p:spTree>
    <p:extLst>
      <p:ext uri="{BB962C8B-B14F-4D97-AF65-F5344CB8AC3E}">
        <p14:creationId xmlns:p14="http://schemas.microsoft.com/office/powerpoint/2010/main" val="3775951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892799" y="764704"/>
            <a:ext cx="6035675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tabLst>
                <a:tab pos="715963" algn="l"/>
                <a:tab pos="895350" algn="l"/>
                <a:tab pos="1074738" algn="l"/>
                <a:tab pos="1254125" algn="l"/>
                <a:tab pos="1433513" algn="l"/>
                <a:tab pos="1611313" algn="l"/>
                <a:tab pos="1790700" algn="l"/>
                <a:tab pos="1970088" algn="l"/>
              </a:tabLst>
            </a:pPr>
            <a:r>
              <a:rPr lang="en-US" sz="3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IV</a:t>
            </a: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. 	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Desired Outcomes</a:t>
            </a:r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of 			wielding [</a:t>
            </a:r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believe and speak</a:t>
            </a:r>
            <a:r>
              <a:rPr 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] </a:t>
            </a:r>
            <a:br>
              <a:rPr 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</a:br>
            <a:r>
              <a:rPr 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	</a:t>
            </a:r>
            <a:r>
              <a:rPr lang="en-US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the </a:t>
            </a:r>
            <a:r>
              <a:rPr 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Word:</a:t>
            </a:r>
          </a:p>
          <a:p>
            <a:pPr>
              <a:spcBef>
                <a:spcPts val="1200"/>
              </a:spcBef>
              <a:tabLst>
                <a:tab pos="715963" algn="l"/>
                <a:tab pos="895350" algn="l"/>
                <a:tab pos="1074738" algn="l"/>
                <a:tab pos="1254125" algn="l"/>
                <a:tab pos="1433513" algn="l"/>
                <a:tab pos="1611313" algn="l"/>
                <a:tab pos="1790700" algn="l"/>
                <a:tab pos="1970088" algn="l"/>
              </a:tabLst>
            </a:pP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	</a:t>
            </a:r>
            <a:r>
              <a:rPr lang="en-US" sz="3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3</a:t>
            </a: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. 	</a:t>
            </a:r>
            <a:r>
              <a:rPr 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The Word is key to 					</a:t>
            </a:r>
            <a:r>
              <a:rPr lang="en-US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	</a:t>
            </a:r>
            <a:r>
              <a:rPr lang="en-US" sz="36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answered </a:t>
            </a:r>
            <a:r>
              <a:rPr lang="en-US" sz="36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prayer</a:t>
            </a:r>
            <a:r>
              <a:rPr 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.</a:t>
            </a:r>
            <a:endParaRPr lang="en-SG" sz="3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3525" y="4572000"/>
            <a:ext cx="116649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SzPct val="75000"/>
              <a:defRPr/>
            </a:pPr>
            <a:r>
              <a:rPr lang="en-US" sz="32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charset="0"/>
              </a:rPr>
              <a:t>John 15:7 </a:t>
            </a:r>
            <a:r>
              <a:rPr 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charset="0"/>
              </a:rPr>
              <a:t>If you abide in Me, and </a:t>
            </a:r>
            <a:r>
              <a:rPr lang="en-US" sz="48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charset="0"/>
              </a:rPr>
              <a:t>My words abide in you</a:t>
            </a:r>
            <a:r>
              <a:rPr 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charset="0"/>
              </a:rPr>
              <a:t>, </a:t>
            </a:r>
            <a:br>
              <a:rPr 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charset="0"/>
              </a:rPr>
            </a:br>
            <a:r>
              <a:rPr 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charset="0"/>
              </a:rPr>
              <a:t>you will </a:t>
            </a:r>
            <a:r>
              <a:rPr lang="en-US" sz="48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charset="0"/>
              </a:rPr>
              <a:t>ask</a:t>
            </a:r>
            <a:r>
              <a:rPr 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charset="0"/>
              </a:rPr>
              <a:t> what you desire, and it shall be </a:t>
            </a:r>
            <a:r>
              <a:rPr lang="en-US" sz="48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charset="0"/>
              </a:rPr>
              <a:t>done for you</a:t>
            </a:r>
            <a:r>
              <a:rPr 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8766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3526" y="279400"/>
            <a:ext cx="11664950" cy="2123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tabLst>
                <a:tab pos="715963" algn="l"/>
                <a:tab pos="895350" algn="l"/>
                <a:tab pos="1074738" algn="l"/>
                <a:tab pos="1254125" algn="l"/>
                <a:tab pos="1433513" algn="l"/>
                <a:tab pos="1611313" algn="l"/>
                <a:tab pos="1790700" algn="l"/>
                <a:tab pos="1970088" algn="l"/>
                <a:tab pos="2149475" algn="l"/>
                <a:tab pos="2328863" algn="l"/>
              </a:tabLst>
            </a:pPr>
            <a:r>
              <a:rPr lang="en-US" sz="3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IV</a:t>
            </a: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. 	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Desired Outcomes</a:t>
            </a:r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of wielding [</a:t>
            </a:r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believe and speak</a:t>
            </a:r>
            <a:r>
              <a:rPr 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] the Word:</a:t>
            </a:r>
          </a:p>
          <a:p>
            <a:pPr>
              <a:spcBef>
                <a:spcPts val="1200"/>
              </a:spcBef>
              <a:tabLst>
                <a:tab pos="715963" algn="l"/>
                <a:tab pos="895350" algn="l"/>
                <a:tab pos="1074738" algn="l"/>
                <a:tab pos="1254125" algn="l"/>
                <a:tab pos="1433513" algn="l"/>
                <a:tab pos="1611313" algn="l"/>
                <a:tab pos="1790700" algn="l"/>
                <a:tab pos="1970088" algn="l"/>
                <a:tab pos="2149475" algn="l"/>
                <a:tab pos="2328863" algn="l"/>
              </a:tabLst>
            </a:pP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	</a:t>
            </a:r>
            <a:r>
              <a:rPr lang="en-US" sz="3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3</a:t>
            </a: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. 	</a:t>
            </a:r>
            <a:r>
              <a:rPr 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The Word is key to </a:t>
            </a:r>
            <a:r>
              <a:rPr lang="en-US" sz="36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answered prayer</a:t>
            </a:r>
            <a:r>
              <a:rPr 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.</a:t>
            </a:r>
          </a:p>
          <a:p>
            <a:pPr>
              <a:spcBef>
                <a:spcPts val="1200"/>
              </a:spcBef>
              <a:tabLst>
                <a:tab pos="715963" algn="l"/>
                <a:tab pos="895350" algn="l"/>
                <a:tab pos="1074738" algn="l"/>
                <a:tab pos="1254125" algn="l"/>
                <a:tab pos="1433513" algn="l"/>
                <a:tab pos="1611313" algn="l"/>
                <a:tab pos="1790700" algn="l"/>
                <a:tab pos="1970088" algn="l"/>
                <a:tab pos="2149475" algn="l"/>
                <a:tab pos="2328863" algn="l"/>
              </a:tabLst>
            </a:pPr>
            <a:r>
              <a:rPr 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				Pray the Word: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3525" y="2514601"/>
            <a:ext cx="7661275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ts val="600"/>
              </a:spcBef>
              <a:spcAft>
                <a:spcPct val="0"/>
              </a:spcAft>
              <a:buSzPct val="75000"/>
              <a:tabLst>
                <a:tab pos="3047924" algn="l"/>
                <a:tab pos="3352716" algn="l"/>
              </a:tabLst>
              <a:defRPr/>
            </a:pPr>
            <a:r>
              <a:rPr lang="en-US" sz="32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charset="0"/>
              </a:rPr>
              <a:t>Philippians 4:19 </a:t>
            </a:r>
            <a:r>
              <a:rPr 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charset="0"/>
              </a:rPr>
              <a:t>	- 	</a:t>
            </a:r>
            <a:r>
              <a:rPr lang="en-US" sz="32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charset="0"/>
              </a:rPr>
              <a:t>Provision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  <a:buSzPct val="75000"/>
              <a:tabLst>
                <a:tab pos="3047924" algn="l"/>
                <a:tab pos="3352716" algn="l"/>
              </a:tabLst>
              <a:defRPr/>
            </a:pPr>
            <a:r>
              <a:rPr lang="en-US" sz="32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charset="0"/>
              </a:rPr>
              <a:t>2 Corinthians 9:8</a:t>
            </a:r>
            <a:r>
              <a:rPr 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charset="0"/>
              </a:rPr>
              <a:t>	- 	</a:t>
            </a:r>
            <a:r>
              <a:rPr lang="en-US" sz="32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charset="0"/>
              </a:rPr>
              <a:t>all grace received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  <a:buSzPct val="75000"/>
              <a:tabLst>
                <a:tab pos="3047924" algn="l"/>
                <a:tab pos="3352716" algn="l"/>
              </a:tabLst>
              <a:defRPr/>
            </a:pPr>
            <a:r>
              <a:rPr lang="en-US" sz="32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charset="0"/>
              </a:rPr>
              <a:t>2 Corinthians 9:10 </a:t>
            </a:r>
            <a:r>
              <a:rPr 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charset="0"/>
              </a:rPr>
              <a:t>	- 	</a:t>
            </a:r>
            <a:r>
              <a:rPr lang="en-US" sz="32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charset="0"/>
              </a:rPr>
              <a:t>seed and bread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  <a:buSzPct val="75000"/>
              <a:tabLst>
                <a:tab pos="3047924" algn="l"/>
                <a:tab pos="3352716" algn="l"/>
              </a:tabLst>
              <a:defRPr/>
            </a:pPr>
            <a:r>
              <a:rPr lang="en-US" sz="32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charset="0"/>
              </a:rPr>
              <a:t>Ephesians 3:14-21</a:t>
            </a:r>
            <a:r>
              <a:rPr 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charset="0"/>
              </a:rPr>
              <a:t>	- 	</a:t>
            </a:r>
            <a:r>
              <a:rPr lang="en-US" sz="32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charset="0"/>
              </a:rPr>
              <a:t>Power of Father’s Love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  <a:buSzPct val="75000"/>
              <a:tabLst>
                <a:tab pos="3047924" algn="l"/>
                <a:tab pos="3352716" algn="l"/>
              </a:tabLst>
              <a:defRPr/>
            </a:pPr>
            <a:r>
              <a:rPr lang="en-US" sz="32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charset="0"/>
              </a:rPr>
              <a:t>Psalm 91 </a:t>
            </a:r>
            <a:r>
              <a:rPr 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charset="0"/>
              </a:rPr>
              <a:t>	- 	</a:t>
            </a:r>
            <a:r>
              <a:rPr lang="en-US" sz="32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charset="0"/>
              </a:rPr>
              <a:t>Protection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  <a:buSzPct val="75000"/>
              <a:tabLst>
                <a:tab pos="3047924" algn="l"/>
                <a:tab pos="3352716" algn="l"/>
              </a:tabLst>
              <a:defRPr/>
            </a:pPr>
            <a:r>
              <a:rPr lang="en-US" sz="32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charset="0"/>
              </a:rPr>
              <a:t>Colossians 1:9-11</a:t>
            </a:r>
            <a:r>
              <a:rPr 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charset="0"/>
              </a:rPr>
              <a:t>	- 	</a:t>
            </a:r>
            <a:r>
              <a:rPr lang="en-US" sz="32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charset="0"/>
              </a:rPr>
              <a:t>Destiny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  <a:buSzPct val="75000"/>
              <a:tabLst>
                <a:tab pos="3047924" algn="l"/>
                <a:tab pos="3352716" algn="l"/>
              </a:tabLst>
              <a:defRPr/>
            </a:pPr>
            <a:r>
              <a:rPr lang="en-US" sz="32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charset="0"/>
              </a:rPr>
              <a:t>2 Peter 1:2-11</a:t>
            </a:r>
            <a:r>
              <a:rPr 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charset="0"/>
              </a:rPr>
              <a:t>	- 	</a:t>
            </a:r>
            <a:r>
              <a:rPr lang="en-US" sz="32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charset="0"/>
              </a:rPr>
              <a:t>Victory Always</a:t>
            </a:r>
          </a:p>
        </p:txBody>
      </p:sp>
    </p:spTree>
    <p:extLst>
      <p:ext uri="{BB962C8B-B14F-4D97-AF65-F5344CB8AC3E}">
        <p14:creationId xmlns:p14="http://schemas.microsoft.com/office/powerpoint/2010/main" val="738642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263525" y="2413000"/>
            <a:ext cx="8372475" cy="372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tabLst>
                <a:tab pos="457200" algn="l"/>
                <a:tab pos="688975" algn="l"/>
                <a:tab pos="914400" algn="l"/>
                <a:tab pos="1150938" algn="l"/>
                <a:tab pos="1371600" algn="l"/>
                <a:tab pos="1608138" algn="l"/>
                <a:tab pos="1828800" algn="l"/>
                <a:tab pos="2065338" algn="l"/>
                <a:tab pos="2286000" algn="l"/>
                <a:tab pos="2522538" algn="l"/>
                <a:tab pos="2743200" algn="l"/>
                <a:tab pos="2979738" algn="l"/>
                <a:tab pos="3200400" algn="l"/>
                <a:tab pos="3436938" algn="l"/>
                <a:tab pos="3657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tabLst>
                <a:tab pos="457200" algn="l"/>
                <a:tab pos="688975" algn="l"/>
                <a:tab pos="914400" algn="l"/>
                <a:tab pos="1150938" algn="l"/>
                <a:tab pos="1371600" algn="l"/>
                <a:tab pos="1608138" algn="l"/>
                <a:tab pos="1828800" algn="l"/>
                <a:tab pos="2065338" algn="l"/>
                <a:tab pos="2286000" algn="l"/>
                <a:tab pos="2522538" algn="l"/>
                <a:tab pos="2743200" algn="l"/>
                <a:tab pos="2979738" algn="l"/>
                <a:tab pos="3200400" algn="l"/>
                <a:tab pos="3436938" algn="l"/>
                <a:tab pos="3657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tabLst>
                <a:tab pos="457200" algn="l"/>
                <a:tab pos="688975" algn="l"/>
                <a:tab pos="914400" algn="l"/>
                <a:tab pos="1150938" algn="l"/>
                <a:tab pos="1371600" algn="l"/>
                <a:tab pos="1608138" algn="l"/>
                <a:tab pos="1828800" algn="l"/>
                <a:tab pos="2065338" algn="l"/>
                <a:tab pos="2286000" algn="l"/>
                <a:tab pos="2522538" algn="l"/>
                <a:tab pos="2743200" algn="l"/>
                <a:tab pos="2979738" algn="l"/>
                <a:tab pos="3200400" algn="l"/>
                <a:tab pos="3436938" algn="l"/>
                <a:tab pos="3657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tabLst>
                <a:tab pos="457200" algn="l"/>
                <a:tab pos="688975" algn="l"/>
                <a:tab pos="914400" algn="l"/>
                <a:tab pos="1150938" algn="l"/>
                <a:tab pos="1371600" algn="l"/>
                <a:tab pos="1608138" algn="l"/>
                <a:tab pos="1828800" algn="l"/>
                <a:tab pos="2065338" algn="l"/>
                <a:tab pos="2286000" algn="l"/>
                <a:tab pos="2522538" algn="l"/>
                <a:tab pos="2743200" algn="l"/>
                <a:tab pos="2979738" algn="l"/>
                <a:tab pos="3200400" algn="l"/>
                <a:tab pos="3436938" algn="l"/>
                <a:tab pos="3657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tabLst>
                <a:tab pos="457200" algn="l"/>
                <a:tab pos="688975" algn="l"/>
                <a:tab pos="914400" algn="l"/>
                <a:tab pos="1150938" algn="l"/>
                <a:tab pos="1371600" algn="l"/>
                <a:tab pos="1608138" algn="l"/>
                <a:tab pos="1828800" algn="l"/>
                <a:tab pos="2065338" algn="l"/>
                <a:tab pos="2286000" algn="l"/>
                <a:tab pos="2522538" algn="l"/>
                <a:tab pos="2743200" algn="l"/>
                <a:tab pos="2979738" algn="l"/>
                <a:tab pos="3200400" algn="l"/>
                <a:tab pos="3436938" algn="l"/>
                <a:tab pos="3657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688975" algn="l"/>
                <a:tab pos="914400" algn="l"/>
                <a:tab pos="1150938" algn="l"/>
                <a:tab pos="1371600" algn="l"/>
                <a:tab pos="1608138" algn="l"/>
                <a:tab pos="1828800" algn="l"/>
                <a:tab pos="2065338" algn="l"/>
                <a:tab pos="2286000" algn="l"/>
                <a:tab pos="2522538" algn="l"/>
                <a:tab pos="2743200" algn="l"/>
                <a:tab pos="2979738" algn="l"/>
                <a:tab pos="3200400" algn="l"/>
                <a:tab pos="3436938" algn="l"/>
                <a:tab pos="3657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688975" algn="l"/>
                <a:tab pos="914400" algn="l"/>
                <a:tab pos="1150938" algn="l"/>
                <a:tab pos="1371600" algn="l"/>
                <a:tab pos="1608138" algn="l"/>
                <a:tab pos="1828800" algn="l"/>
                <a:tab pos="2065338" algn="l"/>
                <a:tab pos="2286000" algn="l"/>
                <a:tab pos="2522538" algn="l"/>
                <a:tab pos="2743200" algn="l"/>
                <a:tab pos="2979738" algn="l"/>
                <a:tab pos="3200400" algn="l"/>
                <a:tab pos="3436938" algn="l"/>
                <a:tab pos="3657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688975" algn="l"/>
                <a:tab pos="914400" algn="l"/>
                <a:tab pos="1150938" algn="l"/>
                <a:tab pos="1371600" algn="l"/>
                <a:tab pos="1608138" algn="l"/>
                <a:tab pos="1828800" algn="l"/>
                <a:tab pos="2065338" algn="l"/>
                <a:tab pos="2286000" algn="l"/>
                <a:tab pos="2522538" algn="l"/>
                <a:tab pos="2743200" algn="l"/>
                <a:tab pos="2979738" algn="l"/>
                <a:tab pos="3200400" algn="l"/>
                <a:tab pos="3436938" algn="l"/>
                <a:tab pos="3657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688975" algn="l"/>
                <a:tab pos="914400" algn="l"/>
                <a:tab pos="1150938" algn="l"/>
                <a:tab pos="1371600" algn="l"/>
                <a:tab pos="1608138" algn="l"/>
                <a:tab pos="1828800" algn="l"/>
                <a:tab pos="2065338" algn="l"/>
                <a:tab pos="2286000" algn="l"/>
                <a:tab pos="2522538" algn="l"/>
                <a:tab pos="2743200" algn="l"/>
                <a:tab pos="2979738" algn="l"/>
                <a:tab pos="3200400" algn="l"/>
                <a:tab pos="3436938" algn="l"/>
                <a:tab pos="3657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>
              <a:tabLst/>
              <a:defRPr/>
            </a:pPr>
            <a:r>
              <a:rPr lang="en-SG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Revelation 1:5-6</a:t>
            </a:r>
          </a:p>
          <a:p>
            <a:pPr>
              <a:tabLst/>
              <a:defRPr/>
            </a:pPr>
            <a:r>
              <a:rPr lang="en-SG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5</a:t>
            </a:r>
            <a:r>
              <a:rPr lang="en-SG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en-SG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and from </a:t>
            </a:r>
            <a:r>
              <a:rPr lang="en-SG" sz="2800" b="1" u="sng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Jesus Christ</a:t>
            </a:r>
            <a:r>
              <a:rPr lang="en-SG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, the faithful witness, the firstborn </a:t>
            </a:r>
            <a:r>
              <a:rPr lang="en-SG" sz="2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/>
            </a:r>
            <a:br>
              <a:rPr lang="en-SG" sz="2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</a:br>
            <a:r>
              <a:rPr lang="en-SG" sz="2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from </a:t>
            </a:r>
            <a:r>
              <a:rPr lang="en-SG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the dead, and </a:t>
            </a:r>
            <a:r>
              <a:rPr lang="en-SG" sz="2800" b="1" u="sng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the ruler over the kings of the earth</a:t>
            </a:r>
            <a:r>
              <a:rPr lang="en-SG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.  </a:t>
            </a:r>
            <a:r>
              <a:rPr lang="en-SG" sz="2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/>
            </a:r>
            <a:br>
              <a:rPr lang="en-SG" sz="2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</a:br>
            <a:r>
              <a:rPr lang="en-SG" sz="2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To </a:t>
            </a:r>
            <a:r>
              <a:rPr lang="en-SG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Him who loved us and washed us from our sins in </a:t>
            </a:r>
            <a:r>
              <a:rPr lang="en-SG" sz="2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/>
            </a:r>
            <a:br>
              <a:rPr lang="en-SG" sz="2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</a:br>
            <a:r>
              <a:rPr lang="en-SG" sz="2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His </a:t>
            </a:r>
            <a:r>
              <a:rPr lang="en-SG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own blood, </a:t>
            </a:r>
            <a:r>
              <a:rPr lang="en-SG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6</a:t>
            </a:r>
            <a:r>
              <a:rPr lang="en-SG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en-SG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and has </a:t>
            </a:r>
            <a:r>
              <a:rPr lang="en-SG" sz="48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made us kings and priests</a:t>
            </a:r>
            <a:r>
              <a:rPr lang="en-SG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en-SG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to His God and Father, to Him be glory and dominion forever and ever. Amen.</a:t>
            </a:r>
            <a:endParaRPr lang="en-SG" sz="28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Tahom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3525" y="279400"/>
            <a:ext cx="11725275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tabLst>
                <a:tab pos="715963" algn="l"/>
                <a:tab pos="895350" algn="l"/>
                <a:tab pos="1074738" algn="l"/>
                <a:tab pos="1254125" algn="l"/>
                <a:tab pos="1433513" algn="l"/>
                <a:tab pos="1611313" algn="l"/>
                <a:tab pos="1790700" algn="l"/>
                <a:tab pos="1970088" algn="l"/>
                <a:tab pos="2149475" algn="l"/>
              </a:tabLst>
            </a:pPr>
            <a:r>
              <a:rPr lang="en-US" sz="3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IV</a:t>
            </a: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. 	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Desired Outcomes</a:t>
            </a:r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of wielding [</a:t>
            </a:r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believe and speak</a:t>
            </a:r>
            <a:r>
              <a:rPr 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] the Word:</a:t>
            </a:r>
          </a:p>
          <a:p>
            <a:pPr>
              <a:spcBef>
                <a:spcPts val="1200"/>
              </a:spcBef>
              <a:tabLst>
                <a:tab pos="715963" algn="l"/>
                <a:tab pos="895350" algn="l"/>
                <a:tab pos="1074738" algn="l"/>
                <a:tab pos="1254125" algn="l"/>
                <a:tab pos="1433513" algn="l"/>
                <a:tab pos="1611313" algn="l"/>
                <a:tab pos="1790700" algn="l"/>
                <a:tab pos="1970088" algn="l"/>
                <a:tab pos="2149475" algn="l"/>
              </a:tabLst>
            </a:pP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	</a:t>
            </a:r>
            <a:r>
              <a:rPr lang="en-US" sz="3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4</a:t>
            </a: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. 	</a:t>
            </a:r>
            <a:r>
              <a:rPr 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To be a </a:t>
            </a:r>
            <a:r>
              <a:rPr lang="en-US" sz="36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king</a:t>
            </a:r>
            <a:r>
              <a:rPr 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as called by the Lord with </a:t>
            </a:r>
            <a:r>
              <a:rPr lang="en-US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/>
            </a:r>
            <a:br>
              <a:rPr lang="en-US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</a:br>
            <a:r>
              <a:rPr lang="en-US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				His </a:t>
            </a:r>
            <a:r>
              <a:rPr 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delegated 	authority.</a:t>
            </a:r>
          </a:p>
        </p:txBody>
      </p:sp>
    </p:spTree>
    <p:extLst>
      <p:ext uri="{BB962C8B-B14F-4D97-AF65-F5344CB8AC3E}">
        <p14:creationId xmlns:p14="http://schemas.microsoft.com/office/powerpoint/2010/main" val="2654779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2400">
              <a:solidFill>
                <a:prstClr val="white"/>
              </a:solidFill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63525" y="2564904"/>
            <a:ext cx="1162367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tabLst>
                <a:tab pos="832465" algn="l"/>
                <a:tab pos="1645879" algn="l"/>
              </a:tabLst>
            </a:pPr>
            <a:r>
              <a:rPr lang="en-US" sz="3200" b="1" dirty="0">
                <a:solidFill>
                  <a:srgbClr val="006600"/>
                </a:solidFill>
                <a:latin typeface="Arial Narrow" pitchFamily="34" charset="0"/>
              </a:rPr>
              <a:t>Ecclesiastes 8:4</a:t>
            </a:r>
            <a:r>
              <a:rPr lang="en-US" sz="3200" dirty="0">
                <a:solidFill>
                  <a:srgbClr val="006600"/>
                </a:solidFill>
                <a:latin typeface="Arial Narrow" pitchFamily="34" charset="0"/>
              </a:rPr>
              <a:t> </a:t>
            </a:r>
            <a:r>
              <a:rPr lang="en-US" sz="3200" dirty="0">
                <a:solidFill>
                  <a:prstClr val="black"/>
                </a:solidFill>
                <a:latin typeface="Arial Narrow" pitchFamily="34" charset="0"/>
              </a:rPr>
              <a:t>Where the word of a </a:t>
            </a:r>
            <a:r>
              <a:rPr lang="en-US" sz="3200" b="1" u="sng" dirty="0">
                <a:solidFill>
                  <a:srgbClr val="D60093"/>
                </a:solidFill>
                <a:latin typeface="Arial Narrow" pitchFamily="34" charset="0"/>
              </a:rPr>
              <a:t>king</a:t>
            </a:r>
            <a:r>
              <a:rPr lang="en-US" sz="3200" dirty="0">
                <a:solidFill>
                  <a:prstClr val="black"/>
                </a:solidFill>
                <a:latin typeface="Arial Narrow" pitchFamily="34" charset="0"/>
              </a:rPr>
              <a:t> is, </a:t>
            </a:r>
            <a:br>
              <a:rPr lang="en-US" sz="3200" dirty="0">
                <a:solidFill>
                  <a:prstClr val="black"/>
                </a:solidFill>
                <a:latin typeface="Arial Narrow" pitchFamily="34" charset="0"/>
              </a:rPr>
            </a:br>
            <a:r>
              <a:rPr lang="en-US" sz="3200" dirty="0">
                <a:solidFill>
                  <a:prstClr val="black"/>
                </a:solidFill>
                <a:latin typeface="Arial Narrow" pitchFamily="34" charset="0"/>
              </a:rPr>
              <a:t>there is power; and who may say to him, </a:t>
            </a:r>
            <a:br>
              <a:rPr lang="en-US" sz="3200" dirty="0">
                <a:solidFill>
                  <a:prstClr val="black"/>
                </a:solidFill>
                <a:latin typeface="Arial Narrow" pitchFamily="34" charset="0"/>
              </a:rPr>
            </a:br>
            <a:r>
              <a:rPr lang="en-US" sz="3200" dirty="0">
                <a:solidFill>
                  <a:prstClr val="black"/>
                </a:solidFill>
                <a:latin typeface="Arial Narrow" pitchFamily="34" charset="0"/>
              </a:rPr>
              <a:t>“What are you doing?”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63352" y="4235604"/>
            <a:ext cx="115824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tabLst>
                <a:tab pos="457200" algn="l"/>
                <a:tab pos="688975" algn="l"/>
                <a:tab pos="914400" algn="l"/>
                <a:tab pos="1150938" algn="l"/>
                <a:tab pos="1371600" algn="l"/>
                <a:tab pos="1608138" algn="l"/>
                <a:tab pos="1828800" algn="l"/>
                <a:tab pos="2065338" algn="l"/>
                <a:tab pos="2286000" algn="l"/>
                <a:tab pos="2522538" algn="l"/>
                <a:tab pos="2743200" algn="l"/>
                <a:tab pos="2979738" algn="l"/>
                <a:tab pos="3200400" algn="l"/>
                <a:tab pos="3436938" algn="l"/>
                <a:tab pos="3657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tabLst>
                <a:tab pos="457200" algn="l"/>
                <a:tab pos="688975" algn="l"/>
                <a:tab pos="914400" algn="l"/>
                <a:tab pos="1150938" algn="l"/>
                <a:tab pos="1371600" algn="l"/>
                <a:tab pos="1608138" algn="l"/>
                <a:tab pos="1828800" algn="l"/>
                <a:tab pos="2065338" algn="l"/>
                <a:tab pos="2286000" algn="l"/>
                <a:tab pos="2522538" algn="l"/>
                <a:tab pos="2743200" algn="l"/>
                <a:tab pos="2979738" algn="l"/>
                <a:tab pos="3200400" algn="l"/>
                <a:tab pos="3436938" algn="l"/>
                <a:tab pos="3657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tabLst>
                <a:tab pos="457200" algn="l"/>
                <a:tab pos="688975" algn="l"/>
                <a:tab pos="914400" algn="l"/>
                <a:tab pos="1150938" algn="l"/>
                <a:tab pos="1371600" algn="l"/>
                <a:tab pos="1608138" algn="l"/>
                <a:tab pos="1828800" algn="l"/>
                <a:tab pos="2065338" algn="l"/>
                <a:tab pos="2286000" algn="l"/>
                <a:tab pos="2522538" algn="l"/>
                <a:tab pos="2743200" algn="l"/>
                <a:tab pos="2979738" algn="l"/>
                <a:tab pos="3200400" algn="l"/>
                <a:tab pos="3436938" algn="l"/>
                <a:tab pos="3657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tabLst>
                <a:tab pos="457200" algn="l"/>
                <a:tab pos="688975" algn="l"/>
                <a:tab pos="914400" algn="l"/>
                <a:tab pos="1150938" algn="l"/>
                <a:tab pos="1371600" algn="l"/>
                <a:tab pos="1608138" algn="l"/>
                <a:tab pos="1828800" algn="l"/>
                <a:tab pos="2065338" algn="l"/>
                <a:tab pos="2286000" algn="l"/>
                <a:tab pos="2522538" algn="l"/>
                <a:tab pos="2743200" algn="l"/>
                <a:tab pos="2979738" algn="l"/>
                <a:tab pos="3200400" algn="l"/>
                <a:tab pos="3436938" algn="l"/>
                <a:tab pos="3657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tabLst>
                <a:tab pos="457200" algn="l"/>
                <a:tab pos="688975" algn="l"/>
                <a:tab pos="914400" algn="l"/>
                <a:tab pos="1150938" algn="l"/>
                <a:tab pos="1371600" algn="l"/>
                <a:tab pos="1608138" algn="l"/>
                <a:tab pos="1828800" algn="l"/>
                <a:tab pos="2065338" algn="l"/>
                <a:tab pos="2286000" algn="l"/>
                <a:tab pos="2522538" algn="l"/>
                <a:tab pos="2743200" algn="l"/>
                <a:tab pos="2979738" algn="l"/>
                <a:tab pos="3200400" algn="l"/>
                <a:tab pos="3436938" algn="l"/>
                <a:tab pos="3657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688975" algn="l"/>
                <a:tab pos="914400" algn="l"/>
                <a:tab pos="1150938" algn="l"/>
                <a:tab pos="1371600" algn="l"/>
                <a:tab pos="1608138" algn="l"/>
                <a:tab pos="1828800" algn="l"/>
                <a:tab pos="2065338" algn="l"/>
                <a:tab pos="2286000" algn="l"/>
                <a:tab pos="2522538" algn="l"/>
                <a:tab pos="2743200" algn="l"/>
                <a:tab pos="2979738" algn="l"/>
                <a:tab pos="3200400" algn="l"/>
                <a:tab pos="3436938" algn="l"/>
                <a:tab pos="3657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688975" algn="l"/>
                <a:tab pos="914400" algn="l"/>
                <a:tab pos="1150938" algn="l"/>
                <a:tab pos="1371600" algn="l"/>
                <a:tab pos="1608138" algn="l"/>
                <a:tab pos="1828800" algn="l"/>
                <a:tab pos="2065338" algn="l"/>
                <a:tab pos="2286000" algn="l"/>
                <a:tab pos="2522538" algn="l"/>
                <a:tab pos="2743200" algn="l"/>
                <a:tab pos="2979738" algn="l"/>
                <a:tab pos="3200400" algn="l"/>
                <a:tab pos="3436938" algn="l"/>
                <a:tab pos="3657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688975" algn="l"/>
                <a:tab pos="914400" algn="l"/>
                <a:tab pos="1150938" algn="l"/>
                <a:tab pos="1371600" algn="l"/>
                <a:tab pos="1608138" algn="l"/>
                <a:tab pos="1828800" algn="l"/>
                <a:tab pos="2065338" algn="l"/>
                <a:tab pos="2286000" algn="l"/>
                <a:tab pos="2522538" algn="l"/>
                <a:tab pos="2743200" algn="l"/>
                <a:tab pos="2979738" algn="l"/>
                <a:tab pos="3200400" algn="l"/>
                <a:tab pos="3436938" algn="l"/>
                <a:tab pos="3657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688975" algn="l"/>
                <a:tab pos="914400" algn="l"/>
                <a:tab pos="1150938" algn="l"/>
                <a:tab pos="1371600" algn="l"/>
                <a:tab pos="1608138" algn="l"/>
                <a:tab pos="1828800" algn="l"/>
                <a:tab pos="2065338" algn="l"/>
                <a:tab pos="2286000" algn="l"/>
                <a:tab pos="2522538" algn="l"/>
                <a:tab pos="2743200" algn="l"/>
                <a:tab pos="2979738" algn="l"/>
                <a:tab pos="3200400" algn="l"/>
                <a:tab pos="3436938" algn="l"/>
                <a:tab pos="3657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>
              <a:tabLst/>
              <a:defRPr/>
            </a:pPr>
            <a:r>
              <a:rPr lang="en-SG" sz="3200" b="1" dirty="0">
                <a:solidFill>
                  <a:srgbClr val="006600"/>
                </a:solidFill>
                <a:latin typeface="Arial Narrow" panose="020B0606020202030204" pitchFamily="34" charset="0"/>
              </a:rPr>
              <a:t>Revelation 5:10 </a:t>
            </a:r>
            <a:r>
              <a:rPr lang="en-SG" sz="3200" dirty="0">
                <a:solidFill>
                  <a:prstClr val="black"/>
                </a:solidFill>
                <a:latin typeface="Arial Narrow" panose="020B0606020202030204" pitchFamily="34" charset="0"/>
              </a:rPr>
              <a:t>And have made us </a:t>
            </a:r>
            <a:r>
              <a:rPr lang="en-SG" sz="4800" b="1" u="sng" dirty="0">
                <a:solidFill>
                  <a:srgbClr val="D60093"/>
                </a:solidFill>
                <a:latin typeface="Arial Narrow" panose="020B0606020202030204" pitchFamily="34" charset="0"/>
              </a:rPr>
              <a:t>kings and </a:t>
            </a:r>
            <a:br>
              <a:rPr lang="en-SG" sz="4800" b="1" u="sng" dirty="0">
                <a:solidFill>
                  <a:srgbClr val="D60093"/>
                </a:solidFill>
                <a:latin typeface="Arial Narrow" panose="020B0606020202030204" pitchFamily="34" charset="0"/>
              </a:rPr>
            </a:br>
            <a:r>
              <a:rPr lang="en-SG" sz="4800" b="1" u="sng" dirty="0">
                <a:solidFill>
                  <a:srgbClr val="D60093"/>
                </a:solidFill>
                <a:latin typeface="Arial Narrow" panose="020B0606020202030204" pitchFamily="34" charset="0"/>
              </a:rPr>
              <a:t>priests</a:t>
            </a:r>
            <a:r>
              <a:rPr lang="en-SG" sz="3200" dirty="0">
                <a:solidFill>
                  <a:srgbClr val="D60093"/>
                </a:solidFill>
                <a:latin typeface="Arial Narrow" panose="020B0606020202030204" pitchFamily="34" charset="0"/>
              </a:rPr>
              <a:t> </a:t>
            </a:r>
            <a:r>
              <a:rPr lang="en-SG" sz="3200" dirty="0">
                <a:solidFill>
                  <a:prstClr val="black"/>
                </a:solidFill>
                <a:latin typeface="Arial Narrow" panose="020B0606020202030204" pitchFamily="34" charset="0"/>
              </a:rPr>
              <a:t>to our God; and we shall </a:t>
            </a:r>
            <a:r>
              <a:rPr lang="en-SG" sz="4800" b="1" u="sng" dirty="0">
                <a:solidFill>
                  <a:srgbClr val="800080"/>
                </a:solidFill>
                <a:latin typeface="Arial Narrow" panose="020B0606020202030204" pitchFamily="34" charset="0"/>
              </a:rPr>
              <a:t>reign</a:t>
            </a:r>
            <a:r>
              <a:rPr lang="en-SG" sz="3200" dirty="0">
                <a:solidFill>
                  <a:prstClr val="black"/>
                </a:solidFill>
                <a:latin typeface="Arial Narrow" panose="020B0606020202030204" pitchFamily="34" charset="0"/>
              </a:rPr>
              <a:t> on </a:t>
            </a:r>
            <a:r>
              <a:rPr lang="en-SG" sz="32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/>
            </a:r>
            <a:br>
              <a:rPr lang="en-SG" sz="3200" dirty="0" smtClean="0">
                <a:solidFill>
                  <a:prstClr val="black"/>
                </a:solidFill>
                <a:latin typeface="Arial Narrow" panose="020B0606020202030204" pitchFamily="34" charset="0"/>
              </a:rPr>
            </a:br>
            <a:r>
              <a:rPr lang="en-SG" sz="32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the </a:t>
            </a:r>
            <a:r>
              <a:rPr lang="en-SG" sz="3200" dirty="0">
                <a:solidFill>
                  <a:prstClr val="black"/>
                </a:solidFill>
                <a:latin typeface="Arial Narrow" panose="020B0606020202030204" pitchFamily="34" charset="0"/>
              </a:rPr>
              <a:t>earth.</a:t>
            </a:r>
            <a:endParaRPr lang="en-SG" sz="3200" dirty="0">
              <a:solidFill>
                <a:prstClr val="black"/>
              </a:solidFill>
              <a:latin typeface="Arial Narrow" pitchFamily="34" charset="0"/>
              <a:cs typeface="Tahom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3526" y="279400"/>
            <a:ext cx="11664950" cy="1969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tabLst>
                <a:tab pos="715963" algn="l"/>
                <a:tab pos="895350" algn="l"/>
                <a:tab pos="1074738" algn="l"/>
                <a:tab pos="1254125" algn="l"/>
                <a:tab pos="1433513" algn="l"/>
              </a:tabLst>
            </a:pPr>
            <a:r>
              <a:rPr lang="en-US" sz="36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IV</a:t>
            </a:r>
            <a:r>
              <a:rPr lang="en-US" sz="3600" b="1" dirty="0">
                <a:solidFill>
                  <a:prstClr val="black"/>
                </a:solidFill>
                <a:latin typeface="Arial Narrow" panose="020B0606020202030204" pitchFamily="34" charset="0"/>
              </a:rPr>
              <a:t>. </a:t>
            </a:r>
            <a:r>
              <a:rPr lang="en-US" sz="36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	</a:t>
            </a:r>
            <a:r>
              <a:rPr lang="en-US" sz="36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Desired </a:t>
            </a:r>
            <a:r>
              <a:rPr lang="en-US" sz="3600" b="1" dirty="0">
                <a:solidFill>
                  <a:srgbClr val="C00000"/>
                </a:solidFill>
                <a:latin typeface="Arial Narrow" panose="020B0606020202030204" pitchFamily="34" charset="0"/>
              </a:rPr>
              <a:t>Outcomes</a:t>
            </a:r>
            <a:r>
              <a:rPr lang="en-US" sz="3600" dirty="0"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r>
              <a:rPr lang="en-US" sz="3600" dirty="0">
                <a:solidFill>
                  <a:prstClr val="black"/>
                </a:solidFill>
                <a:latin typeface="Arial Narrow" panose="020B0606020202030204" pitchFamily="34" charset="0"/>
              </a:rPr>
              <a:t>of wielding [</a:t>
            </a:r>
            <a:r>
              <a:rPr lang="en-US" sz="3600" dirty="0">
                <a:solidFill>
                  <a:srgbClr val="C00000"/>
                </a:solidFill>
                <a:latin typeface="Arial Narrow" panose="020B0606020202030204" pitchFamily="34" charset="0"/>
              </a:rPr>
              <a:t>believe and speak</a:t>
            </a:r>
            <a:r>
              <a:rPr lang="en-US" sz="3600" dirty="0">
                <a:solidFill>
                  <a:prstClr val="black"/>
                </a:solidFill>
                <a:latin typeface="Arial Narrow" panose="020B0606020202030204" pitchFamily="34" charset="0"/>
              </a:rPr>
              <a:t>] the Word:</a:t>
            </a:r>
          </a:p>
          <a:p>
            <a:pPr>
              <a:spcBef>
                <a:spcPts val="1200"/>
              </a:spcBef>
              <a:tabLst>
                <a:tab pos="715963" algn="l"/>
                <a:tab pos="895350" algn="l"/>
                <a:tab pos="1074738" algn="l"/>
                <a:tab pos="1254125" algn="l"/>
                <a:tab pos="1433513" algn="l"/>
              </a:tabLst>
            </a:pPr>
            <a:r>
              <a:rPr lang="en-US" sz="3600" b="1" dirty="0">
                <a:solidFill>
                  <a:prstClr val="black"/>
                </a:solidFill>
                <a:latin typeface="Arial Narrow" panose="020B0606020202030204" pitchFamily="34" charset="0"/>
              </a:rPr>
              <a:t>	</a:t>
            </a:r>
            <a:r>
              <a:rPr lang="en-US" sz="36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4</a:t>
            </a:r>
            <a:r>
              <a:rPr lang="en-US" sz="3600" b="1" dirty="0">
                <a:solidFill>
                  <a:prstClr val="black"/>
                </a:solidFill>
                <a:latin typeface="Arial Narrow" panose="020B0606020202030204" pitchFamily="34" charset="0"/>
              </a:rPr>
              <a:t>. 	</a:t>
            </a:r>
            <a:r>
              <a:rPr lang="en-US" sz="3600" dirty="0">
                <a:solidFill>
                  <a:prstClr val="black"/>
                </a:solidFill>
                <a:latin typeface="Arial Narrow" panose="020B0606020202030204" pitchFamily="34" charset="0"/>
              </a:rPr>
              <a:t>To be a </a:t>
            </a:r>
            <a:r>
              <a:rPr lang="en-US" sz="3600" b="1" u="sng" dirty="0">
                <a:solidFill>
                  <a:srgbClr val="C00000"/>
                </a:solidFill>
                <a:latin typeface="Arial Narrow" panose="020B0606020202030204" pitchFamily="34" charset="0"/>
              </a:rPr>
              <a:t>king</a:t>
            </a:r>
            <a:r>
              <a:rPr lang="en-US" sz="3600" dirty="0">
                <a:solidFill>
                  <a:prstClr val="black"/>
                </a:solidFill>
                <a:latin typeface="Arial Narrow" panose="020B0606020202030204" pitchFamily="34" charset="0"/>
              </a:rPr>
              <a:t> as called by the Lord with His delegated 					authority.</a:t>
            </a:r>
          </a:p>
        </p:txBody>
      </p:sp>
    </p:spTree>
    <p:extLst>
      <p:ext uri="{BB962C8B-B14F-4D97-AF65-F5344CB8AC3E}">
        <p14:creationId xmlns:p14="http://schemas.microsoft.com/office/powerpoint/2010/main" val="2053231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240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3526" y="279400"/>
            <a:ext cx="11664950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tabLst>
                <a:tab pos="715963" algn="l"/>
                <a:tab pos="895350" algn="l"/>
                <a:tab pos="1074738" algn="l"/>
                <a:tab pos="1254125" algn="l"/>
                <a:tab pos="1433513" algn="l"/>
                <a:tab pos="1611313" algn="l"/>
                <a:tab pos="1790700" algn="l"/>
                <a:tab pos="1970088" algn="l"/>
                <a:tab pos="2149475" algn="l"/>
                <a:tab pos="2328863" algn="l"/>
                <a:tab pos="2508250" algn="l"/>
              </a:tabLst>
            </a:pPr>
            <a:r>
              <a:rPr lang="en-US" sz="36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IV. 	</a:t>
            </a:r>
            <a:r>
              <a:rPr lang="en-US" sz="36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Desired </a:t>
            </a:r>
            <a:r>
              <a:rPr lang="en-US" sz="3600" b="1" dirty="0">
                <a:solidFill>
                  <a:srgbClr val="C00000"/>
                </a:solidFill>
                <a:latin typeface="Arial Narrow" panose="020B0606020202030204" pitchFamily="34" charset="0"/>
              </a:rPr>
              <a:t>Outcomes</a:t>
            </a:r>
            <a:r>
              <a:rPr lang="en-US" sz="3600" dirty="0"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r>
              <a:rPr lang="en-US" sz="3600" dirty="0">
                <a:solidFill>
                  <a:prstClr val="black"/>
                </a:solidFill>
                <a:latin typeface="Arial Narrow" panose="020B0606020202030204" pitchFamily="34" charset="0"/>
              </a:rPr>
              <a:t>of wielding [</a:t>
            </a:r>
            <a:r>
              <a:rPr lang="en-US" sz="3600" dirty="0">
                <a:solidFill>
                  <a:srgbClr val="C00000"/>
                </a:solidFill>
                <a:latin typeface="Arial Narrow" panose="020B0606020202030204" pitchFamily="34" charset="0"/>
              </a:rPr>
              <a:t>believe and speak</a:t>
            </a:r>
            <a:r>
              <a:rPr lang="en-US" sz="3600" dirty="0">
                <a:solidFill>
                  <a:prstClr val="black"/>
                </a:solidFill>
                <a:latin typeface="Arial Narrow" panose="020B0606020202030204" pitchFamily="34" charset="0"/>
              </a:rPr>
              <a:t>] the Word:</a:t>
            </a:r>
          </a:p>
          <a:p>
            <a:pPr>
              <a:spcBef>
                <a:spcPts val="1200"/>
              </a:spcBef>
              <a:tabLst>
                <a:tab pos="715963" algn="l"/>
                <a:tab pos="895350" algn="l"/>
                <a:tab pos="1074738" algn="l"/>
                <a:tab pos="1254125" algn="l"/>
                <a:tab pos="1433513" algn="l"/>
                <a:tab pos="1611313" algn="l"/>
                <a:tab pos="1790700" algn="l"/>
                <a:tab pos="1970088" algn="l"/>
                <a:tab pos="2149475" algn="l"/>
                <a:tab pos="2328863" algn="l"/>
                <a:tab pos="2508250" algn="l"/>
              </a:tabLst>
            </a:pPr>
            <a:r>
              <a:rPr lang="en-US" sz="3600" b="1" dirty="0">
                <a:solidFill>
                  <a:prstClr val="black"/>
                </a:solidFill>
                <a:latin typeface="Arial Narrow" panose="020B0606020202030204" pitchFamily="34" charset="0"/>
              </a:rPr>
              <a:t>	</a:t>
            </a:r>
            <a:r>
              <a:rPr lang="en-US" sz="36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4</a:t>
            </a:r>
            <a:r>
              <a:rPr lang="en-US" sz="3600" b="1" dirty="0">
                <a:solidFill>
                  <a:prstClr val="black"/>
                </a:solidFill>
                <a:latin typeface="Arial Narrow" panose="020B0606020202030204" pitchFamily="34" charset="0"/>
              </a:rPr>
              <a:t>.	</a:t>
            </a:r>
            <a:r>
              <a:rPr lang="en-US" sz="36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 	</a:t>
            </a:r>
            <a:r>
              <a:rPr lang="en-US" sz="36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To </a:t>
            </a:r>
            <a:r>
              <a:rPr lang="en-US" sz="3600" dirty="0">
                <a:solidFill>
                  <a:prstClr val="black"/>
                </a:solidFill>
                <a:latin typeface="Arial Narrow" panose="020B0606020202030204" pitchFamily="34" charset="0"/>
              </a:rPr>
              <a:t>be a </a:t>
            </a:r>
            <a:r>
              <a:rPr lang="en-US" sz="3600" b="1" u="sng" dirty="0">
                <a:solidFill>
                  <a:srgbClr val="C00000"/>
                </a:solidFill>
                <a:latin typeface="Arial Narrow" panose="020B0606020202030204" pitchFamily="34" charset="0"/>
              </a:rPr>
              <a:t>king</a:t>
            </a:r>
            <a:r>
              <a:rPr lang="en-US" sz="3600" dirty="0">
                <a:solidFill>
                  <a:prstClr val="black"/>
                </a:solidFill>
                <a:latin typeface="Arial Narrow" panose="020B0606020202030204" pitchFamily="34" charset="0"/>
              </a:rPr>
              <a:t> as called by the Lord with His delegated 					authority.</a:t>
            </a:r>
          </a:p>
          <a:p>
            <a:pPr>
              <a:spcBef>
                <a:spcPts val="1200"/>
              </a:spcBef>
              <a:tabLst>
                <a:tab pos="715963" algn="l"/>
                <a:tab pos="895350" algn="l"/>
                <a:tab pos="1074738" algn="l"/>
                <a:tab pos="1254125" algn="l"/>
                <a:tab pos="1433513" algn="l"/>
                <a:tab pos="1611313" algn="l"/>
                <a:tab pos="1790700" algn="l"/>
                <a:tab pos="1970088" algn="l"/>
                <a:tab pos="2149475" algn="l"/>
                <a:tab pos="2328863" algn="l"/>
                <a:tab pos="2508250" algn="l"/>
              </a:tabLst>
            </a:pPr>
            <a:r>
              <a:rPr lang="en-US" sz="3600" dirty="0">
                <a:solidFill>
                  <a:prstClr val="black"/>
                </a:solidFill>
                <a:latin typeface="Arial Narrow" panose="020B0606020202030204" pitchFamily="34" charset="0"/>
              </a:rPr>
              <a:t>				As kings, we speak to the </a:t>
            </a:r>
            <a:r>
              <a:rPr lang="en-US" sz="3600" b="1" u="sng" dirty="0">
                <a:solidFill>
                  <a:srgbClr val="C00000"/>
                </a:solidFill>
                <a:latin typeface="Arial Narrow" panose="020B0606020202030204" pitchFamily="34" charset="0"/>
              </a:rPr>
              <a:t>mountain</a:t>
            </a:r>
            <a:r>
              <a:rPr lang="en-US" sz="3600" dirty="0">
                <a:solidFill>
                  <a:prstClr val="black"/>
                </a:solidFill>
                <a:latin typeface="Arial Narrow" panose="020B0606020202030204" pitchFamily="34" charset="0"/>
              </a:rPr>
              <a:t> [</a:t>
            </a:r>
            <a:r>
              <a:rPr lang="en-US" sz="3600" dirty="0">
                <a:solidFill>
                  <a:srgbClr val="006600"/>
                </a:solidFill>
                <a:latin typeface="Arial Narrow" panose="020B0606020202030204" pitchFamily="34" charset="0"/>
              </a:rPr>
              <a:t>demons, sickness, 				</a:t>
            </a:r>
            <a:r>
              <a:rPr lang="en-US" sz="3600" dirty="0" smtClean="0">
                <a:solidFill>
                  <a:srgbClr val="006600"/>
                </a:solidFill>
                <a:latin typeface="Arial Narrow" panose="020B0606020202030204" pitchFamily="34" charset="0"/>
              </a:rPr>
              <a:t>	situations</a:t>
            </a:r>
            <a:r>
              <a:rPr lang="en-US" sz="3600" dirty="0">
                <a:solidFill>
                  <a:srgbClr val="006600"/>
                </a:solidFill>
                <a:latin typeface="Arial Narrow" panose="020B0606020202030204" pitchFamily="34" charset="0"/>
              </a:rPr>
              <a:t>, etc.</a:t>
            </a:r>
            <a:r>
              <a:rPr lang="en-US" sz="3600" dirty="0">
                <a:solidFill>
                  <a:prstClr val="black"/>
                </a:solidFill>
                <a:latin typeface="Arial Narrow" panose="020B0606020202030204" pitchFamily="34" charset="0"/>
              </a:rPr>
              <a:t>]</a:t>
            </a:r>
          </a:p>
          <a:p>
            <a:pPr>
              <a:spcBef>
                <a:spcPts val="1200"/>
              </a:spcBef>
              <a:tabLst>
                <a:tab pos="715963" algn="l"/>
                <a:tab pos="895350" algn="l"/>
                <a:tab pos="1074738" algn="l"/>
                <a:tab pos="1254125" algn="l"/>
                <a:tab pos="1433513" algn="l"/>
                <a:tab pos="1611313" algn="l"/>
                <a:tab pos="1790700" algn="l"/>
                <a:tab pos="1970088" algn="l"/>
                <a:tab pos="2149475" algn="l"/>
                <a:tab pos="2328863" algn="l"/>
                <a:tab pos="2508250" algn="l"/>
              </a:tabLst>
            </a:pPr>
            <a:r>
              <a:rPr lang="en-US" sz="3600" dirty="0">
                <a:solidFill>
                  <a:prstClr val="black"/>
                </a:solidFill>
                <a:latin typeface="Arial Narrow" panose="020B0606020202030204" pitchFamily="34" charset="0"/>
              </a:rPr>
              <a:t>				Speaking to the mountain is </a:t>
            </a:r>
            <a:r>
              <a:rPr lang="en-US" sz="3600" b="1" u="sng" dirty="0">
                <a:solidFill>
                  <a:srgbClr val="C00000"/>
                </a:solidFill>
                <a:latin typeface="Arial Narrow" panose="020B0606020202030204" pitchFamily="34" charset="0"/>
              </a:rPr>
              <a:t>NOT</a:t>
            </a:r>
            <a:r>
              <a:rPr lang="en-US" sz="3600" dirty="0">
                <a:solidFill>
                  <a:prstClr val="black"/>
                </a:solidFill>
                <a:latin typeface="Arial Narrow" panose="020B0606020202030204" pitchFamily="34" charset="0"/>
              </a:rPr>
              <a:t> speaking to God.</a:t>
            </a:r>
          </a:p>
          <a:p>
            <a:pPr>
              <a:spcBef>
                <a:spcPts val="1200"/>
              </a:spcBef>
              <a:tabLst>
                <a:tab pos="715963" algn="l"/>
                <a:tab pos="895350" algn="l"/>
                <a:tab pos="1074738" algn="l"/>
                <a:tab pos="1254125" algn="l"/>
                <a:tab pos="1433513" algn="l"/>
                <a:tab pos="1611313" algn="l"/>
                <a:tab pos="1790700" algn="l"/>
                <a:tab pos="1970088" algn="l"/>
                <a:tab pos="2149475" algn="l"/>
                <a:tab pos="2328863" algn="l"/>
                <a:tab pos="2508250" algn="l"/>
              </a:tabLst>
            </a:pPr>
            <a:r>
              <a:rPr lang="en-US" sz="3600" b="1" dirty="0">
                <a:solidFill>
                  <a:prstClr val="black"/>
                </a:solidFill>
                <a:latin typeface="Arial Narrow" panose="020B0606020202030204" pitchFamily="34" charset="0"/>
              </a:rPr>
              <a:t>				A.	</a:t>
            </a:r>
            <a:r>
              <a:rPr lang="en-US" sz="3600" dirty="0">
                <a:solidFill>
                  <a:prstClr val="black"/>
                </a:solidFill>
                <a:latin typeface="Arial Narrow" panose="020B0606020202030204" pitchFamily="34" charset="0"/>
              </a:rPr>
              <a:t>Speaking to God is prayer as a </a:t>
            </a:r>
            <a:r>
              <a:rPr lang="en-US" sz="3600" b="1" u="sng" dirty="0">
                <a:solidFill>
                  <a:srgbClr val="C00000"/>
                </a:solidFill>
                <a:latin typeface="Arial Narrow" panose="020B0606020202030204" pitchFamily="34" charset="0"/>
              </a:rPr>
              <a:t>Priest</a:t>
            </a:r>
            <a:r>
              <a:rPr lang="en-US" sz="3600" dirty="0">
                <a:solidFill>
                  <a:prstClr val="black"/>
                </a:solidFill>
                <a:latin typeface="Arial Narrow" panose="020B0606020202030204" pitchFamily="34" charset="0"/>
              </a:rPr>
              <a:t>.</a:t>
            </a:r>
          </a:p>
          <a:p>
            <a:pPr>
              <a:spcBef>
                <a:spcPts val="1200"/>
              </a:spcBef>
              <a:tabLst>
                <a:tab pos="715963" algn="l"/>
                <a:tab pos="895350" algn="l"/>
                <a:tab pos="1074738" algn="l"/>
                <a:tab pos="1254125" algn="l"/>
                <a:tab pos="1433513" algn="l"/>
                <a:tab pos="1611313" algn="l"/>
                <a:tab pos="1790700" algn="l"/>
                <a:tab pos="1970088" algn="l"/>
                <a:tab pos="2149475" algn="l"/>
                <a:tab pos="2328863" algn="l"/>
                <a:tab pos="2508250" algn="l"/>
              </a:tabLst>
            </a:pPr>
            <a:r>
              <a:rPr lang="en-US" sz="3600" b="1" dirty="0">
                <a:solidFill>
                  <a:prstClr val="black"/>
                </a:solidFill>
                <a:latin typeface="Arial Narrow" panose="020B0606020202030204" pitchFamily="34" charset="0"/>
              </a:rPr>
              <a:t>				B. 	</a:t>
            </a:r>
            <a:r>
              <a:rPr lang="en-US" sz="3600" dirty="0">
                <a:solidFill>
                  <a:prstClr val="black"/>
                </a:solidFill>
                <a:latin typeface="Arial Narrow" panose="020B0606020202030204" pitchFamily="34" charset="0"/>
              </a:rPr>
              <a:t>Speaking to the mountain is our commanding and 							</a:t>
            </a:r>
            <a:r>
              <a:rPr lang="en-US" sz="36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	rebuking </a:t>
            </a:r>
            <a:r>
              <a:rPr lang="en-US" sz="3600" dirty="0">
                <a:solidFill>
                  <a:prstClr val="black"/>
                </a:solidFill>
                <a:latin typeface="Arial Narrow" panose="020B0606020202030204" pitchFamily="34" charset="0"/>
              </a:rPr>
              <a:t>the mountain as a </a:t>
            </a:r>
            <a:r>
              <a:rPr lang="en-US" sz="3600" b="1" u="sng" dirty="0">
                <a:solidFill>
                  <a:srgbClr val="C00000"/>
                </a:solidFill>
                <a:latin typeface="Arial Narrow" panose="020B0606020202030204" pitchFamily="34" charset="0"/>
              </a:rPr>
              <a:t>King</a:t>
            </a:r>
            <a:r>
              <a:rPr lang="en-US" sz="3600" dirty="0">
                <a:solidFill>
                  <a:prstClr val="black"/>
                </a:solidFill>
                <a:latin typeface="Arial Narrow" panose="020B0606020202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14314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240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3526" y="279401"/>
            <a:ext cx="11664950" cy="4154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tabLst>
                <a:tab pos="715963" algn="l"/>
                <a:tab pos="895350" algn="l"/>
                <a:tab pos="1074738" algn="l"/>
                <a:tab pos="1254125" algn="l"/>
                <a:tab pos="1433513" algn="l"/>
                <a:tab pos="1611313" algn="l"/>
                <a:tab pos="1790700" algn="l"/>
                <a:tab pos="1970088" algn="l"/>
                <a:tab pos="2149475" algn="l"/>
                <a:tab pos="2328863" algn="l"/>
                <a:tab pos="2508250" algn="l"/>
                <a:tab pos="2686050" algn="l"/>
                <a:tab pos="2865438" algn="l"/>
                <a:tab pos="3054350" algn="l"/>
              </a:tabLst>
            </a:pPr>
            <a:r>
              <a:rPr lang="en-US" sz="36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IV</a:t>
            </a:r>
            <a:r>
              <a:rPr lang="en-US" sz="3600" b="1" dirty="0">
                <a:solidFill>
                  <a:prstClr val="black"/>
                </a:solidFill>
                <a:latin typeface="Arial Narrow" panose="020B0606020202030204" pitchFamily="34" charset="0"/>
              </a:rPr>
              <a:t>. 	</a:t>
            </a:r>
            <a:r>
              <a:rPr lang="en-US" sz="3600" b="1" dirty="0">
                <a:solidFill>
                  <a:srgbClr val="C00000"/>
                </a:solidFill>
                <a:latin typeface="Arial Narrow" panose="020B0606020202030204" pitchFamily="34" charset="0"/>
              </a:rPr>
              <a:t>Desired Outcomes</a:t>
            </a:r>
            <a:r>
              <a:rPr lang="en-US" sz="3600" dirty="0"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r>
              <a:rPr lang="en-US" sz="3600" dirty="0">
                <a:solidFill>
                  <a:prstClr val="black"/>
                </a:solidFill>
                <a:latin typeface="Arial Narrow" panose="020B0606020202030204" pitchFamily="34" charset="0"/>
              </a:rPr>
              <a:t>of wielding [</a:t>
            </a:r>
            <a:r>
              <a:rPr lang="en-US" sz="3600" dirty="0">
                <a:solidFill>
                  <a:srgbClr val="C00000"/>
                </a:solidFill>
                <a:latin typeface="Arial Narrow" panose="020B0606020202030204" pitchFamily="34" charset="0"/>
              </a:rPr>
              <a:t>believe and speak</a:t>
            </a:r>
            <a:r>
              <a:rPr lang="en-US" sz="3600" dirty="0">
                <a:solidFill>
                  <a:prstClr val="black"/>
                </a:solidFill>
                <a:latin typeface="Arial Narrow" panose="020B0606020202030204" pitchFamily="34" charset="0"/>
              </a:rPr>
              <a:t>] the Word:</a:t>
            </a:r>
          </a:p>
          <a:p>
            <a:pPr>
              <a:spcBef>
                <a:spcPts val="1200"/>
              </a:spcBef>
              <a:tabLst>
                <a:tab pos="715963" algn="l"/>
                <a:tab pos="895350" algn="l"/>
                <a:tab pos="1074738" algn="l"/>
                <a:tab pos="1254125" algn="l"/>
                <a:tab pos="1433513" algn="l"/>
                <a:tab pos="1611313" algn="l"/>
                <a:tab pos="1790700" algn="l"/>
                <a:tab pos="1970088" algn="l"/>
                <a:tab pos="2149475" algn="l"/>
                <a:tab pos="2328863" algn="l"/>
                <a:tab pos="2508250" algn="l"/>
                <a:tab pos="2686050" algn="l"/>
                <a:tab pos="2865438" algn="l"/>
                <a:tab pos="3054350" algn="l"/>
              </a:tabLst>
            </a:pPr>
            <a:r>
              <a:rPr lang="en-US" sz="3600" b="1" dirty="0">
                <a:solidFill>
                  <a:prstClr val="black"/>
                </a:solidFill>
                <a:latin typeface="Arial Narrow" panose="020B0606020202030204" pitchFamily="34" charset="0"/>
              </a:rPr>
              <a:t>	</a:t>
            </a:r>
            <a:r>
              <a:rPr lang="en-US" sz="36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4</a:t>
            </a:r>
            <a:r>
              <a:rPr lang="en-US" sz="3600" b="1" dirty="0">
                <a:solidFill>
                  <a:prstClr val="black"/>
                </a:solidFill>
                <a:latin typeface="Arial Narrow" panose="020B0606020202030204" pitchFamily="34" charset="0"/>
              </a:rPr>
              <a:t>. 	</a:t>
            </a:r>
            <a:r>
              <a:rPr lang="en-US" sz="3600" dirty="0">
                <a:solidFill>
                  <a:prstClr val="black"/>
                </a:solidFill>
                <a:latin typeface="Arial Narrow" panose="020B0606020202030204" pitchFamily="34" charset="0"/>
              </a:rPr>
              <a:t>To be a </a:t>
            </a:r>
            <a:r>
              <a:rPr lang="en-US" sz="3600" b="1" u="sng" dirty="0">
                <a:solidFill>
                  <a:srgbClr val="C00000"/>
                </a:solidFill>
                <a:latin typeface="Arial Narrow" panose="020B0606020202030204" pitchFamily="34" charset="0"/>
              </a:rPr>
              <a:t>king</a:t>
            </a:r>
            <a:r>
              <a:rPr lang="en-US" sz="3600" dirty="0">
                <a:solidFill>
                  <a:prstClr val="black"/>
                </a:solidFill>
                <a:latin typeface="Arial Narrow" panose="020B0606020202030204" pitchFamily="34" charset="0"/>
              </a:rPr>
              <a:t> as called by the Lord with His delegated 					authority.</a:t>
            </a:r>
          </a:p>
          <a:p>
            <a:pPr>
              <a:spcBef>
                <a:spcPts val="1200"/>
              </a:spcBef>
              <a:tabLst>
                <a:tab pos="715963" algn="l"/>
                <a:tab pos="895350" algn="l"/>
                <a:tab pos="1074738" algn="l"/>
                <a:tab pos="1254125" algn="l"/>
                <a:tab pos="1433513" algn="l"/>
                <a:tab pos="1611313" algn="l"/>
                <a:tab pos="1790700" algn="l"/>
                <a:tab pos="1970088" algn="l"/>
                <a:tab pos="2149475" algn="l"/>
                <a:tab pos="2328863" algn="l"/>
                <a:tab pos="2508250" algn="l"/>
                <a:tab pos="2686050" algn="l"/>
                <a:tab pos="2865438" algn="l"/>
                <a:tab pos="3054350" algn="l"/>
              </a:tabLst>
            </a:pPr>
            <a:r>
              <a:rPr lang="en-US" sz="3600" b="1" dirty="0">
                <a:solidFill>
                  <a:prstClr val="black"/>
                </a:solidFill>
                <a:latin typeface="Arial Narrow" panose="020B0606020202030204" pitchFamily="34" charset="0"/>
              </a:rPr>
              <a:t>				</a:t>
            </a:r>
            <a:r>
              <a:rPr lang="en-US" sz="3600" b="1" dirty="0" err="1">
                <a:solidFill>
                  <a:prstClr val="black"/>
                </a:solidFill>
                <a:latin typeface="Arial Narrow" panose="020B0606020202030204" pitchFamily="34" charset="0"/>
              </a:rPr>
              <a:t>i</a:t>
            </a:r>
            <a:r>
              <a:rPr lang="en-US" sz="3600" b="1" dirty="0">
                <a:solidFill>
                  <a:prstClr val="black"/>
                </a:solidFill>
                <a:latin typeface="Arial Narrow" panose="020B0606020202030204" pitchFamily="34" charset="0"/>
              </a:rPr>
              <a:t>.		</a:t>
            </a:r>
            <a:r>
              <a:rPr lang="en-US" sz="36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	</a:t>
            </a:r>
            <a:r>
              <a:rPr lang="en-US" sz="3600" b="1" u="sng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Cast</a:t>
            </a:r>
            <a:r>
              <a:rPr lang="en-US" sz="36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en-US" sz="3600" dirty="0">
                <a:solidFill>
                  <a:prstClr val="black"/>
                </a:solidFill>
                <a:latin typeface="Arial Narrow" panose="020B0606020202030204" pitchFamily="34" charset="0"/>
              </a:rPr>
              <a:t>out demons</a:t>
            </a:r>
          </a:p>
          <a:p>
            <a:pPr>
              <a:spcBef>
                <a:spcPts val="1200"/>
              </a:spcBef>
              <a:tabLst>
                <a:tab pos="715963" algn="l"/>
                <a:tab pos="895350" algn="l"/>
                <a:tab pos="1074738" algn="l"/>
                <a:tab pos="1254125" algn="l"/>
                <a:tab pos="1433513" algn="l"/>
                <a:tab pos="1611313" algn="l"/>
                <a:tab pos="1790700" algn="l"/>
                <a:tab pos="1970088" algn="l"/>
                <a:tab pos="2149475" algn="l"/>
                <a:tab pos="2328863" algn="l"/>
                <a:tab pos="2508250" algn="l"/>
                <a:tab pos="2686050" algn="l"/>
                <a:tab pos="2865438" algn="l"/>
                <a:tab pos="3054350" algn="l"/>
              </a:tabLst>
            </a:pPr>
            <a:r>
              <a:rPr lang="en-US" sz="3600" b="1" dirty="0">
                <a:solidFill>
                  <a:prstClr val="black"/>
                </a:solidFill>
                <a:latin typeface="Arial Narrow" panose="020B0606020202030204" pitchFamily="34" charset="0"/>
              </a:rPr>
              <a:t>				ii. 	</a:t>
            </a:r>
            <a:r>
              <a:rPr lang="en-US" sz="36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	</a:t>
            </a:r>
            <a:r>
              <a:rPr lang="en-US" sz="36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Rebuke </a:t>
            </a:r>
            <a:r>
              <a:rPr lang="en-US" sz="3600" b="1" u="sng" dirty="0">
                <a:solidFill>
                  <a:srgbClr val="C00000"/>
                </a:solidFill>
                <a:latin typeface="Arial Narrow" panose="020B0606020202030204" pitchFamily="34" charset="0"/>
              </a:rPr>
              <a:t>sickness and diseases</a:t>
            </a:r>
            <a:endParaRPr lang="en-US" sz="3600" dirty="0"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>
              <a:spcBef>
                <a:spcPts val="1200"/>
              </a:spcBef>
              <a:tabLst>
                <a:tab pos="715963" algn="l"/>
                <a:tab pos="895350" algn="l"/>
                <a:tab pos="1074738" algn="l"/>
                <a:tab pos="1254125" algn="l"/>
                <a:tab pos="1433513" algn="l"/>
                <a:tab pos="1611313" algn="l"/>
                <a:tab pos="1790700" algn="l"/>
                <a:tab pos="1970088" algn="l"/>
                <a:tab pos="2149475" algn="l"/>
                <a:tab pos="2328863" algn="l"/>
                <a:tab pos="2508250" algn="l"/>
                <a:tab pos="2686050" algn="l"/>
                <a:tab pos="2865438" algn="l"/>
                <a:tab pos="3054350" algn="l"/>
              </a:tabLst>
            </a:pPr>
            <a:r>
              <a:rPr lang="en-US" sz="3600" b="1" dirty="0">
                <a:solidFill>
                  <a:prstClr val="black"/>
                </a:solidFill>
                <a:latin typeface="Arial Narrow" panose="020B0606020202030204" pitchFamily="34" charset="0"/>
              </a:rPr>
              <a:t>				iii. 	</a:t>
            </a:r>
            <a:r>
              <a:rPr lang="en-US" sz="36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	</a:t>
            </a:r>
            <a:r>
              <a:rPr lang="en-US" sz="36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Take </a:t>
            </a:r>
            <a:r>
              <a:rPr lang="en-US" sz="3600" dirty="0">
                <a:solidFill>
                  <a:prstClr val="black"/>
                </a:solidFill>
                <a:latin typeface="Arial Narrow" panose="020B0606020202030204" pitchFamily="34" charset="0"/>
              </a:rPr>
              <a:t>authority over the </a:t>
            </a:r>
            <a:r>
              <a:rPr lang="en-US" sz="3600" b="1" u="sng" dirty="0">
                <a:solidFill>
                  <a:srgbClr val="C00000"/>
                </a:solidFill>
                <a:latin typeface="Arial Narrow" panose="020B0606020202030204" pitchFamily="34" charset="0"/>
              </a:rPr>
              <a:t>environment</a:t>
            </a:r>
            <a:r>
              <a:rPr lang="en-US" sz="3600" dirty="0"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r>
              <a:rPr lang="en-US" sz="3600" dirty="0">
                <a:solidFill>
                  <a:prstClr val="black"/>
                </a:solidFill>
                <a:latin typeface="Arial Narrow" panose="020B0606020202030204" pitchFamily="34" charset="0"/>
              </a:rPr>
              <a:t>of our situations</a:t>
            </a:r>
          </a:p>
        </p:txBody>
      </p:sp>
    </p:spTree>
    <p:extLst>
      <p:ext uri="{BB962C8B-B14F-4D97-AF65-F5344CB8AC3E}">
        <p14:creationId xmlns:p14="http://schemas.microsoft.com/office/powerpoint/2010/main" val="3676162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240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3526" y="279401"/>
            <a:ext cx="1166495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tabLst>
                <a:tab pos="715963" algn="l"/>
                <a:tab pos="895350" algn="l"/>
                <a:tab pos="1074738" algn="l"/>
                <a:tab pos="1254125" algn="l"/>
                <a:tab pos="1433513" algn="l"/>
                <a:tab pos="1611313" algn="l"/>
                <a:tab pos="1790700" algn="l"/>
                <a:tab pos="1970088" algn="l"/>
                <a:tab pos="2149475" algn="l"/>
                <a:tab pos="2328863" algn="l"/>
                <a:tab pos="2508250" algn="l"/>
                <a:tab pos="2686050" algn="l"/>
                <a:tab pos="2865438" algn="l"/>
              </a:tabLst>
            </a:pPr>
            <a:r>
              <a:rPr lang="en-US" sz="36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IV</a:t>
            </a:r>
            <a:r>
              <a:rPr lang="en-US" sz="3600" b="1" dirty="0">
                <a:solidFill>
                  <a:prstClr val="black"/>
                </a:solidFill>
                <a:latin typeface="Arial Narrow" panose="020B0606020202030204" pitchFamily="34" charset="0"/>
              </a:rPr>
              <a:t>. 	</a:t>
            </a:r>
            <a:r>
              <a:rPr lang="en-US" sz="3600" b="1" dirty="0">
                <a:solidFill>
                  <a:srgbClr val="C00000"/>
                </a:solidFill>
                <a:latin typeface="Arial Narrow" panose="020B0606020202030204" pitchFamily="34" charset="0"/>
              </a:rPr>
              <a:t>Desired Outcomes</a:t>
            </a:r>
            <a:r>
              <a:rPr lang="en-US" sz="3600" dirty="0"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r>
              <a:rPr lang="en-US" sz="3600" dirty="0">
                <a:solidFill>
                  <a:prstClr val="black"/>
                </a:solidFill>
                <a:latin typeface="Arial Narrow" panose="020B0606020202030204" pitchFamily="34" charset="0"/>
              </a:rPr>
              <a:t>of wielding [</a:t>
            </a:r>
            <a:r>
              <a:rPr lang="en-US" sz="3600" dirty="0">
                <a:solidFill>
                  <a:srgbClr val="C00000"/>
                </a:solidFill>
                <a:latin typeface="Arial Narrow" panose="020B0606020202030204" pitchFamily="34" charset="0"/>
              </a:rPr>
              <a:t>believe and speak</a:t>
            </a:r>
            <a:r>
              <a:rPr lang="en-US" sz="3600" dirty="0">
                <a:solidFill>
                  <a:prstClr val="black"/>
                </a:solidFill>
                <a:latin typeface="Arial Narrow" panose="020B0606020202030204" pitchFamily="34" charset="0"/>
              </a:rPr>
              <a:t>] the Word:</a:t>
            </a:r>
          </a:p>
          <a:p>
            <a:pPr>
              <a:spcBef>
                <a:spcPts val="1200"/>
              </a:spcBef>
              <a:tabLst>
                <a:tab pos="715963" algn="l"/>
                <a:tab pos="895350" algn="l"/>
                <a:tab pos="1074738" algn="l"/>
                <a:tab pos="1254125" algn="l"/>
                <a:tab pos="1433513" algn="l"/>
                <a:tab pos="1611313" algn="l"/>
                <a:tab pos="1790700" algn="l"/>
                <a:tab pos="1970088" algn="l"/>
                <a:tab pos="2149475" algn="l"/>
                <a:tab pos="2328863" algn="l"/>
                <a:tab pos="2508250" algn="l"/>
                <a:tab pos="2686050" algn="l"/>
                <a:tab pos="2865438" algn="l"/>
              </a:tabLst>
            </a:pPr>
            <a:r>
              <a:rPr lang="en-US" sz="3600" b="1" dirty="0">
                <a:solidFill>
                  <a:prstClr val="black"/>
                </a:solidFill>
                <a:latin typeface="Arial Narrow" panose="020B0606020202030204" pitchFamily="34" charset="0"/>
              </a:rPr>
              <a:t>	</a:t>
            </a:r>
            <a:r>
              <a:rPr lang="en-US" sz="36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4</a:t>
            </a:r>
            <a:r>
              <a:rPr lang="en-US" sz="3600" b="1" dirty="0">
                <a:solidFill>
                  <a:prstClr val="black"/>
                </a:solidFill>
                <a:latin typeface="Arial Narrow" panose="020B0606020202030204" pitchFamily="34" charset="0"/>
              </a:rPr>
              <a:t>. 	</a:t>
            </a:r>
            <a:r>
              <a:rPr lang="en-US" sz="3600" dirty="0">
                <a:solidFill>
                  <a:prstClr val="black"/>
                </a:solidFill>
                <a:latin typeface="Arial Narrow" panose="020B0606020202030204" pitchFamily="34" charset="0"/>
              </a:rPr>
              <a:t>To be a </a:t>
            </a:r>
            <a:r>
              <a:rPr lang="en-US" sz="3600" b="1" u="sng" dirty="0">
                <a:solidFill>
                  <a:srgbClr val="C00000"/>
                </a:solidFill>
                <a:latin typeface="Arial Narrow" panose="020B0606020202030204" pitchFamily="34" charset="0"/>
              </a:rPr>
              <a:t>king</a:t>
            </a:r>
            <a:r>
              <a:rPr lang="en-US" sz="3600" dirty="0">
                <a:solidFill>
                  <a:prstClr val="black"/>
                </a:solidFill>
                <a:latin typeface="Arial Narrow" panose="020B0606020202030204" pitchFamily="34" charset="0"/>
              </a:rPr>
              <a:t> as called by the Lord with His delegated 					authority.</a:t>
            </a:r>
          </a:p>
          <a:p>
            <a:pPr>
              <a:spcBef>
                <a:spcPts val="1200"/>
              </a:spcBef>
              <a:tabLst>
                <a:tab pos="715963" algn="l"/>
                <a:tab pos="895350" algn="l"/>
                <a:tab pos="1074738" algn="l"/>
                <a:tab pos="1254125" algn="l"/>
                <a:tab pos="1433513" algn="l"/>
                <a:tab pos="1611313" algn="l"/>
                <a:tab pos="1790700" algn="l"/>
                <a:tab pos="1970088" algn="l"/>
                <a:tab pos="2149475" algn="l"/>
                <a:tab pos="2328863" algn="l"/>
                <a:tab pos="2508250" algn="l"/>
                <a:tab pos="2686050" algn="l"/>
                <a:tab pos="2865438" algn="l"/>
              </a:tabLst>
            </a:pPr>
            <a:r>
              <a:rPr lang="en-US" sz="3600" b="1" dirty="0">
                <a:solidFill>
                  <a:prstClr val="black"/>
                </a:solidFill>
                <a:latin typeface="Arial Narrow" panose="020B0606020202030204" pitchFamily="34" charset="0"/>
              </a:rPr>
              <a:t>				</a:t>
            </a:r>
            <a:r>
              <a:rPr lang="en-US" sz="3600" b="1" dirty="0" err="1">
                <a:solidFill>
                  <a:prstClr val="black"/>
                </a:solidFill>
                <a:latin typeface="Arial Narrow" panose="020B0606020202030204" pitchFamily="34" charset="0"/>
              </a:rPr>
              <a:t>i</a:t>
            </a:r>
            <a:r>
              <a:rPr lang="en-US" sz="3600" b="1" dirty="0">
                <a:solidFill>
                  <a:prstClr val="black"/>
                </a:solidFill>
                <a:latin typeface="Arial Narrow" panose="020B0606020202030204" pitchFamily="34" charset="0"/>
              </a:rPr>
              <a:t>.		</a:t>
            </a:r>
            <a:r>
              <a:rPr lang="en-US" sz="36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	</a:t>
            </a:r>
            <a:r>
              <a:rPr lang="en-US" sz="3600" b="1" u="sng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Cast</a:t>
            </a:r>
            <a:r>
              <a:rPr lang="en-US" sz="36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en-US" sz="3600" dirty="0">
                <a:solidFill>
                  <a:prstClr val="black"/>
                </a:solidFill>
                <a:latin typeface="Arial Narrow" panose="020B0606020202030204" pitchFamily="34" charset="0"/>
              </a:rPr>
              <a:t>out demons</a:t>
            </a:r>
          </a:p>
          <a:p>
            <a:pPr>
              <a:spcBef>
                <a:spcPts val="1200"/>
              </a:spcBef>
              <a:tabLst>
                <a:tab pos="715963" algn="l"/>
                <a:tab pos="895350" algn="l"/>
                <a:tab pos="1074738" algn="l"/>
                <a:tab pos="1254125" algn="l"/>
                <a:tab pos="1433513" algn="l"/>
                <a:tab pos="1611313" algn="l"/>
                <a:tab pos="1790700" algn="l"/>
                <a:tab pos="1970088" algn="l"/>
                <a:tab pos="2149475" algn="l"/>
                <a:tab pos="2328863" algn="l"/>
                <a:tab pos="2508250" algn="l"/>
                <a:tab pos="2686050" algn="l"/>
                <a:tab pos="2865438" algn="l"/>
              </a:tabLst>
            </a:pPr>
            <a:r>
              <a:rPr lang="en-US" sz="3600" b="1" dirty="0">
                <a:solidFill>
                  <a:prstClr val="white">
                    <a:lumMod val="85000"/>
                  </a:prstClr>
                </a:solidFill>
                <a:latin typeface="Arial Narrow" panose="020B0606020202030204" pitchFamily="34" charset="0"/>
              </a:rPr>
              <a:t>				ii. 	</a:t>
            </a:r>
            <a:r>
              <a:rPr lang="en-US" sz="3600" b="1" dirty="0" smtClean="0">
                <a:solidFill>
                  <a:prstClr val="white">
                    <a:lumMod val="85000"/>
                  </a:prstClr>
                </a:solidFill>
                <a:latin typeface="Arial Narrow" panose="020B0606020202030204" pitchFamily="34" charset="0"/>
              </a:rPr>
              <a:t>	</a:t>
            </a:r>
            <a:r>
              <a:rPr lang="en-US" sz="3600" dirty="0" smtClean="0">
                <a:solidFill>
                  <a:prstClr val="white">
                    <a:lumMod val="85000"/>
                  </a:prstClr>
                </a:solidFill>
                <a:latin typeface="Arial Narrow" panose="020B0606020202030204" pitchFamily="34" charset="0"/>
              </a:rPr>
              <a:t>Rebuke </a:t>
            </a:r>
            <a:r>
              <a:rPr lang="en-US" sz="3600" b="1" u="sng" dirty="0">
                <a:solidFill>
                  <a:prstClr val="white">
                    <a:lumMod val="85000"/>
                  </a:prstClr>
                </a:solidFill>
                <a:latin typeface="Arial Narrow" panose="020B0606020202030204" pitchFamily="34" charset="0"/>
              </a:rPr>
              <a:t>sickness and diseases</a:t>
            </a:r>
            <a:endParaRPr lang="en-US" sz="3600" dirty="0">
              <a:solidFill>
                <a:prstClr val="white">
                  <a:lumMod val="85000"/>
                </a:prstClr>
              </a:solidFill>
              <a:latin typeface="Arial Narrow" panose="020B0606020202030204" pitchFamily="34" charset="0"/>
            </a:endParaRPr>
          </a:p>
          <a:p>
            <a:pPr>
              <a:spcBef>
                <a:spcPts val="1200"/>
              </a:spcBef>
              <a:tabLst>
                <a:tab pos="715963" algn="l"/>
                <a:tab pos="895350" algn="l"/>
                <a:tab pos="1074738" algn="l"/>
                <a:tab pos="1254125" algn="l"/>
                <a:tab pos="1433513" algn="l"/>
                <a:tab pos="1611313" algn="l"/>
                <a:tab pos="1790700" algn="l"/>
                <a:tab pos="1970088" algn="l"/>
                <a:tab pos="2149475" algn="l"/>
                <a:tab pos="2328863" algn="l"/>
                <a:tab pos="2508250" algn="l"/>
                <a:tab pos="2686050" algn="l"/>
                <a:tab pos="2865438" algn="l"/>
              </a:tabLst>
            </a:pPr>
            <a:r>
              <a:rPr lang="en-US" sz="3600" b="1" dirty="0">
                <a:solidFill>
                  <a:prstClr val="white">
                    <a:lumMod val="85000"/>
                  </a:prstClr>
                </a:solidFill>
                <a:latin typeface="Arial Narrow" panose="020B0606020202030204" pitchFamily="34" charset="0"/>
              </a:rPr>
              <a:t>				iii. 	</a:t>
            </a:r>
            <a:r>
              <a:rPr lang="en-US" sz="3600" b="1" dirty="0" smtClean="0">
                <a:solidFill>
                  <a:prstClr val="white">
                    <a:lumMod val="85000"/>
                  </a:prstClr>
                </a:solidFill>
                <a:latin typeface="Arial Narrow" panose="020B0606020202030204" pitchFamily="34" charset="0"/>
              </a:rPr>
              <a:t>	</a:t>
            </a:r>
            <a:r>
              <a:rPr lang="en-US" sz="3600" dirty="0" smtClean="0">
                <a:solidFill>
                  <a:prstClr val="white">
                    <a:lumMod val="85000"/>
                  </a:prstClr>
                </a:solidFill>
                <a:latin typeface="Arial Narrow" panose="020B0606020202030204" pitchFamily="34" charset="0"/>
              </a:rPr>
              <a:t>Take </a:t>
            </a:r>
            <a:r>
              <a:rPr lang="en-US" sz="3600" dirty="0">
                <a:solidFill>
                  <a:prstClr val="white">
                    <a:lumMod val="85000"/>
                  </a:prstClr>
                </a:solidFill>
                <a:latin typeface="Arial Narrow" panose="020B0606020202030204" pitchFamily="34" charset="0"/>
              </a:rPr>
              <a:t>authority over the </a:t>
            </a:r>
            <a:r>
              <a:rPr lang="en-US" sz="3600" b="1" u="sng" dirty="0">
                <a:solidFill>
                  <a:prstClr val="white">
                    <a:lumMod val="85000"/>
                  </a:prstClr>
                </a:solidFill>
                <a:latin typeface="Arial Narrow" panose="020B0606020202030204" pitchFamily="34" charset="0"/>
              </a:rPr>
              <a:t>environment</a:t>
            </a:r>
            <a:r>
              <a:rPr lang="en-US" sz="3600" dirty="0">
                <a:solidFill>
                  <a:prstClr val="white">
                    <a:lumMod val="85000"/>
                  </a:prstClr>
                </a:solidFill>
                <a:latin typeface="Arial Narrow" panose="020B0606020202030204" pitchFamily="34" charset="0"/>
              </a:rPr>
              <a:t> of our situations</a:t>
            </a:r>
          </a:p>
        </p:txBody>
      </p:sp>
    </p:spTree>
    <p:extLst>
      <p:ext uri="{BB962C8B-B14F-4D97-AF65-F5344CB8AC3E}">
        <p14:creationId xmlns:p14="http://schemas.microsoft.com/office/powerpoint/2010/main" val="4012129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-media-cache-ak0.pinimg.com/564x/36/6a/9f/366a9f39384413998a11824611b29fc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00"/>
          <a:stretch/>
        </p:blipFill>
        <p:spPr bwMode="auto">
          <a:xfrm>
            <a:off x="8128000" y="-9144"/>
            <a:ext cx="4064000" cy="6867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63525" y="3868015"/>
            <a:ext cx="7762875" cy="2585321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defTabSz="1219140">
              <a:tabLst>
                <a:tab pos="239173" algn="l"/>
                <a:tab pos="478343" algn="l"/>
                <a:tab pos="717515" algn="l"/>
                <a:tab pos="956685" algn="l"/>
                <a:tab pos="1195857" algn="l"/>
                <a:tab pos="1435028" algn="l"/>
                <a:tab pos="1674201" algn="l"/>
                <a:tab pos="1913371" algn="l"/>
                <a:tab pos="2152544" algn="l"/>
                <a:tab pos="2391715" algn="l"/>
                <a:tab pos="2633002" algn="l"/>
                <a:tab pos="2872175" algn="l"/>
                <a:tab pos="3111345" algn="l"/>
                <a:tab pos="3350516" algn="l"/>
                <a:tab pos="3589688" algn="l"/>
                <a:tab pos="3828859" algn="l"/>
                <a:tab pos="4068030" algn="l"/>
                <a:tab pos="4307203" algn="l"/>
                <a:tab pos="4546373" algn="l"/>
              </a:tabLst>
            </a:pPr>
            <a:r>
              <a:rPr lang="en-SG" sz="3200" b="1" dirty="0">
                <a:solidFill>
                  <a:srgbClr val="FFFFCC"/>
                </a:solidFill>
                <a:latin typeface="Arial Narrow" panose="020B0606020202030204" pitchFamily="34" charset="0"/>
              </a:rPr>
              <a:t>Luke 10:19 </a:t>
            </a:r>
            <a:r>
              <a:rPr lang="en-SG" sz="3200" dirty="0">
                <a:solidFill>
                  <a:prstClr val="white"/>
                </a:solidFill>
                <a:latin typeface="Arial Narrow" panose="020B0606020202030204" pitchFamily="34" charset="0"/>
              </a:rPr>
              <a:t>Behold, I give you the </a:t>
            </a:r>
            <a:r>
              <a:rPr lang="en-SG" sz="3200" b="1" u="sng" dirty="0">
                <a:solidFill>
                  <a:srgbClr val="00FFFF"/>
                </a:solidFill>
                <a:latin typeface="Arial Narrow" panose="020B0606020202030204" pitchFamily="34" charset="0"/>
              </a:rPr>
              <a:t>authority </a:t>
            </a:r>
            <a:r>
              <a:rPr lang="en-SG" sz="3200" b="1" u="sng" dirty="0" smtClean="0">
                <a:solidFill>
                  <a:srgbClr val="00FFFF"/>
                </a:solidFill>
                <a:latin typeface="Arial Narrow" panose="020B0606020202030204" pitchFamily="34" charset="0"/>
              </a:rPr>
              <a:t>to </a:t>
            </a:r>
            <a:r>
              <a:rPr lang="en-SG" sz="3200" b="1" u="sng" dirty="0">
                <a:solidFill>
                  <a:srgbClr val="00FFFF"/>
                </a:solidFill>
                <a:latin typeface="Arial Narrow" panose="020B0606020202030204" pitchFamily="34" charset="0"/>
              </a:rPr>
              <a:t>trample on serpents and scorpions</a:t>
            </a:r>
            <a:r>
              <a:rPr lang="en-SG" sz="3200" dirty="0">
                <a:solidFill>
                  <a:prstClr val="white"/>
                </a:solidFill>
                <a:latin typeface="Arial Narrow" panose="020B0606020202030204" pitchFamily="34" charset="0"/>
              </a:rPr>
              <a:t>, and </a:t>
            </a:r>
            <a:r>
              <a:rPr lang="en-SG" sz="4800" b="1" u="sng" dirty="0">
                <a:solidFill>
                  <a:srgbClr val="FFFF00"/>
                </a:solidFill>
                <a:latin typeface="Arial Narrow" panose="020B0606020202030204" pitchFamily="34" charset="0"/>
              </a:rPr>
              <a:t>over all the power of the enemy</a:t>
            </a:r>
            <a:r>
              <a:rPr lang="en-SG" sz="3200" dirty="0">
                <a:solidFill>
                  <a:prstClr val="white"/>
                </a:solidFill>
                <a:latin typeface="Arial Narrow" panose="020B0606020202030204" pitchFamily="34" charset="0"/>
              </a:rPr>
              <a:t>, and </a:t>
            </a:r>
            <a:r>
              <a:rPr lang="en-SG" sz="3200" b="1" u="sng" dirty="0">
                <a:solidFill>
                  <a:srgbClr val="00FFFF"/>
                </a:solidFill>
                <a:latin typeface="Arial Narrow" panose="020B0606020202030204" pitchFamily="34" charset="0"/>
              </a:rPr>
              <a:t>nothing shall by any means hurt you</a:t>
            </a:r>
            <a:r>
              <a:rPr lang="en-SG" sz="3200" dirty="0">
                <a:solidFill>
                  <a:prstClr val="white"/>
                </a:solidFill>
                <a:latin typeface="Arial Narrow" panose="020B0606020202030204" pitchFamily="34" charset="0"/>
              </a:rPr>
              <a:t>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3525" y="279400"/>
            <a:ext cx="777669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tabLst>
                <a:tab pos="715963" algn="l"/>
                <a:tab pos="895350" algn="l"/>
                <a:tab pos="1074738" algn="l"/>
                <a:tab pos="1254125" algn="l"/>
                <a:tab pos="1433513" algn="l"/>
                <a:tab pos="1611313" algn="l"/>
                <a:tab pos="1790700" algn="l"/>
                <a:tab pos="1970088" algn="l"/>
                <a:tab pos="2149475" algn="l"/>
                <a:tab pos="2328863" algn="l"/>
                <a:tab pos="2508250" algn="l"/>
                <a:tab pos="2686050" algn="l"/>
                <a:tab pos="2865438" algn="l"/>
              </a:tabLst>
            </a:pPr>
            <a:r>
              <a:rPr lang="en-US" sz="3600" b="1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IV</a:t>
            </a:r>
            <a:r>
              <a:rPr lang="en-US" sz="3600" b="1" dirty="0">
                <a:solidFill>
                  <a:prstClr val="white"/>
                </a:solidFill>
                <a:latin typeface="Arial Narrow" panose="020B0606020202030204" pitchFamily="34" charset="0"/>
              </a:rPr>
              <a:t>. 	</a:t>
            </a:r>
            <a:r>
              <a:rPr lang="en-US" sz="3600" b="1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Desired </a:t>
            </a:r>
            <a:r>
              <a:rPr lang="en-US" sz="3600" b="1" dirty="0">
                <a:solidFill>
                  <a:srgbClr val="FFFF00"/>
                </a:solidFill>
                <a:latin typeface="Arial Narrow" panose="020B0606020202030204" pitchFamily="34" charset="0"/>
              </a:rPr>
              <a:t>Outcomes </a:t>
            </a:r>
            <a:r>
              <a:rPr lang="en-US" sz="3600" dirty="0">
                <a:solidFill>
                  <a:prstClr val="white"/>
                </a:solidFill>
                <a:latin typeface="Arial Narrow" panose="020B0606020202030204" pitchFamily="34" charset="0"/>
              </a:rPr>
              <a:t>of wielding [</a:t>
            </a:r>
            <a:r>
              <a:rPr lang="en-US" sz="3600" dirty="0">
                <a:solidFill>
                  <a:srgbClr val="FFFF00"/>
                </a:solidFill>
                <a:latin typeface="Arial Narrow" panose="020B0606020202030204" pitchFamily="34" charset="0"/>
              </a:rPr>
              <a:t>believe </a:t>
            </a:r>
            <a:br>
              <a:rPr lang="en-US" sz="3600" dirty="0">
                <a:solidFill>
                  <a:srgbClr val="FFFF00"/>
                </a:solidFill>
                <a:latin typeface="Arial Narrow" panose="020B0606020202030204" pitchFamily="34" charset="0"/>
              </a:rPr>
            </a:br>
            <a:r>
              <a:rPr lang="en-US" sz="3600" dirty="0">
                <a:solidFill>
                  <a:srgbClr val="FFFF00"/>
                </a:solidFill>
                <a:latin typeface="Arial Narrow" panose="020B0606020202030204" pitchFamily="34" charset="0"/>
              </a:rPr>
              <a:t>	</a:t>
            </a:r>
            <a:r>
              <a:rPr lang="en-US" sz="3600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and </a:t>
            </a:r>
            <a:r>
              <a:rPr lang="en-US" sz="3600" dirty="0">
                <a:solidFill>
                  <a:srgbClr val="FFFF00"/>
                </a:solidFill>
                <a:latin typeface="Arial Narrow" panose="020B0606020202030204" pitchFamily="34" charset="0"/>
              </a:rPr>
              <a:t>speak</a:t>
            </a:r>
            <a:r>
              <a:rPr lang="en-US" sz="3600" dirty="0">
                <a:solidFill>
                  <a:prstClr val="white"/>
                </a:solidFill>
                <a:latin typeface="Arial Narrow" panose="020B0606020202030204" pitchFamily="34" charset="0"/>
              </a:rPr>
              <a:t>] the Word:</a:t>
            </a:r>
          </a:p>
          <a:p>
            <a:pPr>
              <a:spcBef>
                <a:spcPts val="1200"/>
              </a:spcBef>
              <a:tabLst>
                <a:tab pos="715963" algn="l"/>
                <a:tab pos="895350" algn="l"/>
                <a:tab pos="1074738" algn="l"/>
                <a:tab pos="1254125" algn="l"/>
                <a:tab pos="1433513" algn="l"/>
                <a:tab pos="1611313" algn="l"/>
                <a:tab pos="1790700" algn="l"/>
                <a:tab pos="1970088" algn="l"/>
                <a:tab pos="2149475" algn="l"/>
                <a:tab pos="2328863" algn="l"/>
                <a:tab pos="2508250" algn="l"/>
                <a:tab pos="2686050" algn="l"/>
                <a:tab pos="2865438" algn="l"/>
              </a:tabLst>
            </a:pPr>
            <a:r>
              <a:rPr lang="en-US" sz="3600" b="1" dirty="0">
                <a:solidFill>
                  <a:prstClr val="white"/>
                </a:solidFill>
                <a:latin typeface="Arial Narrow" panose="020B0606020202030204" pitchFamily="34" charset="0"/>
              </a:rPr>
              <a:t>	</a:t>
            </a:r>
            <a:r>
              <a:rPr lang="en-US" sz="3600" b="1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4</a:t>
            </a:r>
            <a:r>
              <a:rPr lang="en-US" sz="3600" b="1" dirty="0">
                <a:solidFill>
                  <a:prstClr val="white"/>
                </a:solidFill>
                <a:latin typeface="Arial Narrow" panose="020B0606020202030204" pitchFamily="34" charset="0"/>
              </a:rPr>
              <a:t>.	</a:t>
            </a:r>
            <a:r>
              <a:rPr lang="en-US" sz="3600" b="1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	</a:t>
            </a:r>
            <a:r>
              <a:rPr lang="en-US" sz="3600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To </a:t>
            </a:r>
            <a:r>
              <a:rPr lang="en-US" sz="3600" dirty="0">
                <a:solidFill>
                  <a:prstClr val="white"/>
                </a:solidFill>
                <a:latin typeface="Arial Narrow" panose="020B0606020202030204" pitchFamily="34" charset="0"/>
              </a:rPr>
              <a:t>be a </a:t>
            </a:r>
            <a:r>
              <a:rPr lang="en-US" sz="3600" b="1" u="sng" dirty="0">
                <a:solidFill>
                  <a:srgbClr val="FFFF00"/>
                </a:solidFill>
                <a:latin typeface="Arial Narrow" panose="020B0606020202030204" pitchFamily="34" charset="0"/>
              </a:rPr>
              <a:t>king</a:t>
            </a:r>
            <a:r>
              <a:rPr lang="en-US" sz="3600" dirty="0">
                <a:solidFill>
                  <a:prstClr val="white"/>
                </a:solidFill>
                <a:latin typeface="Arial Narrow" panose="020B0606020202030204" pitchFamily="34" charset="0"/>
              </a:rPr>
              <a:t> as called by the Lord </a:t>
            </a:r>
            <a:br>
              <a:rPr lang="en-US" sz="3600" dirty="0">
                <a:solidFill>
                  <a:prstClr val="white"/>
                </a:solidFill>
                <a:latin typeface="Arial Narrow" panose="020B0606020202030204" pitchFamily="34" charset="0"/>
              </a:rPr>
            </a:br>
            <a:r>
              <a:rPr lang="en-US" sz="3600" dirty="0">
                <a:solidFill>
                  <a:prstClr val="white"/>
                </a:solidFill>
                <a:latin typeface="Arial Narrow" panose="020B0606020202030204" pitchFamily="34" charset="0"/>
              </a:rPr>
              <a:t>				</a:t>
            </a:r>
            <a:r>
              <a:rPr lang="en-US" sz="3600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with </a:t>
            </a:r>
            <a:r>
              <a:rPr lang="en-US" sz="3600" dirty="0">
                <a:solidFill>
                  <a:prstClr val="white"/>
                </a:solidFill>
                <a:latin typeface="Arial Narrow" panose="020B0606020202030204" pitchFamily="34" charset="0"/>
              </a:rPr>
              <a:t>His delegated authority.</a:t>
            </a:r>
          </a:p>
          <a:p>
            <a:pPr>
              <a:spcBef>
                <a:spcPts val="1200"/>
              </a:spcBef>
              <a:tabLst>
                <a:tab pos="715963" algn="l"/>
                <a:tab pos="895350" algn="l"/>
                <a:tab pos="1074738" algn="l"/>
                <a:tab pos="1254125" algn="l"/>
                <a:tab pos="1433513" algn="l"/>
                <a:tab pos="1611313" algn="l"/>
                <a:tab pos="1790700" algn="l"/>
                <a:tab pos="1970088" algn="l"/>
                <a:tab pos="2149475" algn="l"/>
                <a:tab pos="2328863" algn="l"/>
                <a:tab pos="2508250" algn="l"/>
                <a:tab pos="2686050" algn="l"/>
                <a:tab pos="2865438" algn="l"/>
              </a:tabLst>
            </a:pPr>
            <a:r>
              <a:rPr lang="en-US" sz="3600" b="1" dirty="0">
                <a:solidFill>
                  <a:prstClr val="white"/>
                </a:solidFill>
                <a:latin typeface="Arial Narrow" panose="020B0606020202030204" pitchFamily="34" charset="0"/>
              </a:rPr>
              <a:t>				</a:t>
            </a:r>
            <a:r>
              <a:rPr lang="en-US" sz="3600" b="1" dirty="0" err="1" smtClean="0">
                <a:solidFill>
                  <a:prstClr val="white"/>
                </a:solidFill>
                <a:latin typeface="Arial Narrow" panose="020B0606020202030204" pitchFamily="34" charset="0"/>
              </a:rPr>
              <a:t>i</a:t>
            </a:r>
            <a:r>
              <a:rPr lang="en-US" sz="3600" b="1" dirty="0">
                <a:solidFill>
                  <a:prstClr val="white"/>
                </a:solidFill>
                <a:latin typeface="Arial Narrow" panose="020B0606020202030204" pitchFamily="34" charset="0"/>
              </a:rPr>
              <a:t>. 	</a:t>
            </a:r>
            <a:r>
              <a:rPr lang="en-US" sz="3600" b="1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	</a:t>
            </a:r>
            <a:r>
              <a:rPr lang="en-US" sz="3600" b="1" u="sng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Cast</a:t>
            </a:r>
            <a:r>
              <a:rPr lang="en-US" sz="3600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 </a:t>
            </a:r>
            <a:r>
              <a:rPr lang="en-US" sz="3600" dirty="0">
                <a:solidFill>
                  <a:prstClr val="white"/>
                </a:solidFill>
                <a:latin typeface="Arial Narrow" panose="020B0606020202030204" pitchFamily="34" charset="0"/>
              </a:rPr>
              <a:t>out demons</a:t>
            </a:r>
          </a:p>
        </p:txBody>
      </p:sp>
    </p:spTree>
    <p:extLst>
      <p:ext uri="{BB962C8B-B14F-4D97-AF65-F5344CB8AC3E}">
        <p14:creationId xmlns:p14="http://schemas.microsoft.com/office/powerpoint/2010/main" val="3499994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6041" y="263068"/>
            <a:ext cx="1166274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98525">
              <a:tabLst>
                <a:tab pos="176213" algn="l"/>
                <a:tab pos="354013" algn="l"/>
                <a:tab pos="530225" algn="l"/>
                <a:tab pos="722313" algn="l"/>
                <a:tab pos="900113" algn="l"/>
                <a:tab pos="1076325" algn="l"/>
                <a:tab pos="1254125" algn="l"/>
                <a:tab pos="1430338" algn="l"/>
                <a:tab pos="1608138" algn="l"/>
                <a:tab pos="1798638" algn="l"/>
                <a:tab pos="1976438" algn="l"/>
                <a:tab pos="2152650" algn="l"/>
              </a:tabLst>
            </a:pPr>
            <a:r>
              <a:rPr lang="en-US" sz="88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I.			</a:t>
            </a:r>
            <a:r>
              <a:rPr lang="en-US" sz="88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Why</a:t>
            </a:r>
            <a:r>
              <a:rPr lang="en-US" sz="8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build </a:t>
            </a:r>
            <a:r>
              <a:rPr lang="en-US" sz="8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a strong </a:t>
            </a:r>
            <a:r>
              <a:rPr lang="en-US" sz="8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/>
            </a:r>
            <a:br>
              <a:rPr lang="en-US" sz="8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</a:br>
            <a:r>
              <a:rPr lang="en-US" sz="8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					word-life?</a:t>
            </a:r>
            <a:endParaRPr lang="en-US" sz="88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3981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2400">
              <a:solidFill>
                <a:prstClr val="white"/>
              </a:solidFill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63525" y="3327400"/>
            <a:ext cx="1166495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SzPct val="60000"/>
              <a:tabLst>
                <a:tab pos="548626" algn="l"/>
                <a:tab pos="1645879" algn="l"/>
              </a:tabLst>
            </a:pPr>
            <a:r>
              <a:rPr lang="en-US" sz="3200" b="1" dirty="0">
                <a:solidFill>
                  <a:srgbClr val="006600"/>
                </a:solidFill>
                <a:latin typeface="Arial Narrow" pitchFamily="34" charset="0"/>
              </a:rPr>
              <a:t>Luke 4:35-36 </a:t>
            </a:r>
            <a:r>
              <a:rPr lang="en-US" sz="3200" dirty="0">
                <a:solidFill>
                  <a:prstClr val="black"/>
                </a:solidFill>
                <a:latin typeface="Arial Narrow" pitchFamily="34" charset="0"/>
              </a:rPr>
              <a:t>But Jesus </a:t>
            </a:r>
            <a:r>
              <a:rPr lang="en-US" sz="3200" b="1" u="sng" dirty="0">
                <a:solidFill>
                  <a:srgbClr val="660066"/>
                </a:solidFill>
                <a:latin typeface="Arial Narrow" pitchFamily="34" charset="0"/>
              </a:rPr>
              <a:t>rebuked him</a:t>
            </a:r>
            <a:r>
              <a:rPr lang="en-US" sz="3200" dirty="0">
                <a:solidFill>
                  <a:prstClr val="black"/>
                </a:solidFill>
                <a:latin typeface="Arial Narrow" pitchFamily="34" charset="0"/>
              </a:rPr>
              <a:t>, saying, “Be quiet, and come out of him!”  And when the </a:t>
            </a:r>
            <a:r>
              <a:rPr lang="en-US" sz="3200" b="1" u="sng" dirty="0">
                <a:solidFill>
                  <a:srgbClr val="000066"/>
                </a:solidFill>
                <a:latin typeface="Arial Narrow" pitchFamily="34" charset="0"/>
              </a:rPr>
              <a:t>demon</a:t>
            </a:r>
            <a:r>
              <a:rPr lang="en-US" sz="3200" dirty="0">
                <a:solidFill>
                  <a:prstClr val="black"/>
                </a:solidFill>
                <a:latin typeface="Arial Narrow" pitchFamily="34" charset="0"/>
              </a:rPr>
              <a:t> had thrown him in their midst, it came out of him and did not hurt him. Then they were all amazed and spoke among themselves, saying, “What a word this is!  For </a:t>
            </a:r>
            <a:r>
              <a:rPr lang="en-US" sz="3200" b="1" u="sng" dirty="0">
                <a:solidFill>
                  <a:srgbClr val="660066"/>
                </a:solidFill>
                <a:latin typeface="Arial Narrow" pitchFamily="34" charset="0"/>
              </a:rPr>
              <a:t>with authority and power </a:t>
            </a:r>
            <a:r>
              <a:rPr lang="en-US" sz="3200" b="1" u="sng" dirty="0">
                <a:solidFill>
                  <a:prstClr val="black"/>
                </a:solidFill>
                <a:latin typeface="Arial Narrow" pitchFamily="34" charset="0"/>
              </a:rPr>
              <a:t/>
            </a:r>
            <a:br>
              <a:rPr lang="en-US" sz="3200" b="1" u="sng" dirty="0">
                <a:solidFill>
                  <a:prstClr val="black"/>
                </a:solidFill>
                <a:latin typeface="Arial Narrow" pitchFamily="34" charset="0"/>
              </a:rPr>
            </a:br>
            <a:r>
              <a:rPr lang="en-US" sz="3200" dirty="0">
                <a:solidFill>
                  <a:prstClr val="black"/>
                </a:solidFill>
                <a:latin typeface="Arial Narrow" pitchFamily="34" charset="0"/>
              </a:rPr>
              <a:t>He </a:t>
            </a:r>
            <a:r>
              <a:rPr lang="en-US" sz="3200" b="1" u="sng" dirty="0">
                <a:solidFill>
                  <a:srgbClr val="660066"/>
                </a:solidFill>
                <a:latin typeface="Arial Narrow" pitchFamily="34" charset="0"/>
              </a:rPr>
              <a:t>commands</a:t>
            </a:r>
            <a:r>
              <a:rPr lang="en-US" sz="3200" dirty="0">
                <a:solidFill>
                  <a:prstClr val="black"/>
                </a:solidFill>
                <a:latin typeface="Arial Narrow" pitchFamily="34" charset="0"/>
              </a:rPr>
              <a:t> the </a:t>
            </a:r>
            <a:r>
              <a:rPr lang="en-US" sz="3200" b="1" u="sng" dirty="0">
                <a:solidFill>
                  <a:srgbClr val="000066"/>
                </a:solidFill>
                <a:latin typeface="Arial Narrow" pitchFamily="34" charset="0"/>
              </a:rPr>
              <a:t>unclean spirits</a:t>
            </a:r>
            <a:r>
              <a:rPr lang="en-US" sz="3200" dirty="0">
                <a:solidFill>
                  <a:prstClr val="black"/>
                </a:solidFill>
                <a:latin typeface="Arial Narrow" pitchFamily="34" charset="0"/>
              </a:rPr>
              <a:t>, and they come out.”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3526" y="260648"/>
            <a:ext cx="11664950" cy="2697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tabLst>
                <a:tab pos="715963" algn="l"/>
                <a:tab pos="895350" algn="l"/>
                <a:tab pos="1074738" algn="l"/>
                <a:tab pos="1254125" algn="l"/>
                <a:tab pos="1433513" algn="l"/>
                <a:tab pos="1611313" algn="l"/>
                <a:tab pos="1790700" algn="l"/>
                <a:tab pos="1970088" algn="l"/>
                <a:tab pos="2149475" algn="l"/>
                <a:tab pos="2328863" algn="l"/>
                <a:tab pos="2508250" algn="l"/>
                <a:tab pos="2686050" algn="l"/>
                <a:tab pos="2865438" algn="l"/>
                <a:tab pos="3054350" algn="l"/>
                <a:tab pos="3233738" algn="l"/>
                <a:tab pos="3413125" algn="l"/>
              </a:tabLst>
            </a:pPr>
            <a:r>
              <a:rPr lang="en-US" sz="36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IV</a:t>
            </a:r>
            <a:r>
              <a:rPr lang="en-US" sz="3600" b="1" dirty="0">
                <a:solidFill>
                  <a:prstClr val="black"/>
                </a:solidFill>
                <a:latin typeface="Arial Narrow" panose="020B0606020202030204" pitchFamily="34" charset="0"/>
              </a:rPr>
              <a:t>. 	</a:t>
            </a:r>
            <a:r>
              <a:rPr lang="en-US" sz="3600" b="1" dirty="0">
                <a:solidFill>
                  <a:srgbClr val="C00000"/>
                </a:solidFill>
                <a:latin typeface="Arial Narrow" panose="020B0606020202030204" pitchFamily="34" charset="0"/>
              </a:rPr>
              <a:t>Desired Outcomes</a:t>
            </a:r>
            <a:r>
              <a:rPr lang="en-US" sz="3600" dirty="0"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r>
              <a:rPr lang="en-US" sz="3600" dirty="0">
                <a:solidFill>
                  <a:prstClr val="black"/>
                </a:solidFill>
                <a:latin typeface="Arial Narrow" panose="020B0606020202030204" pitchFamily="34" charset="0"/>
              </a:rPr>
              <a:t>of wielding [</a:t>
            </a:r>
            <a:r>
              <a:rPr lang="en-US" sz="3600" dirty="0">
                <a:solidFill>
                  <a:srgbClr val="C00000"/>
                </a:solidFill>
                <a:latin typeface="Arial Narrow" panose="020B0606020202030204" pitchFamily="34" charset="0"/>
              </a:rPr>
              <a:t>believe and speak</a:t>
            </a:r>
            <a:r>
              <a:rPr lang="en-US" sz="3600" dirty="0">
                <a:solidFill>
                  <a:prstClr val="black"/>
                </a:solidFill>
                <a:latin typeface="Arial Narrow" panose="020B0606020202030204" pitchFamily="34" charset="0"/>
              </a:rPr>
              <a:t>] the Word:</a:t>
            </a:r>
          </a:p>
          <a:p>
            <a:pPr>
              <a:spcBef>
                <a:spcPts val="1200"/>
              </a:spcBef>
              <a:tabLst>
                <a:tab pos="715963" algn="l"/>
                <a:tab pos="895350" algn="l"/>
                <a:tab pos="1074738" algn="l"/>
                <a:tab pos="1254125" algn="l"/>
                <a:tab pos="1433513" algn="l"/>
                <a:tab pos="1611313" algn="l"/>
                <a:tab pos="1790700" algn="l"/>
                <a:tab pos="1970088" algn="l"/>
                <a:tab pos="2149475" algn="l"/>
                <a:tab pos="2328863" algn="l"/>
                <a:tab pos="2508250" algn="l"/>
                <a:tab pos="2686050" algn="l"/>
                <a:tab pos="2865438" algn="l"/>
                <a:tab pos="3054350" algn="l"/>
                <a:tab pos="3233738" algn="l"/>
                <a:tab pos="3413125" algn="l"/>
              </a:tabLst>
            </a:pPr>
            <a:r>
              <a:rPr lang="en-US" sz="3600" b="1" dirty="0">
                <a:solidFill>
                  <a:prstClr val="black"/>
                </a:solidFill>
                <a:latin typeface="Arial Narrow" panose="020B0606020202030204" pitchFamily="34" charset="0"/>
              </a:rPr>
              <a:t>	</a:t>
            </a:r>
            <a:r>
              <a:rPr lang="en-US" sz="36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4</a:t>
            </a:r>
            <a:r>
              <a:rPr lang="en-US" sz="3600" b="1" dirty="0">
                <a:solidFill>
                  <a:prstClr val="black"/>
                </a:solidFill>
                <a:latin typeface="Arial Narrow" panose="020B0606020202030204" pitchFamily="34" charset="0"/>
              </a:rPr>
              <a:t>. 	</a:t>
            </a:r>
            <a:r>
              <a:rPr lang="en-US" sz="3600" dirty="0">
                <a:solidFill>
                  <a:prstClr val="black"/>
                </a:solidFill>
                <a:latin typeface="Arial Narrow" panose="020B0606020202030204" pitchFamily="34" charset="0"/>
              </a:rPr>
              <a:t>To be a </a:t>
            </a:r>
            <a:r>
              <a:rPr lang="en-US" sz="3600" b="1" u="sng" dirty="0">
                <a:solidFill>
                  <a:srgbClr val="C00000"/>
                </a:solidFill>
                <a:latin typeface="Arial Narrow" panose="020B0606020202030204" pitchFamily="34" charset="0"/>
              </a:rPr>
              <a:t>king</a:t>
            </a:r>
            <a:r>
              <a:rPr lang="en-US" sz="3600" dirty="0">
                <a:solidFill>
                  <a:prstClr val="black"/>
                </a:solidFill>
                <a:latin typeface="Arial Narrow" panose="020B0606020202030204" pitchFamily="34" charset="0"/>
              </a:rPr>
              <a:t> as called by the Lord with His delegated 					authority.</a:t>
            </a:r>
          </a:p>
          <a:p>
            <a:pPr>
              <a:spcBef>
                <a:spcPts val="1200"/>
              </a:spcBef>
              <a:tabLst>
                <a:tab pos="715963" algn="l"/>
                <a:tab pos="895350" algn="l"/>
                <a:tab pos="1074738" algn="l"/>
                <a:tab pos="1254125" algn="l"/>
                <a:tab pos="1433513" algn="l"/>
                <a:tab pos="1611313" algn="l"/>
                <a:tab pos="1790700" algn="l"/>
                <a:tab pos="1970088" algn="l"/>
                <a:tab pos="2149475" algn="l"/>
                <a:tab pos="2328863" algn="l"/>
                <a:tab pos="2508250" algn="l"/>
                <a:tab pos="2686050" algn="l"/>
                <a:tab pos="2865438" algn="l"/>
                <a:tab pos="3054350" algn="l"/>
                <a:tab pos="3233738" algn="l"/>
                <a:tab pos="3413125" algn="l"/>
              </a:tabLst>
            </a:pPr>
            <a:r>
              <a:rPr lang="en-US" sz="3600" b="1" dirty="0">
                <a:solidFill>
                  <a:prstClr val="black"/>
                </a:solidFill>
                <a:latin typeface="Arial Narrow" panose="020B0606020202030204" pitchFamily="34" charset="0"/>
              </a:rPr>
              <a:t>				</a:t>
            </a:r>
            <a:r>
              <a:rPr lang="en-US" sz="3600" b="1" dirty="0" err="1">
                <a:solidFill>
                  <a:prstClr val="black"/>
                </a:solidFill>
                <a:latin typeface="Arial Narrow" panose="020B0606020202030204" pitchFamily="34" charset="0"/>
              </a:rPr>
              <a:t>i</a:t>
            </a:r>
            <a:r>
              <a:rPr lang="en-US" sz="3600" b="1" dirty="0">
                <a:solidFill>
                  <a:prstClr val="black"/>
                </a:solidFill>
                <a:latin typeface="Arial Narrow" panose="020B0606020202030204" pitchFamily="34" charset="0"/>
              </a:rPr>
              <a:t>.		</a:t>
            </a:r>
            <a:r>
              <a:rPr lang="en-US" sz="3600" b="1" u="sng" dirty="0">
                <a:solidFill>
                  <a:srgbClr val="C00000"/>
                </a:solidFill>
                <a:latin typeface="Arial Narrow" panose="020B0606020202030204" pitchFamily="34" charset="0"/>
              </a:rPr>
              <a:t>Cast</a:t>
            </a:r>
            <a:r>
              <a:rPr lang="en-US" sz="3600" dirty="0">
                <a:solidFill>
                  <a:prstClr val="black"/>
                </a:solidFill>
                <a:latin typeface="Arial Narrow" panose="020B0606020202030204" pitchFamily="34" charset="0"/>
              </a:rPr>
              <a:t> out demons</a:t>
            </a:r>
            <a:endParaRPr lang="en-US" sz="3600" dirty="0">
              <a:solidFill>
                <a:prstClr val="white">
                  <a:lumMod val="85000"/>
                </a:prst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651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-5080"/>
            <a:ext cx="12192000" cy="6858000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2400">
              <a:solidFill>
                <a:prstClr val="white"/>
              </a:solidFill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0" y="3284984"/>
            <a:ext cx="12192000" cy="2308314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wrap="square" lIns="91400" tIns="45715" rIns="91400" bIns="45715">
            <a:spAutoFit/>
          </a:bodyPr>
          <a:lstStyle>
            <a:lvl1pPr eaLnBrk="0" hangingPunct="0">
              <a:tabLst>
                <a:tab pos="174625" algn="l"/>
                <a:tab pos="352425" algn="l"/>
                <a:tab pos="528638" algn="l"/>
                <a:tab pos="720725" algn="l"/>
                <a:tab pos="898525" algn="l"/>
                <a:tab pos="1074738" algn="l"/>
                <a:tab pos="1252538" algn="l"/>
                <a:tab pos="1428750" algn="l"/>
                <a:tab pos="1606550" algn="l"/>
                <a:tab pos="1797050" algn="l"/>
              </a:tabLs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174625" algn="l"/>
                <a:tab pos="352425" algn="l"/>
                <a:tab pos="528638" algn="l"/>
                <a:tab pos="720725" algn="l"/>
                <a:tab pos="898525" algn="l"/>
                <a:tab pos="1074738" algn="l"/>
                <a:tab pos="1252538" algn="l"/>
                <a:tab pos="1428750" algn="l"/>
                <a:tab pos="1606550" algn="l"/>
                <a:tab pos="1797050" algn="l"/>
              </a:tabLs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174625" algn="l"/>
                <a:tab pos="352425" algn="l"/>
                <a:tab pos="528638" algn="l"/>
                <a:tab pos="720725" algn="l"/>
                <a:tab pos="898525" algn="l"/>
                <a:tab pos="1074738" algn="l"/>
                <a:tab pos="1252538" algn="l"/>
                <a:tab pos="1428750" algn="l"/>
                <a:tab pos="1606550" algn="l"/>
                <a:tab pos="1797050" algn="l"/>
              </a:tabLs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174625" algn="l"/>
                <a:tab pos="352425" algn="l"/>
                <a:tab pos="528638" algn="l"/>
                <a:tab pos="720725" algn="l"/>
                <a:tab pos="898525" algn="l"/>
                <a:tab pos="1074738" algn="l"/>
                <a:tab pos="1252538" algn="l"/>
                <a:tab pos="1428750" algn="l"/>
                <a:tab pos="1606550" algn="l"/>
                <a:tab pos="1797050" algn="l"/>
              </a:tabLs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174625" algn="l"/>
                <a:tab pos="352425" algn="l"/>
                <a:tab pos="528638" algn="l"/>
                <a:tab pos="720725" algn="l"/>
                <a:tab pos="898525" algn="l"/>
                <a:tab pos="1074738" algn="l"/>
                <a:tab pos="1252538" algn="l"/>
                <a:tab pos="1428750" algn="l"/>
                <a:tab pos="1606550" algn="l"/>
                <a:tab pos="1797050" algn="l"/>
              </a:tabLs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tabLst>
                <a:tab pos="174625" algn="l"/>
                <a:tab pos="352425" algn="l"/>
                <a:tab pos="528638" algn="l"/>
                <a:tab pos="720725" algn="l"/>
                <a:tab pos="898525" algn="l"/>
                <a:tab pos="1074738" algn="l"/>
                <a:tab pos="1252538" algn="l"/>
                <a:tab pos="1428750" algn="l"/>
                <a:tab pos="1606550" algn="l"/>
                <a:tab pos="1797050" algn="l"/>
              </a:tabLs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tabLst>
                <a:tab pos="174625" algn="l"/>
                <a:tab pos="352425" algn="l"/>
                <a:tab pos="528638" algn="l"/>
                <a:tab pos="720725" algn="l"/>
                <a:tab pos="898525" algn="l"/>
                <a:tab pos="1074738" algn="l"/>
                <a:tab pos="1252538" algn="l"/>
                <a:tab pos="1428750" algn="l"/>
                <a:tab pos="1606550" algn="l"/>
                <a:tab pos="1797050" algn="l"/>
              </a:tabLs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tabLst>
                <a:tab pos="174625" algn="l"/>
                <a:tab pos="352425" algn="l"/>
                <a:tab pos="528638" algn="l"/>
                <a:tab pos="720725" algn="l"/>
                <a:tab pos="898525" algn="l"/>
                <a:tab pos="1074738" algn="l"/>
                <a:tab pos="1252538" algn="l"/>
                <a:tab pos="1428750" algn="l"/>
                <a:tab pos="1606550" algn="l"/>
                <a:tab pos="1797050" algn="l"/>
              </a:tabLs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tabLst>
                <a:tab pos="174625" algn="l"/>
                <a:tab pos="352425" algn="l"/>
                <a:tab pos="528638" algn="l"/>
                <a:tab pos="720725" algn="l"/>
                <a:tab pos="898525" algn="l"/>
                <a:tab pos="1074738" algn="l"/>
                <a:tab pos="1252538" algn="l"/>
                <a:tab pos="1428750" algn="l"/>
                <a:tab pos="1606550" algn="l"/>
                <a:tab pos="1797050" algn="l"/>
              </a:tabLs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defTabSz="911203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SG" altLang="en-US" sz="3600" dirty="0">
                <a:solidFill>
                  <a:prstClr val="white"/>
                </a:solidFill>
                <a:latin typeface="Arial Narrow" pitchFamily="34" charset="0"/>
              </a:rPr>
              <a:t>In Jesus name, I come against you unclean, filthy and lustful spirit!  </a:t>
            </a:r>
            <a:br>
              <a:rPr lang="en-SG" altLang="en-US" sz="3600" dirty="0">
                <a:solidFill>
                  <a:prstClr val="white"/>
                </a:solidFill>
                <a:latin typeface="Arial Narrow" pitchFamily="34" charset="0"/>
              </a:rPr>
            </a:br>
            <a:r>
              <a:rPr lang="en-SG" altLang="en-US" sz="3600" dirty="0">
                <a:solidFill>
                  <a:prstClr val="white"/>
                </a:solidFill>
                <a:latin typeface="Arial Narrow" pitchFamily="34" charset="0"/>
              </a:rPr>
              <a:t>Get out of my life!  You have no more hold over me!  </a:t>
            </a:r>
            <a:br>
              <a:rPr lang="en-SG" altLang="en-US" sz="3600" dirty="0">
                <a:solidFill>
                  <a:prstClr val="white"/>
                </a:solidFill>
                <a:latin typeface="Arial Narrow" pitchFamily="34" charset="0"/>
              </a:rPr>
            </a:br>
            <a:r>
              <a:rPr lang="en-SG" altLang="en-US" sz="3600" dirty="0">
                <a:solidFill>
                  <a:prstClr val="white"/>
                </a:solidFill>
                <a:latin typeface="Arial Narrow" pitchFamily="34" charset="0"/>
              </a:rPr>
              <a:t>I am cleansed and covered by the blood of Jesus!  </a:t>
            </a:r>
            <a:br>
              <a:rPr lang="en-SG" altLang="en-US" sz="3600" dirty="0">
                <a:solidFill>
                  <a:prstClr val="white"/>
                </a:solidFill>
                <a:latin typeface="Arial Narrow" pitchFamily="34" charset="0"/>
              </a:rPr>
            </a:br>
            <a:r>
              <a:rPr lang="en-SG" altLang="en-US" sz="3600" dirty="0">
                <a:solidFill>
                  <a:prstClr val="white"/>
                </a:solidFill>
                <a:latin typeface="Arial Narrow" pitchFamily="34" charset="0"/>
              </a:rPr>
              <a:t>Away from my life!  GO! In Jesus’ name.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3526" y="260648"/>
            <a:ext cx="11664950" cy="2697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tabLst>
                <a:tab pos="715963" algn="l"/>
                <a:tab pos="895350" algn="l"/>
                <a:tab pos="1074738" algn="l"/>
                <a:tab pos="1254125" algn="l"/>
                <a:tab pos="1433513" algn="l"/>
                <a:tab pos="1611313" algn="l"/>
                <a:tab pos="1790700" algn="l"/>
                <a:tab pos="1970088" algn="l"/>
                <a:tab pos="2149475" algn="l"/>
                <a:tab pos="2328863" algn="l"/>
                <a:tab pos="2508250" algn="l"/>
                <a:tab pos="2686050" algn="l"/>
                <a:tab pos="2865438" algn="l"/>
                <a:tab pos="3054350" algn="l"/>
                <a:tab pos="3233738" algn="l"/>
                <a:tab pos="3413125" algn="l"/>
              </a:tabLst>
            </a:pPr>
            <a:r>
              <a:rPr lang="en-US" sz="36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IV</a:t>
            </a:r>
            <a:r>
              <a:rPr lang="en-US" sz="3600" b="1" dirty="0">
                <a:solidFill>
                  <a:prstClr val="black"/>
                </a:solidFill>
                <a:latin typeface="Arial Narrow" panose="020B0606020202030204" pitchFamily="34" charset="0"/>
              </a:rPr>
              <a:t>. 	</a:t>
            </a:r>
            <a:r>
              <a:rPr lang="en-US" sz="3600" b="1" dirty="0">
                <a:solidFill>
                  <a:srgbClr val="C00000"/>
                </a:solidFill>
                <a:latin typeface="Arial Narrow" panose="020B0606020202030204" pitchFamily="34" charset="0"/>
              </a:rPr>
              <a:t>Desired Outcomes</a:t>
            </a:r>
            <a:r>
              <a:rPr lang="en-US" sz="3600" dirty="0"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r>
              <a:rPr lang="en-US" sz="3600" dirty="0">
                <a:solidFill>
                  <a:prstClr val="black"/>
                </a:solidFill>
                <a:latin typeface="Arial Narrow" panose="020B0606020202030204" pitchFamily="34" charset="0"/>
              </a:rPr>
              <a:t>of wielding [</a:t>
            </a:r>
            <a:r>
              <a:rPr lang="en-US" sz="3600" dirty="0">
                <a:solidFill>
                  <a:srgbClr val="C00000"/>
                </a:solidFill>
                <a:latin typeface="Arial Narrow" panose="020B0606020202030204" pitchFamily="34" charset="0"/>
              </a:rPr>
              <a:t>believe and speak</a:t>
            </a:r>
            <a:r>
              <a:rPr lang="en-US" sz="3600" dirty="0">
                <a:solidFill>
                  <a:prstClr val="black"/>
                </a:solidFill>
                <a:latin typeface="Arial Narrow" panose="020B0606020202030204" pitchFamily="34" charset="0"/>
              </a:rPr>
              <a:t>] the Word:</a:t>
            </a:r>
          </a:p>
          <a:p>
            <a:pPr>
              <a:spcBef>
                <a:spcPts val="1200"/>
              </a:spcBef>
              <a:tabLst>
                <a:tab pos="715963" algn="l"/>
                <a:tab pos="895350" algn="l"/>
                <a:tab pos="1074738" algn="l"/>
                <a:tab pos="1254125" algn="l"/>
                <a:tab pos="1433513" algn="l"/>
                <a:tab pos="1611313" algn="l"/>
                <a:tab pos="1790700" algn="l"/>
                <a:tab pos="1970088" algn="l"/>
                <a:tab pos="2149475" algn="l"/>
                <a:tab pos="2328863" algn="l"/>
                <a:tab pos="2508250" algn="l"/>
                <a:tab pos="2686050" algn="l"/>
                <a:tab pos="2865438" algn="l"/>
                <a:tab pos="3054350" algn="l"/>
                <a:tab pos="3233738" algn="l"/>
                <a:tab pos="3413125" algn="l"/>
              </a:tabLst>
            </a:pPr>
            <a:r>
              <a:rPr lang="en-US" sz="3600" b="1" dirty="0">
                <a:solidFill>
                  <a:prstClr val="black"/>
                </a:solidFill>
                <a:latin typeface="Arial Narrow" panose="020B0606020202030204" pitchFamily="34" charset="0"/>
              </a:rPr>
              <a:t>	</a:t>
            </a:r>
            <a:r>
              <a:rPr lang="en-US" sz="36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4</a:t>
            </a:r>
            <a:r>
              <a:rPr lang="en-US" sz="3600" b="1" dirty="0">
                <a:solidFill>
                  <a:prstClr val="black"/>
                </a:solidFill>
                <a:latin typeface="Arial Narrow" panose="020B0606020202030204" pitchFamily="34" charset="0"/>
              </a:rPr>
              <a:t>. 	</a:t>
            </a:r>
            <a:r>
              <a:rPr lang="en-US" sz="3600" dirty="0">
                <a:solidFill>
                  <a:prstClr val="black"/>
                </a:solidFill>
                <a:latin typeface="Arial Narrow" panose="020B0606020202030204" pitchFamily="34" charset="0"/>
              </a:rPr>
              <a:t>To be a </a:t>
            </a:r>
            <a:r>
              <a:rPr lang="en-US" sz="3600" b="1" u="sng" dirty="0">
                <a:solidFill>
                  <a:srgbClr val="C00000"/>
                </a:solidFill>
                <a:latin typeface="Arial Narrow" panose="020B0606020202030204" pitchFamily="34" charset="0"/>
              </a:rPr>
              <a:t>king</a:t>
            </a:r>
            <a:r>
              <a:rPr lang="en-US" sz="3600" dirty="0">
                <a:solidFill>
                  <a:prstClr val="black"/>
                </a:solidFill>
                <a:latin typeface="Arial Narrow" panose="020B0606020202030204" pitchFamily="34" charset="0"/>
              </a:rPr>
              <a:t> as called by the Lord with His delegated 					authority.</a:t>
            </a:r>
          </a:p>
          <a:p>
            <a:pPr>
              <a:spcBef>
                <a:spcPts val="1200"/>
              </a:spcBef>
              <a:tabLst>
                <a:tab pos="715963" algn="l"/>
                <a:tab pos="895350" algn="l"/>
                <a:tab pos="1074738" algn="l"/>
                <a:tab pos="1254125" algn="l"/>
                <a:tab pos="1433513" algn="l"/>
                <a:tab pos="1611313" algn="l"/>
                <a:tab pos="1790700" algn="l"/>
                <a:tab pos="1970088" algn="l"/>
                <a:tab pos="2149475" algn="l"/>
                <a:tab pos="2328863" algn="l"/>
                <a:tab pos="2508250" algn="l"/>
                <a:tab pos="2686050" algn="l"/>
                <a:tab pos="2865438" algn="l"/>
                <a:tab pos="3054350" algn="l"/>
                <a:tab pos="3233738" algn="l"/>
                <a:tab pos="3413125" algn="l"/>
              </a:tabLst>
            </a:pPr>
            <a:r>
              <a:rPr lang="en-US" sz="3600" b="1" dirty="0">
                <a:solidFill>
                  <a:prstClr val="black"/>
                </a:solidFill>
                <a:latin typeface="Arial Narrow" panose="020B0606020202030204" pitchFamily="34" charset="0"/>
              </a:rPr>
              <a:t>				</a:t>
            </a:r>
            <a:r>
              <a:rPr lang="en-US" sz="3600" b="1" dirty="0" err="1">
                <a:solidFill>
                  <a:prstClr val="black"/>
                </a:solidFill>
                <a:latin typeface="Arial Narrow" panose="020B0606020202030204" pitchFamily="34" charset="0"/>
              </a:rPr>
              <a:t>i</a:t>
            </a:r>
            <a:r>
              <a:rPr lang="en-US" sz="3600" b="1" dirty="0">
                <a:solidFill>
                  <a:prstClr val="black"/>
                </a:solidFill>
                <a:latin typeface="Arial Narrow" panose="020B0606020202030204" pitchFamily="34" charset="0"/>
              </a:rPr>
              <a:t>.		</a:t>
            </a:r>
            <a:r>
              <a:rPr lang="en-US" sz="3600" b="1" u="sng" dirty="0">
                <a:solidFill>
                  <a:srgbClr val="C00000"/>
                </a:solidFill>
                <a:latin typeface="Arial Narrow" panose="020B0606020202030204" pitchFamily="34" charset="0"/>
              </a:rPr>
              <a:t>Cast</a:t>
            </a:r>
            <a:r>
              <a:rPr lang="en-US" sz="3600" dirty="0">
                <a:solidFill>
                  <a:prstClr val="black"/>
                </a:solidFill>
                <a:latin typeface="Arial Narrow" panose="020B0606020202030204" pitchFamily="34" charset="0"/>
              </a:rPr>
              <a:t> out demons</a:t>
            </a:r>
            <a:endParaRPr lang="en-US" sz="3600" dirty="0">
              <a:solidFill>
                <a:prstClr val="white">
                  <a:lumMod val="85000"/>
                </a:prst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408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84" y="0"/>
            <a:ext cx="12192000" cy="6858000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240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2370" y="260350"/>
            <a:ext cx="1159294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tabLst>
                <a:tab pos="715963" algn="l"/>
                <a:tab pos="895350" algn="l"/>
                <a:tab pos="1074738" algn="l"/>
                <a:tab pos="1254125" algn="l"/>
                <a:tab pos="1433513" algn="l"/>
                <a:tab pos="1611313" algn="l"/>
                <a:tab pos="1790700" algn="l"/>
                <a:tab pos="1970088" algn="l"/>
                <a:tab pos="2149475" algn="l"/>
                <a:tab pos="2328863" algn="l"/>
                <a:tab pos="2508250" algn="l"/>
                <a:tab pos="2686050" algn="l"/>
              </a:tabLst>
            </a:pPr>
            <a:r>
              <a:rPr lang="en-US" sz="36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IV</a:t>
            </a:r>
            <a:r>
              <a:rPr lang="en-US" sz="3600" b="1" dirty="0">
                <a:solidFill>
                  <a:prstClr val="black"/>
                </a:solidFill>
                <a:latin typeface="Arial Narrow" panose="020B0606020202030204" pitchFamily="34" charset="0"/>
              </a:rPr>
              <a:t>. 	</a:t>
            </a:r>
            <a:r>
              <a:rPr lang="en-US" sz="3600" b="1" dirty="0">
                <a:solidFill>
                  <a:srgbClr val="C00000"/>
                </a:solidFill>
                <a:latin typeface="Arial Narrow" panose="020B0606020202030204" pitchFamily="34" charset="0"/>
              </a:rPr>
              <a:t>Desired Outcomes</a:t>
            </a:r>
            <a:r>
              <a:rPr lang="en-US" sz="3600" dirty="0"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r>
              <a:rPr lang="en-US" sz="3600" dirty="0">
                <a:solidFill>
                  <a:prstClr val="black"/>
                </a:solidFill>
                <a:latin typeface="Arial Narrow" panose="020B0606020202030204" pitchFamily="34" charset="0"/>
              </a:rPr>
              <a:t>of wielding [</a:t>
            </a:r>
            <a:r>
              <a:rPr lang="en-US" sz="3600" dirty="0">
                <a:solidFill>
                  <a:srgbClr val="C00000"/>
                </a:solidFill>
                <a:latin typeface="Arial Narrow" panose="020B0606020202030204" pitchFamily="34" charset="0"/>
              </a:rPr>
              <a:t>believe and speak</a:t>
            </a:r>
            <a:r>
              <a:rPr lang="en-US" sz="3600" dirty="0">
                <a:solidFill>
                  <a:prstClr val="black"/>
                </a:solidFill>
                <a:latin typeface="Arial Narrow" panose="020B0606020202030204" pitchFamily="34" charset="0"/>
              </a:rPr>
              <a:t>] the Word:</a:t>
            </a:r>
          </a:p>
          <a:p>
            <a:pPr>
              <a:spcBef>
                <a:spcPts val="1200"/>
              </a:spcBef>
              <a:tabLst>
                <a:tab pos="715963" algn="l"/>
                <a:tab pos="895350" algn="l"/>
                <a:tab pos="1074738" algn="l"/>
                <a:tab pos="1254125" algn="l"/>
                <a:tab pos="1433513" algn="l"/>
                <a:tab pos="1611313" algn="l"/>
                <a:tab pos="1790700" algn="l"/>
                <a:tab pos="1970088" algn="l"/>
                <a:tab pos="2149475" algn="l"/>
                <a:tab pos="2328863" algn="l"/>
                <a:tab pos="2508250" algn="l"/>
                <a:tab pos="2686050" algn="l"/>
              </a:tabLst>
            </a:pPr>
            <a:r>
              <a:rPr lang="en-US" sz="3600" b="1" dirty="0">
                <a:solidFill>
                  <a:prstClr val="black"/>
                </a:solidFill>
                <a:latin typeface="Arial Narrow" panose="020B0606020202030204" pitchFamily="34" charset="0"/>
              </a:rPr>
              <a:t>	</a:t>
            </a:r>
            <a:r>
              <a:rPr lang="en-US" sz="36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4</a:t>
            </a:r>
            <a:r>
              <a:rPr lang="en-US" sz="3600" b="1" dirty="0">
                <a:solidFill>
                  <a:prstClr val="black"/>
                </a:solidFill>
                <a:latin typeface="Arial Narrow" panose="020B0606020202030204" pitchFamily="34" charset="0"/>
              </a:rPr>
              <a:t>.	</a:t>
            </a:r>
            <a:r>
              <a:rPr lang="en-US" sz="36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 	</a:t>
            </a:r>
            <a:r>
              <a:rPr lang="en-US" sz="36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To </a:t>
            </a:r>
            <a:r>
              <a:rPr lang="en-US" sz="3600" dirty="0">
                <a:solidFill>
                  <a:prstClr val="black"/>
                </a:solidFill>
                <a:latin typeface="Arial Narrow" panose="020B0606020202030204" pitchFamily="34" charset="0"/>
              </a:rPr>
              <a:t>be a </a:t>
            </a:r>
            <a:r>
              <a:rPr lang="en-US" sz="3600" b="1" u="sng" dirty="0">
                <a:solidFill>
                  <a:srgbClr val="C00000"/>
                </a:solidFill>
                <a:latin typeface="Arial Narrow" panose="020B0606020202030204" pitchFamily="34" charset="0"/>
              </a:rPr>
              <a:t>king</a:t>
            </a:r>
            <a:r>
              <a:rPr lang="en-US" sz="3600" dirty="0">
                <a:solidFill>
                  <a:prstClr val="black"/>
                </a:solidFill>
                <a:latin typeface="Arial Narrow" panose="020B0606020202030204" pitchFamily="34" charset="0"/>
              </a:rPr>
              <a:t> as called by the Lord with His delegated 					authority.</a:t>
            </a:r>
          </a:p>
          <a:p>
            <a:pPr>
              <a:spcBef>
                <a:spcPts val="1200"/>
              </a:spcBef>
              <a:tabLst>
                <a:tab pos="715963" algn="l"/>
                <a:tab pos="895350" algn="l"/>
                <a:tab pos="1074738" algn="l"/>
                <a:tab pos="1254125" algn="l"/>
                <a:tab pos="1433513" algn="l"/>
                <a:tab pos="1611313" algn="l"/>
                <a:tab pos="1790700" algn="l"/>
                <a:tab pos="1970088" algn="l"/>
                <a:tab pos="2149475" algn="l"/>
                <a:tab pos="2328863" algn="l"/>
                <a:tab pos="2508250" algn="l"/>
                <a:tab pos="2686050" algn="l"/>
              </a:tabLst>
            </a:pPr>
            <a:r>
              <a:rPr lang="en-US" sz="2800" b="1" dirty="0">
                <a:latin typeface="Arial Narrow" panose="020B0606020202030204" pitchFamily="34" charset="0"/>
              </a:rPr>
              <a:t>				</a:t>
            </a:r>
            <a:r>
              <a:rPr lang="en-US" sz="2800" b="1" dirty="0" err="1">
                <a:latin typeface="Arial Narrow" panose="020B0606020202030204" pitchFamily="34" charset="0"/>
              </a:rPr>
              <a:t>i</a:t>
            </a:r>
            <a:r>
              <a:rPr lang="en-US" sz="2800" b="1" dirty="0">
                <a:latin typeface="Arial Narrow" panose="020B0606020202030204" pitchFamily="34" charset="0"/>
              </a:rPr>
              <a:t>.		</a:t>
            </a:r>
            <a:r>
              <a:rPr lang="en-US" sz="2800" b="1" dirty="0" smtClean="0">
                <a:latin typeface="Arial Narrow" panose="020B0606020202030204" pitchFamily="34" charset="0"/>
              </a:rPr>
              <a:t>		</a:t>
            </a:r>
            <a:r>
              <a:rPr lang="en-US" sz="2800" b="1" u="sng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Cast</a:t>
            </a:r>
            <a:r>
              <a:rPr lang="en-US" sz="2800" dirty="0" smtClean="0">
                <a:latin typeface="Arial Narrow" panose="020B0606020202030204" pitchFamily="34" charset="0"/>
              </a:rPr>
              <a:t> </a:t>
            </a:r>
            <a:r>
              <a:rPr lang="en-US" sz="2800" dirty="0">
                <a:latin typeface="Arial Narrow" panose="020B0606020202030204" pitchFamily="34" charset="0"/>
              </a:rPr>
              <a:t>out demons</a:t>
            </a:r>
          </a:p>
          <a:p>
            <a:pPr>
              <a:spcBef>
                <a:spcPts val="1200"/>
              </a:spcBef>
              <a:tabLst>
                <a:tab pos="715963" algn="l"/>
                <a:tab pos="895350" algn="l"/>
                <a:tab pos="1074738" algn="l"/>
                <a:tab pos="1254125" algn="l"/>
                <a:tab pos="1433513" algn="l"/>
                <a:tab pos="1611313" algn="l"/>
                <a:tab pos="1790700" algn="l"/>
                <a:tab pos="1970088" algn="l"/>
                <a:tab pos="2149475" algn="l"/>
                <a:tab pos="2328863" algn="l"/>
                <a:tab pos="2508250" algn="l"/>
                <a:tab pos="2686050" algn="l"/>
              </a:tabLst>
            </a:pPr>
            <a:r>
              <a:rPr lang="en-US" sz="3600" b="1" dirty="0">
                <a:solidFill>
                  <a:prstClr val="black"/>
                </a:solidFill>
                <a:latin typeface="Arial Narrow" panose="020B0606020202030204" pitchFamily="34" charset="0"/>
              </a:rPr>
              <a:t>				ii. 	</a:t>
            </a:r>
            <a:r>
              <a:rPr lang="en-US" sz="36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	</a:t>
            </a:r>
            <a:r>
              <a:rPr lang="en-US" sz="36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Rebuke </a:t>
            </a:r>
            <a:r>
              <a:rPr lang="en-US" sz="3600" b="1" u="sng" dirty="0">
                <a:solidFill>
                  <a:srgbClr val="C00000"/>
                </a:solidFill>
                <a:latin typeface="Arial Narrow" panose="020B0606020202030204" pitchFamily="34" charset="0"/>
              </a:rPr>
              <a:t>sickness and diseases</a:t>
            </a:r>
            <a:endParaRPr lang="en-US" sz="3600" dirty="0"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>
              <a:spcBef>
                <a:spcPts val="1200"/>
              </a:spcBef>
              <a:tabLst>
                <a:tab pos="715963" algn="l"/>
                <a:tab pos="895350" algn="l"/>
                <a:tab pos="1074738" algn="l"/>
                <a:tab pos="1254125" algn="l"/>
                <a:tab pos="1433513" algn="l"/>
                <a:tab pos="1611313" algn="l"/>
                <a:tab pos="1790700" algn="l"/>
                <a:tab pos="1970088" algn="l"/>
                <a:tab pos="2149475" algn="l"/>
                <a:tab pos="2328863" algn="l"/>
                <a:tab pos="2508250" algn="l"/>
                <a:tab pos="2686050" algn="l"/>
              </a:tabLst>
            </a:pPr>
            <a:r>
              <a:rPr lang="en-US" sz="3600" b="1" dirty="0">
                <a:solidFill>
                  <a:prstClr val="white">
                    <a:lumMod val="85000"/>
                  </a:prstClr>
                </a:solidFill>
                <a:latin typeface="Arial Narrow" panose="020B0606020202030204" pitchFamily="34" charset="0"/>
              </a:rPr>
              <a:t>				iii. 	</a:t>
            </a:r>
            <a:r>
              <a:rPr lang="en-US" sz="3600" b="1" dirty="0" smtClean="0">
                <a:solidFill>
                  <a:prstClr val="white">
                    <a:lumMod val="85000"/>
                  </a:prstClr>
                </a:solidFill>
                <a:latin typeface="Arial Narrow" panose="020B0606020202030204" pitchFamily="34" charset="0"/>
              </a:rPr>
              <a:t>	</a:t>
            </a:r>
            <a:r>
              <a:rPr lang="en-US" sz="3600" dirty="0" smtClean="0">
                <a:solidFill>
                  <a:prstClr val="white">
                    <a:lumMod val="85000"/>
                  </a:prstClr>
                </a:solidFill>
                <a:latin typeface="Arial Narrow" panose="020B0606020202030204" pitchFamily="34" charset="0"/>
              </a:rPr>
              <a:t>Take </a:t>
            </a:r>
            <a:r>
              <a:rPr lang="en-US" sz="3600" dirty="0">
                <a:solidFill>
                  <a:prstClr val="white">
                    <a:lumMod val="85000"/>
                  </a:prstClr>
                </a:solidFill>
                <a:latin typeface="Arial Narrow" panose="020B0606020202030204" pitchFamily="34" charset="0"/>
              </a:rPr>
              <a:t>authority over the </a:t>
            </a:r>
            <a:r>
              <a:rPr lang="en-US" sz="3600" b="1" u="sng" dirty="0">
                <a:solidFill>
                  <a:prstClr val="white">
                    <a:lumMod val="85000"/>
                  </a:prstClr>
                </a:solidFill>
                <a:latin typeface="Arial Narrow" panose="020B0606020202030204" pitchFamily="34" charset="0"/>
              </a:rPr>
              <a:t>environment</a:t>
            </a:r>
            <a:r>
              <a:rPr lang="en-US" sz="3600" dirty="0">
                <a:solidFill>
                  <a:prstClr val="white">
                    <a:lumMod val="85000"/>
                  </a:prstClr>
                </a:solidFill>
                <a:latin typeface="Arial Narrow" panose="020B0606020202030204" pitchFamily="34" charset="0"/>
              </a:rPr>
              <a:t> of our situations</a:t>
            </a:r>
          </a:p>
        </p:txBody>
      </p:sp>
    </p:spTree>
    <p:extLst>
      <p:ext uri="{BB962C8B-B14F-4D97-AF65-F5344CB8AC3E}">
        <p14:creationId xmlns:p14="http://schemas.microsoft.com/office/powerpoint/2010/main" val="2797191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0664" y="0"/>
            <a:ext cx="12192000" cy="6858000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2400">
              <a:solidFill>
                <a:prstClr val="white"/>
              </a:solidFill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63525" y="3429000"/>
            <a:ext cx="1166495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SzPct val="60000"/>
              <a:tabLst>
                <a:tab pos="548626" algn="l"/>
                <a:tab pos="1645879" algn="l"/>
              </a:tabLst>
            </a:pPr>
            <a:r>
              <a:rPr lang="en-US" sz="3200" b="1" dirty="0">
                <a:solidFill>
                  <a:srgbClr val="006600"/>
                </a:solidFill>
                <a:latin typeface="Arial Narrow" pitchFamily="34" charset="0"/>
              </a:rPr>
              <a:t>Luke 4:39 </a:t>
            </a:r>
            <a:r>
              <a:rPr lang="en-US" sz="3200" dirty="0">
                <a:solidFill>
                  <a:prstClr val="black"/>
                </a:solidFill>
                <a:latin typeface="Arial Narrow" pitchFamily="34" charset="0"/>
              </a:rPr>
              <a:t>So He stood over her and </a:t>
            </a:r>
            <a:r>
              <a:rPr lang="en-US" sz="3200" b="1" u="sng" dirty="0">
                <a:solidFill>
                  <a:srgbClr val="D60093"/>
                </a:solidFill>
                <a:latin typeface="Arial Narrow" pitchFamily="34" charset="0"/>
              </a:rPr>
              <a:t>rebuked the fever</a:t>
            </a:r>
            <a:r>
              <a:rPr lang="en-US" sz="3200" dirty="0">
                <a:solidFill>
                  <a:prstClr val="black"/>
                </a:solidFill>
                <a:latin typeface="Arial Narrow" pitchFamily="34" charset="0"/>
              </a:rPr>
              <a:t>, and it left her.  </a:t>
            </a:r>
          </a:p>
          <a:p>
            <a:pPr>
              <a:buSzPct val="60000"/>
              <a:tabLst>
                <a:tab pos="548626" algn="l"/>
                <a:tab pos="1645879" algn="l"/>
              </a:tabLst>
            </a:pPr>
            <a:r>
              <a:rPr lang="en-US" sz="3200" dirty="0">
                <a:solidFill>
                  <a:prstClr val="black"/>
                </a:solidFill>
                <a:latin typeface="Arial Narrow" pitchFamily="34" charset="0"/>
              </a:rPr>
              <a:t>And immediately she arose and served them.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3526" y="260648"/>
            <a:ext cx="11664950" cy="2697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tabLst>
                <a:tab pos="715963" algn="l"/>
                <a:tab pos="895350" algn="l"/>
                <a:tab pos="1074738" algn="l"/>
                <a:tab pos="1254125" algn="l"/>
                <a:tab pos="1433513" algn="l"/>
                <a:tab pos="1611313" algn="l"/>
                <a:tab pos="1790700" algn="l"/>
                <a:tab pos="1970088" algn="l"/>
                <a:tab pos="2149475" algn="l"/>
              </a:tabLst>
            </a:pPr>
            <a:r>
              <a:rPr lang="en-US" sz="36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IV</a:t>
            </a:r>
            <a:r>
              <a:rPr lang="en-US" sz="3600" b="1" dirty="0">
                <a:solidFill>
                  <a:prstClr val="black"/>
                </a:solidFill>
                <a:latin typeface="Arial Narrow" panose="020B0606020202030204" pitchFamily="34" charset="0"/>
              </a:rPr>
              <a:t>. 	</a:t>
            </a:r>
            <a:r>
              <a:rPr lang="en-US" sz="3600" b="1" dirty="0">
                <a:solidFill>
                  <a:srgbClr val="C00000"/>
                </a:solidFill>
                <a:latin typeface="Arial Narrow" panose="020B0606020202030204" pitchFamily="34" charset="0"/>
              </a:rPr>
              <a:t>Desired Outcomes</a:t>
            </a:r>
            <a:r>
              <a:rPr lang="en-US" sz="3600" dirty="0"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r>
              <a:rPr lang="en-US" sz="3600" dirty="0">
                <a:solidFill>
                  <a:prstClr val="black"/>
                </a:solidFill>
                <a:latin typeface="Arial Narrow" panose="020B0606020202030204" pitchFamily="34" charset="0"/>
              </a:rPr>
              <a:t>of wielding [</a:t>
            </a:r>
            <a:r>
              <a:rPr lang="en-US" sz="3600" dirty="0">
                <a:solidFill>
                  <a:srgbClr val="C00000"/>
                </a:solidFill>
                <a:latin typeface="Arial Narrow" panose="020B0606020202030204" pitchFamily="34" charset="0"/>
              </a:rPr>
              <a:t>believe and speak</a:t>
            </a:r>
            <a:r>
              <a:rPr lang="en-US" sz="3600" dirty="0">
                <a:solidFill>
                  <a:prstClr val="black"/>
                </a:solidFill>
                <a:latin typeface="Arial Narrow" panose="020B0606020202030204" pitchFamily="34" charset="0"/>
              </a:rPr>
              <a:t>] the Word:</a:t>
            </a:r>
          </a:p>
          <a:p>
            <a:pPr>
              <a:spcBef>
                <a:spcPts val="1200"/>
              </a:spcBef>
              <a:tabLst>
                <a:tab pos="715963" algn="l"/>
                <a:tab pos="895350" algn="l"/>
                <a:tab pos="1074738" algn="l"/>
                <a:tab pos="1254125" algn="l"/>
                <a:tab pos="1433513" algn="l"/>
                <a:tab pos="1611313" algn="l"/>
                <a:tab pos="1790700" algn="l"/>
                <a:tab pos="1970088" algn="l"/>
                <a:tab pos="2149475" algn="l"/>
              </a:tabLst>
            </a:pPr>
            <a:r>
              <a:rPr lang="en-US" sz="3600" b="1" dirty="0">
                <a:solidFill>
                  <a:prstClr val="black"/>
                </a:solidFill>
                <a:latin typeface="Arial Narrow" panose="020B0606020202030204" pitchFamily="34" charset="0"/>
              </a:rPr>
              <a:t>	</a:t>
            </a:r>
            <a:r>
              <a:rPr lang="en-US" sz="36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4</a:t>
            </a:r>
            <a:r>
              <a:rPr lang="en-US" sz="3600" b="1" dirty="0">
                <a:solidFill>
                  <a:prstClr val="black"/>
                </a:solidFill>
                <a:latin typeface="Arial Narrow" panose="020B0606020202030204" pitchFamily="34" charset="0"/>
              </a:rPr>
              <a:t>.	</a:t>
            </a:r>
            <a:r>
              <a:rPr lang="en-US" sz="36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 	</a:t>
            </a:r>
            <a:r>
              <a:rPr lang="en-US" sz="36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To </a:t>
            </a:r>
            <a:r>
              <a:rPr lang="en-US" sz="3600" dirty="0">
                <a:solidFill>
                  <a:prstClr val="black"/>
                </a:solidFill>
                <a:latin typeface="Arial Narrow" panose="020B0606020202030204" pitchFamily="34" charset="0"/>
              </a:rPr>
              <a:t>be a </a:t>
            </a:r>
            <a:r>
              <a:rPr lang="en-US" sz="3600" b="1" u="sng" dirty="0">
                <a:solidFill>
                  <a:srgbClr val="C00000"/>
                </a:solidFill>
                <a:latin typeface="Arial Narrow" panose="020B0606020202030204" pitchFamily="34" charset="0"/>
              </a:rPr>
              <a:t>king</a:t>
            </a:r>
            <a:r>
              <a:rPr lang="en-US" sz="3600" dirty="0">
                <a:solidFill>
                  <a:prstClr val="black"/>
                </a:solidFill>
                <a:latin typeface="Arial Narrow" panose="020B0606020202030204" pitchFamily="34" charset="0"/>
              </a:rPr>
              <a:t> as called by the Lord with His delegated 					authority.</a:t>
            </a:r>
          </a:p>
          <a:p>
            <a:pPr>
              <a:spcBef>
                <a:spcPts val="1200"/>
              </a:spcBef>
              <a:tabLst>
                <a:tab pos="715963" algn="l"/>
                <a:tab pos="895350" algn="l"/>
                <a:tab pos="1074738" algn="l"/>
                <a:tab pos="1254125" algn="l"/>
                <a:tab pos="1433513" algn="l"/>
                <a:tab pos="1611313" algn="l"/>
                <a:tab pos="1790700" algn="l"/>
                <a:tab pos="1970088" algn="l"/>
                <a:tab pos="2149475" algn="l"/>
              </a:tabLst>
            </a:pPr>
            <a:r>
              <a:rPr lang="en-US" sz="3600" b="1" dirty="0">
                <a:solidFill>
                  <a:prstClr val="black"/>
                </a:solidFill>
                <a:latin typeface="Arial Narrow" panose="020B0606020202030204" pitchFamily="34" charset="0"/>
              </a:rPr>
              <a:t>				ii. 	</a:t>
            </a:r>
            <a:r>
              <a:rPr lang="en-US" sz="3600" dirty="0">
                <a:solidFill>
                  <a:prstClr val="black"/>
                </a:solidFill>
                <a:latin typeface="Arial Narrow" panose="020B0606020202030204" pitchFamily="34" charset="0"/>
              </a:rPr>
              <a:t>Rebuke </a:t>
            </a:r>
            <a:r>
              <a:rPr lang="en-US" sz="3600" b="1" u="sng" dirty="0">
                <a:solidFill>
                  <a:srgbClr val="C00000"/>
                </a:solidFill>
                <a:latin typeface="Arial Narrow" panose="020B0606020202030204" pitchFamily="34" charset="0"/>
              </a:rPr>
              <a:t>sickness and diseases</a:t>
            </a:r>
            <a:endParaRPr lang="en-US" sz="36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2755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2400">
              <a:solidFill>
                <a:prstClr val="white"/>
              </a:solidFill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0" y="3212976"/>
            <a:ext cx="12192000" cy="3416310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wrap="square" lIns="91400" tIns="45715" rIns="91400" bIns="45715">
            <a:spAutoFit/>
          </a:bodyPr>
          <a:lstStyle>
            <a:lvl1pPr eaLnBrk="0" hangingPunct="0">
              <a:tabLst>
                <a:tab pos="174625" algn="l"/>
                <a:tab pos="352425" algn="l"/>
                <a:tab pos="528638" algn="l"/>
                <a:tab pos="720725" algn="l"/>
                <a:tab pos="898525" algn="l"/>
                <a:tab pos="1074738" algn="l"/>
                <a:tab pos="1252538" algn="l"/>
                <a:tab pos="1428750" algn="l"/>
                <a:tab pos="1606550" algn="l"/>
                <a:tab pos="1797050" algn="l"/>
              </a:tabLs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174625" algn="l"/>
                <a:tab pos="352425" algn="l"/>
                <a:tab pos="528638" algn="l"/>
                <a:tab pos="720725" algn="l"/>
                <a:tab pos="898525" algn="l"/>
                <a:tab pos="1074738" algn="l"/>
                <a:tab pos="1252538" algn="l"/>
                <a:tab pos="1428750" algn="l"/>
                <a:tab pos="1606550" algn="l"/>
                <a:tab pos="1797050" algn="l"/>
              </a:tabLs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174625" algn="l"/>
                <a:tab pos="352425" algn="l"/>
                <a:tab pos="528638" algn="l"/>
                <a:tab pos="720725" algn="l"/>
                <a:tab pos="898525" algn="l"/>
                <a:tab pos="1074738" algn="l"/>
                <a:tab pos="1252538" algn="l"/>
                <a:tab pos="1428750" algn="l"/>
                <a:tab pos="1606550" algn="l"/>
                <a:tab pos="1797050" algn="l"/>
              </a:tabLs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174625" algn="l"/>
                <a:tab pos="352425" algn="l"/>
                <a:tab pos="528638" algn="l"/>
                <a:tab pos="720725" algn="l"/>
                <a:tab pos="898525" algn="l"/>
                <a:tab pos="1074738" algn="l"/>
                <a:tab pos="1252538" algn="l"/>
                <a:tab pos="1428750" algn="l"/>
                <a:tab pos="1606550" algn="l"/>
                <a:tab pos="1797050" algn="l"/>
              </a:tabLs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174625" algn="l"/>
                <a:tab pos="352425" algn="l"/>
                <a:tab pos="528638" algn="l"/>
                <a:tab pos="720725" algn="l"/>
                <a:tab pos="898525" algn="l"/>
                <a:tab pos="1074738" algn="l"/>
                <a:tab pos="1252538" algn="l"/>
                <a:tab pos="1428750" algn="l"/>
                <a:tab pos="1606550" algn="l"/>
                <a:tab pos="1797050" algn="l"/>
              </a:tabLs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tabLst>
                <a:tab pos="174625" algn="l"/>
                <a:tab pos="352425" algn="l"/>
                <a:tab pos="528638" algn="l"/>
                <a:tab pos="720725" algn="l"/>
                <a:tab pos="898525" algn="l"/>
                <a:tab pos="1074738" algn="l"/>
                <a:tab pos="1252538" algn="l"/>
                <a:tab pos="1428750" algn="l"/>
                <a:tab pos="1606550" algn="l"/>
                <a:tab pos="1797050" algn="l"/>
              </a:tabLs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tabLst>
                <a:tab pos="174625" algn="l"/>
                <a:tab pos="352425" algn="l"/>
                <a:tab pos="528638" algn="l"/>
                <a:tab pos="720725" algn="l"/>
                <a:tab pos="898525" algn="l"/>
                <a:tab pos="1074738" algn="l"/>
                <a:tab pos="1252538" algn="l"/>
                <a:tab pos="1428750" algn="l"/>
                <a:tab pos="1606550" algn="l"/>
                <a:tab pos="1797050" algn="l"/>
              </a:tabLs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tabLst>
                <a:tab pos="174625" algn="l"/>
                <a:tab pos="352425" algn="l"/>
                <a:tab pos="528638" algn="l"/>
                <a:tab pos="720725" algn="l"/>
                <a:tab pos="898525" algn="l"/>
                <a:tab pos="1074738" algn="l"/>
                <a:tab pos="1252538" algn="l"/>
                <a:tab pos="1428750" algn="l"/>
                <a:tab pos="1606550" algn="l"/>
                <a:tab pos="1797050" algn="l"/>
              </a:tabLs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tabLst>
                <a:tab pos="174625" algn="l"/>
                <a:tab pos="352425" algn="l"/>
                <a:tab pos="528638" algn="l"/>
                <a:tab pos="720725" algn="l"/>
                <a:tab pos="898525" algn="l"/>
                <a:tab pos="1074738" algn="l"/>
                <a:tab pos="1252538" algn="l"/>
                <a:tab pos="1428750" algn="l"/>
                <a:tab pos="1606550" algn="l"/>
                <a:tab pos="1797050" algn="l"/>
              </a:tabLs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defTabSz="911203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SG" altLang="en-US" sz="3600" dirty="0">
                <a:solidFill>
                  <a:prstClr val="white"/>
                </a:solidFill>
                <a:latin typeface="Arial Narrow" pitchFamily="34" charset="0"/>
              </a:rPr>
              <a:t>In Jesus name, I come against you - </a:t>
            </a:r>
            <a:br>
              <a:rPr lang="en-SG" altLang="en-US" sz="3600" dirty="0">
                <a:solidFill>
                  <a:prstClr val="white"/>
                </a:solidFill>
                <a:latin typeface="Arial Narrow" pitchFamily="34" charset="0"/>
              </a:rPr>
            </a:br>
            <a:r>
              <a:rPr lang="en-SG" altLang="en-US" sz="3600" dirty="0">
                <a:solidFill>
                  <a:prstClr val="white"/>
                </a:solidFill>
                <a:latin typeface="Arial Narrow" pitchFamily="34" charset="0"/>
              </a:rPr>
              <a:t>(pain, cancer cells, ache, flu, virus, germs, bacteria, </a:t>
            </a:r>
            <a:br>
              <a:rPr lang="en-SG" altLang="en-US" sz="3600" dirty="0">
                <a:solidFill>
                  <a:prstClr val="white"/>
                </a:solidFill>
                <a:latin typeface="Arial Narrow" pitchFamily="34" charset="0"/>
              </a:rPr>
            </a:br>
            <a:r>
              <a:rPr lang="en-SG" altLang="en-US" sz="3600" dirty="0">
                <a:solidFill>
                  <a:prstClr val="white"/>
                </a:solidFill>
                <a:latin typeface="Arial Narrow" pitchFamily="34" charset="0"/>
              </a:rPr>
              <a:t>spirit of infirmity, death &amp; dumb spirit ..) </a:t>
            </a:r>
            <a:br>
              <a:rPr lang="en-SG" altLang="en-US" sz="3600" dirty="0">
                <a:solidFill>
                  <a:prstClr val="white"/>
                </a:solidFill>
                <a:latin typeface="Arial Narrow" pitchFamily="34" charset="0"/>
              </a:rPr>
            </a:br>
            <a:r>
              <a:rPr lang="en-SG" altLang="en-US" sz="3600" dirty="0">
                <a:solidFill>
                  <a:prstClr val="white"/>
                </a:solidFill>
                <a:latin typeface="Arial Narrow" pitchFamily="34" charset="0"/>
              </a:rPr>
              <a:t>Get out of the body!  You have no more hold over this body!  </a:t>
            </a:r>
            <a:br>
              <a:rPr lang="en-SG" altLang="en-US" sz="3600" dirty="0">
                <a:solidFill>
                  <a:prstClr val="white"/>
                </a:solidFill>
                <a:latin typeface="Arial Narrow" pitchFamily="34" charset="0"/>
              </a:rPr>
            </a:br>
            <a:r>
              <a:rPr lang="en-SG" altLang="en-US" sz="3600" dirty="0">
                <a:solidFill>
                  <a:prstClr val="white"/>
                </a:solidFill>
                <a:latin typeface="Arial Narrow" pitchFamily="34" charset="0"/>
              </a:rPr>
              <a:t>This body is now cleansed and covered by the blood of Jesus!  </a:t>
            </a:r>
            <a:br>
              <a:rPr lang="en-SG" altLang="en-US" sz="3600" dirty="0">
                <a:solidFill>
                  <a:prstClr val="white"/>
                </a:solidFill>
                <a:latin typeface="Arial Narrow" pitchFamily="34" charset="0"/>
              </a:rPr>
            </a:br>
            <a:r>
              <a:rPr lang="en-SG" altLang="en-US" sz="3600" dirty="0">
                <a:solidFill>
                  <a:prstClr val="white"/>
                </a:solidFill>
                <a:latin typeface="Arial Narrow" pitchFamily="34" charset="0"/>
              </a:rPr>
              <a:t>You are nullified, GO! In Jesus’ name.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3526" y="260648"/>
            <a:ext cx="11664950" cy="2697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tabLst>
                <a:tab pos="715963" algn="l"/>
                <a:tab pos="895350" algn="l"/>
                <a:tab pos="1074738" algn="l"/>
                <a:tab pos="1254125" algn="l"/>
                <a:tab pos="1433513" algn="l"/>
                <a:tab pos="1611313" algn="l"/>
                <a:tab pos="1790700" algn="l"/>
                <a:tab pos="1970088" algn="l"/>
                <a:tab pos="2149475" algn="l"/>
              </a:tabLst>
            </a:pPr>
            <a:r>
              <a:rPr lang="en-US" sz="36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IV</a:t>
            </a:r>
            <a:r>
              <a:rPr lang="en-US" sz="3600" b="1" dirty="0">
                <a:solidFill>
                  <a:prstClr val="black"/>
                </a:solidFill>
                <a:latin typeface="Arial Narrow" panose="020B0606020202030204" pitchFamily="34" charset="0"/>
              </a:rPr>
              <a:t>. 	</a:t>
            </a:r>
            <a:r>
              <a:rPr lang="en-US" sz="3600" b="1" dirty="0">
                <a:solidFill>
                  <a:srgbClr val="C00000"/>
                </a:solidFill>
                <a:latin typeface="Arial Narrow" panose="020B0606020202030204" pitchFamily="34" charset="0"/>
              </a:rPr>
              <a:t>Desired Outcomes</a:t>
            </a:r>
            <a:r>
              <a:rPr lang="en-US" sz="3600" dirty="0"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r>
              <a:rPr lang="en-US" sz="3600" dirty="0">
                <a:solidFill>
                  <a:prstClr val="black"/>
                </a:solidFill>
                <a:latin typeface="Arial Narrow" panose="020B0606020202030204" pitchFamily="34" charset="0"/>
              </a:rPr>
              <a:t>of wielding [</a:t>
            </a:r>
            <a:r>
              <a:rPr lang="en-US" sz="3600" dirty="0">
                <a:solidFill>
                  <a:srgbClr val="C00000"/>
                </a:solidFill>
                <a:latin typeface="Arial Narrow" panose="020B0606020202030204" pitchFamily="34" charset="0"/>
              </a:rPr>
              <a:t>believe and speak</a:t>
            </a:r>
            <a:r>
              <a:rPr lang="en-US" sz="3600" dirty="0">
                <a:solidFill>
                  <a:prstClr val="black"/>
                </a:solidFill>
                <a:latin typeface="Arial Narrow" panose="020B0606020202030204" pitchFamily="34" charset="0"/>
              </a:rPr>
              <a:t>] the Word:</a:t>
            </a:r>
          </a:p>
          <a:p>
            <a:pPr>
              <a:spcBef>
                <a:spcPts val="1200"/>
              </a:spcBef>
              <a:tabLst>
                <a:tab pos="715963" algn="l"/>
                <a:tab pos="895350" algn="l"/>
                <a:tab pos="1074738" algn="l"/>
                <a:tab pos="1254125" algn="l"/>
                <a:tab pos="1433513" algn="l"/>
                <a:tab pos="1611313" algn="l"/>
                <a:tab pos="1790700" algn="l"/>
                <a:tab pos="1970088" algn="l"/>
                <a:tab pos="2149475" algn="l"/>
              </a:tabLst>
            </a:pPr>
            <a:r>
              <a:rPr lang="en-US" sz="3600" b="1" dirty="0">
                <a:solidFill>
                  <a:prstClr val="black"/>
                </a:solidFill>
                <a:latin typeface="Arial Narrow" panose="020B0606020202030204" pitchFamily="34" charset="0"/>
              </a:rPr>
              <a:t>	</a:t>
            </a:r>
            <a:r>
              <a:rPr lang="en-US" sz="36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4</a:t>
            </a:r>
            <a:r>
              <a:rPr lang="en-US" sz="3600" b="1" dirty="0">
                <a:solidFill>
                  <a:prstClr val="black"/>
                </a:solidFill>
                <a:latin typeface="Arial Narrow" panose="020B0606020202030204" pitchFamily="34" charset="0"/>
              </a:rPr>
              <a:t>.	</a:t>
            </a:r>
            <a:r>
              <a:rPr lang="en-US" sz="36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 	</a:t>
            </a:r>
            <a:r>
              <a:rPr lang="en-US" sz="36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To </a:t>
            </a:r>
            <a:r>
              <a:rPr lang="en-US" sz="3600" dirty="0">
                <a:solidFill>
                  <a:prstClr val="black"/>
                </a:solidFill>
                <a:latin typeface="Arial Narrow" panose="020B0606020202030204" pitchFamily="34" charset="0"/>
              </a:rPr>
              <a:t>be a </a:t>
            </a:r>
            <a:r>
              <a:rPr lang="en-US" sz="3600" b="1" u="sng" dirty="0">
                <a:solidFill>
                  <a:srgbClr val="C00000"/>
                </a:solidFill>
                <a:latin typeface="Arial Narrow" panose="020B0606020202030204" pitchFamily="34" charset="0"/>
              </a:rPr>
              <a:t>king</a:t>
            </a:r>
            <a:r>
              <a:rPr lang="en-US" sz="3600" dirty="0">
                <a:solidFill>
                  <a:prstClr val="black"/>
                </a:solidFill>
                <a:latin typeface="Arial Narrow" panose="020B0606020202030204" pitchFamily="34" charset="0"/>
              </a:rPr>
              <a:t> as called by the Lord with His delegated 					authority.</a:t>
            </a:r>
          </a:p>
          <a:p>
            <a:pPr>
              <a:spcBef>
                <a:spcPts val="1200"/>
              </a:spcBef>
              <a:tabLst>
                <a:tab pos="715963" algn="l"/>
                <a:tab pos="895350" algn="l"/>
                <a:tab pos="1074738" algn="l"/>
                <a:tab pos="1254125" algn="l"/>
                <a:tab pos="1433513" algn="l"/>
                <a:tab pos="1611313" algn="l"/>
                <a:tab pos="1790700" algn="l"/>
                <a:tab pos="1970088" algn="l"/>
                <a:tab pos="2149475" algn="l"/>
              </a:tabLst>
            </a:pPr>
            <a:r>
              <a:rPr lang="en-US" sz="3600" b="1" dirty="0">
                <a:solidFill>
                  <a:prstClr val="black"/>
                </a:solidFill>
                <a:latin typeface="Arial Narrow" panose="020B0606020202030204" pitchFamily="34" charset="0"/>
              </a:rPr>
              <a:t>				ii. 	</a:t>
            </a:r>
            <a:r>
              <a:rPr lang="en-US" sz="3600" dirty="0">
                <a:solidFill>
                  <a:prstClr val="black"/>
                </a:solidFill>
                <a:latin typeface="Arial Narrow" panose="020B0606020202030204" pitchFamily="34" charset="0"/>
              </a:rPr>
              <a:t>Rebuke </a:t>
            </a:r>
            <a:r>
              <a:rPr lang="en-US" sz="3600" b="1" u="sng" dirty="0">
                <a:solidFill>
                  <a:srgbClr val="C00000"/>
                </a:solidFill>
                <a:latin typeface="Arial Narrow" panose="020B0606020202030204" pitchFamily="34" charset="0"/>
              </a:rPr>
              <a:t>sickness and diseases</a:t>
            </a:r>
            <a:endParaRPr lang="en-US" sz="36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2321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240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3526" y="260648"/>
            <a:ext cx="1166495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tabLst>
                <a:tab pos="715963" algn="l"/>
                <a:tab pos="895350" algn="l"/>
                <a:tab pos="1074738" algn="l"/>
                <a:tab pos="1254125" algn="l"/>
                <a:tab pos="1433513" algn="l"/>
                <a:tab pos="1611313" algn="l"/>
                <a:tab pos="1790700" algn="l"/>
                <a:tab pos="1970088" algn="l"/>
                <a:tab pos="2149475" algn="l"/>
                <a:tab pos="2328863" algn="l"/>
                <a:tab pos="2508250" algn="l"/>
                <a:tab pos="2686050" algn="l"/>
                <a:tab pos="2865438" algn="l"/>
              </a:tabLst>
            </a:pPr>
            <a:r>
              <a:rPr lang="en-US" sz="36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IV</a:t>
            </a:r>
            <a:r>
              <a:rPr lang="en-US" sz="3600" b="1" dirty="0">
                <a:solidFill>
                  <a:prstClr val="black"/>
                </a:solidFill>
                <a:latin typeface="Arial Narrow" panose="020B0606020202030204" pitchFamily="34" charset="0"/>
              </a:rPr>
              <a:t>. 	</a:t>
            </a:r>
            <a:r>
              <a:rPr lang="en-US" sz="3600" b="1" dirty="0">
                <a:solidFill>
                  <a:srgbClr val="C00000"/>
                </a:solidFill>
                <a:latin typeface="Arial Narrow" panose="020B0606020202030204" pitchFamily="34" charset="0"/>
              </a:rPr>
              <a:t>Desired Outcomes</a:t>
            </a:r>
            <a:r>
              <a:rPr lang="en-US" sz="3600" dirty="0"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r>
              <a:rPr lang="en-US" sz="3600" dirty="0">
                <a:solidFill>
                  <a:prstClr val="black"/>
                </a:solidFill>
                <a:latin typeface="Arial Narrow" panose="020B0606020202030204" pitchFamily="34" charset="0"/>
              </a:rPr>
              <a:t>of wielding [</a:t>
            </a:r>
            <a:r>
              <a:rPr lang="en-US" sz="3600" dirty="0">
                <a:solidFill>
                  <a:srgbClr val="C00000"/>
                </a:solidFill>
                <a:latin typeface="Arial Narrow" panose="020B0606020202030204" pitchFamily="34" charset="0"/>
              </a:rPr>
              <a:t>believe and speak</a:t>
            </a:r>
            <a:r>
              <a:rPr lang="en-US" sz="3600" dirty="0">
                <a:solidFill>
                  <a:prstClr val="black"/>
                </a:solidFill>
                <a:latin typeface="Arial Narrow" panose="020B0606020202030204" pitchFamily="34" charset="0"/>
              </a:rPr>
              <a:t>] the Word:</a:t>
            </a:r>
          </a:p>
          <a:p>
            <a:pPr>
              <a:spcBef>
                <a:spcPts val="1200"/>
              </a:spcBef>
              <a:tabLst>
                <a:tab pos="715963" algn="l"/>
                <a:tab pos="895350" algn="l"/>
                <a:tab pos="1074738" algn="l"/>
                <a:tab pos="1254125" algn="l"/>
                <a:tab pos="1433513" algn="l"/>
                <a:tab pos="1611313" algn="l"/>
                <a:tab pos="1790700" algn="l"/>
                <a:tab pos="1970088" algn="l"/>
                <a:tab pos="2149475" algn="l"/>
                <a:tab pos="2328863" algn="l"/>
                <a:tab pos="2508250" algn="l"/>
                <a:tab pos="2686050" algn="l"/>
                <a:tab pos="2865438" algn="l"/>
              </a:tabLst>
            </a:pPr>
            <a:r>
              <a:rPr lang="en-US" sz="3600" b="1" dirty="0">
                <a:solidFill>
                  <a:prstClr val="black"/>
                </a:solidFill>
                <a:latin typeface="Arial Narrow" panose="020B0606020202030204" pitchFamily="34" charset="0"/>
              </a:rPr>
              <a:t>	</a:t>
            </a:r>
            <a:r>
              <a:rPr lang="en-US" sz="36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4</a:t>
            </a:r>
            <a:r>
              <a:rPr lang="en-US" sz="3600" b="1" dirty="0">
                <a:solidFill>
                  <a:prstClr val="black"/>
                </a:solidFill>
                <a:latin typeface="Arial Narrow" panose="020B0606020202030204" pitchFamily="34" charset="0"/>
              </a:rPr>
              <a:t>.	</a:t>
            </a:r>
            <a:r>
              <a:rPr lang="en-US" sz="36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	</a:t>
            </a:r>
            <a:r>
              <a:rPr lang="en-US" sz="36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To </a:t>
            </a:r>
            <a:r>
              <a:rPr lang="en-US" sz="3600" dirty="0">
                <a:solidFill>
                  <a:prstClr val="black"/>
                </a:solidFill>
                <a:latin typeface="Arial Narrow" panose="020B0606020202030204" pitchFamily="34" charset="0"/>
              </a:rPr>
              <a:t>be a </a:t>
            </a:r>
            <a:r>
              <a:rPr lang="en-US" sz="3600" b="1" u="sng" dirty="0">
                <a:solidFill>
                  <a:srgbClr val="C00000"/>
                </a:solidFill>
                <a:latin typeface="Arial Narrow" panose="020B0606020202030204" pitchFamily="34" charset="0"/>
              </a:rPr>
              <a:t>king</a:t>
            </a:r>
            <a:r>
              <a:rPr lang="en-US" sz="3600" dirty="0">
                <a:solidFill>
                  <a:prstClr val="black"/>
                </a:solidFill>
                <a:latin typeface="Arial Narrow" panose="020B0606020202030204" pitchFamily="34" charset="0"/>
              </a:rPr>
              <a:t> as called by the Lord with His delegated 					authority.</a:t>
            </a:r>
          </a:p>
          <a:p>
            <a:pPr>
              <a:spcBef>
                <a:spcPts val="1200"/>
              </a:spcBef>
              <a:tabLst>
                <a:tab pos="715963" algn="l"/>
                <a:tab pos="895350" algn="l"/>
                <a:tab pos="1074738" algn="l"/>
                <a:tab pos="1254125" algn="l"/>
                <a:tab pos="1433513" algn="l"/>
                <a:tab pos="1611313" algn="l"/>
                <a:tab pos="1790700" algn="l"/>
                <a:tab pos="1970088" algn="l"/>
                <a:tab pos="2149475" algn="l"/>
                <a:tab pos="2328863" algn="l"/>
                <a:tab pos="2508250" algn="l"/>
                <a:tab pos="2686050" algn="l"/>
                <a:tab pos="2865438" algn="l"/>
              </a:tabLst>
            </a:pPr>
            <a:r>
              <a:rPr lang="en-US" sz="2800" b="1" dirty="0">
                <a:latin typeface="Arial Narrow" panose="020B0606020202030204" pitchFamily="34" charset="0"/>
              </a:rPr>
              <a:t>				</a:t>
            </a:r>
            <a:r>
              <a:rPr lang="en-US" sz="2800" b="1" dirty="0" err="1">
                <a:latin typeface="Arial Narrow" panose="020B0606020202030204" pitchFamily="34" charset="0"/>
              </a:rPr>
              <a:t>i</a:t>
            </a:r>
            <a:r>
              <a:rPr lang="en-US" sz="2800" b="1" dirty="0">
                <a:latin typeface="Arial Narrow" panose="020B0606020202030204" pitchFamily="34" charset="0"/>
              </a:rPr>
              <a:t>.		</a:t>
            </a:r>
            <a:r>
              <a:rPr lang="en-US" sz="2800" b="1" dirty="0" smtClean="0">
                <a:latin typeface="Arial Narrow" panose="020B0606020202030204" pitchFamily="34" charset="0"/>
              </a:rPr>
              <a:t>		</a:t>
            </a:r>
            <a:r>
              <a:rPr lang="en-US" sz="2800" b="1" u="sng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Cast</a:t>
            </a:r>
            <a:r>
              <a:rPr lang="en-US" sz="2800" dirty="0" smtClean="0">
                <a:latin typeface="Arial Narrow" panose="020B0606020202030204" pitchFamily="34" charset="0"/>
              </a:rPr>
              <a:t> </a:t>
            </a:r>
            <a:r>
              <a:rPr lang="en-US" sz="2800" dirty="0">
                <a:latin typeface="Arial Narrow" panose="020B0606020202030204" pitchFamily="34" charset="0"/>
              </a:rPr>
              <a:t>out demons</a:t>
            </a:r>
          </a:p>
          <a:p>
            <a:pPr>
              <a:spcBef>
                <a:spcPts val="1200"/>
              </a:spcBef>
              <a:tabLst>
                <a:tab pos="715963" algn="l"/>
                <a:tab pos="895350" algn="l"/>
                <a:tab pos="1074738" algn="l"/>
                <a:tab pos="1254125" algn="l"/>
                <a:tab pos="1433513" algn="l"/>
                <a:tab pos="1611313" algn="l"/>
                <a:tab pos="1790700" algn="l"/>
                <a:tab pos="1970088" algn="l"/>
                <a:tab pos="2149475" algn="l"/>
                <a:tab pos="2328863" algn="l"/>
                <a:tab pos="2508250" algn="l"/>
                <a:tab pos="2686050" algn="l"/>
                <a:tab pos="2865438" algn="l"/>
              </a:tabLst>
            </a:pPr>
            <a:r>
              <a:rPr lang="en-US" sz="2800" b="1" dirty="0">
                <a:latin typeface="Arial Narrow" panose="020B0606020202030204" pitchFamily="34" charset="0"/>
              </a:rPr>
              <a:t>				ii. 	</a:t>
            </a:r>
            <a:r>
              <a:rPr lang="en-US" sz="2800" b="1" dirty="0" smtClean="0">
                <a:latin typeface="Arial Narrow" panose="020B0606020202030204" pitchFamily="34" charset="0"/>
              </a:rPr>
              <a:t>		</a:t>
            </a:r>
            <a:r>
              <a:rPr lang="en-US" sz="2800" dirty="0" smtClean="0">
                <a:latin typeface="Arial Narrow" panose="020B0606020202030204" pitchFamily="34" charset="0"/>
              </a:rPr>
              <a:t>Rebuke </a:t>
            </a:r>
            <a:r>
              <a:rPr lang="en-US" sz="2800" b="1" u="sng" dirty="0">
                <a:solidFill>
                  <a:srgbClr val="C00000"/>
                </a:solidFill>
                <a:latin typeface="Arial Narrow" panose="020B0606020202030204" pitchFamily="34" charset="0"/>
              </a:rPr>
              <a:t>sickness and diseases</a:t>
            </a:r>
            <a:endParaRPr lang="en-US" sz="2800" dirty="0"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>
              <a:spcBef>
                <a:spcPts val="1200"/>
              </a:spcBef>
              <a:tabLst>
                <a:tab pos="715963" algn="l"/>
                <a:tab pos="895350" algn="l"/>
                <a:tab pos="1074738" algn="l"/>
                <a:tab pos="1254125" algn="l"/>
                <a:tab pos="1433513" algn="l"/>
                <a:tab pos="1611313" algn="l"/>
                <a:tab pos="1790700" algn="l"/>
                <a:tab pos="1970088" algn="l"/>
                <a:tab pos="2149475" algn="l"/>
                <a:tab pos="2328863" algn="l"/>
                <a:tab pos="2508250" algn="l"/>
                <a:tab pos="2686050" algn="l"/>
                <a:tab pos="2865438" algn="l"/>
              </a:tabLst>
            </a:pPr>
            <a:r>
              <a:rPr lang="en-US" sz="3600" b="1" dirty="0">
                <a:solidFill>
                  <a:prstClr val="black"/>
                </a:solidFill>
                <a:latin typeface="Arial Narrow" panose="020B0606020202030204" pitchFamily="34" charset="0"/>
              </a:rPr>
              <a:t>				iii. 	</a:t>
            </a:r>
            <a:r>
              <a:rPr lang="en-US" sz="36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	</a:t>
            </a:r>
            <a:r>
              <a:rPr lang="en-US" sz="36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Take </a:t>
            </a:r>
            <a:r>
              <a:rPr lang="en-US" sz="3600" dirty="0">
                <a:solidFill>
                  <a:prstClr val="black"/>
                </a:solidFill>
                <a:latin typeface="Arial Narrow" panose="020B0606020202030204" pitchFamily="34" charset="0"/>
              </a:rPr>
              <a:t>authority over the </a:t>
            </a:r>
            <a:r>
              <a:rPr lang="en-US" sz="3600" b="1" u="sng" dirty="0">
                <a:solidFill>
                  <a:srgbClr val="C00000"/>
                </a:solidFill>
                <a:latin typeface="Arial Narrow" panose="020B0606020202030204" pitchFamily="34" charset="0"/>
              </a:rPr>
              <a:t>environment</a:t>
            </a:r>
            <a:r>
              <a:rPr lang="en-US" sz="3600" dirty="0">
                <a:solidFill>
                  <a:prstClr val="black"/>
                </a:solidFill>
                <a:latin typeface="Arial Narrow" panose="020B0606020202030204" pitchFamily="34" charset="0"/>
              </a:rPr>
              <a:t> of our situations</a:t>
            </a:r>
          </a:p>
        </p:txBody>
      </p:sp>
    </p:spTree>
    <p:extLst>
      <p:ext uri="{BB962C8B-B14F-4D97-AF65-F5344CB8AC3E}">
        <p14:creationId xmlns:p14="http://schemas.microsoft.com/office/powerpoint/2010/main" val="4274905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022600"/>
            <a:ext cx="12192000" cy="3835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24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022600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2400">
              <a:solidFill>
                <a:prstClr val="white"/>
              </a:solidFill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63525" y="3225800"/>
            <a:ext cx="8270875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tabLst>
                <a:tab pos="832465" algn="l"/>
                <a:tab pos="1645879" algn="l"/>
              </a:tabLst>
            </a:pPr>
            <a:r>
              <a:rPr lang="en-US" sz="3000" b="1" dirty="0">
                <a:solidFill>
                  <a:srgbClr val="FFFFCC"/>
                </a:solidFill>
                <a:latin typeface="Arial Narrow" pitchFamily="34" charset="0"/>
              </a:rPr>
              <a:t>Matthew 21:19 </a:t>
            </a:r>
            <a:r>
              <a:rPr lang="en-US" sz="3000" dirty="0">
                <a:solidFill>
                  <a:prstClr val="white"/>
                </a:solidFill>
                <a:latin typeface="Arial Narrow" pitchFamily="34" charset="0"/>
              </a:rPr>
              <a:t>And seeing a </a:t>
            </a:r>
            <a:r>
              <a:rPr lang="en-US" sz="3000" b="1" u="sng" dirty="0">
                <a:solidFill>
                  <a:srgbClr val="FFFF00"/>
                </a:solidFill>
                <a:latin typeface="Arial Narrow" pitchFamily="34" charset="0"/>
              </a:rPr>
              <a:t>fig tree</a:t>
            </a:r>
            <a:r>
              <a:rPr lang="en-US" sz="3000" dirty="0">
                <a:solidFill>
                  <a:srgbClr val="FFFF00"/>
                </a:solidFill>
                <a:latin typeface="Arial Narrow" pitchFamily="34" charset="0"/>
              </a:rPr>
              <a:t> </a:t>
            </a:r>
            <a:r>
              <a:rPr lang="en-US" sz="3000" dirty="0">
                <a:solidFill>
                  <a:prstClr val="white"/>
                </a:solidFill>
                <a:latin typeface="Arial Narrow" pitchFamily="34" charset="0"/>
              </a:rPr>
              <a:t>by the road, </a:t>
            </a:r>
            <a:r>
              <a:rPr lang="en-US" sz="3000" dirty="0" smtClean="0">
                <a:solidFill>
                  <a:prstClr val="white"/>
                </a:solidFill>
                <a:latin typeface="Arial Narrow" pitchFamily="34" charset="0"/>
              </a:rPr>
              <a:t/>
            </a:r>
            <a:br>
              <a:rPr lang="en-US" sz="3000" dirty="0" smtClean="0">
                <a:solidFill>
                  <a:prstClr val="white"/>
                </a:solidFill>
                <a:latin typeface="Arial Narrow" pitchFamily="34" charset="0"/>
              </a:rPr>
            </a:br>
            <a:r>
              <a:rPr lang="en-US" sz="3000" dirty="0" smtClean="0">
                <a:solidFill>
                  <a:prstClr val="white"/>
                </a:solidFill>
                <a:latin typeface="Arial Narrow" pitchFamily="34" charset="0"/>
              </a:rPr>
              <a:t>He </a:t>
            </a:r>
            <a:r>
              <a:rPr lang="en-US" sz="3000" dirty="0">
                <a:solidFill>
                  <a:prstClr val="white"/>
                </a:solidFill>
                <a:latin typeface="Arial Narrow" pitchFamily="34" charset="0"/>
              </a:rPr>
              <a:t>came to it and found nothing on it but leaves, and </a:t>
            </a:r>
            <a:r>
              <a:rPr lang="en-US" sz="3000" b="1" u="sng" dirty="0">
                <a:solidFill>
                  <a:srgbClr val="00FFFF"/>
                </a:solidFill>
                <a:latin typeface="Arial Narrow" pitchFamily="34" charset="0"/>
              </a:rPr>
              <a:t>said</a:t>
            </a:r>
            <a:r>
              <a:rPr lang="en-US" sz="3000" dirty="0">
                <a:solidFill>
                  <a:srgbClr val="FFFF00"/>
                </a:solidFill>
                <a:latin typeface="Arial Narrow" pitchFamily="34" charset="0"/>
              </a:rPr>
              <a:t> </a:t>
            </a:r>
            <a:r>
              <a:rPr lang="en-US" sz="3000" dirty="0">
                <a:solidFill>
                  <a:prstClr val="white"/>
                </a:solidFill>
                <a:latin typeface="Arial Narrow" pitchFamily="34" charset="0"/>
              </a:rPr>
              <a:t>to it, “Let no fruit grow on you ever again.”  Immediately </a:t>
            </a:r>
            <a:br>
              <a:rPr lang="en-US" sz="3000" dirty="0">
                <a:solidFill>
                  <a:prstClr val="white"/>
                </a:solidFill>
                <a:latin typeface="Arial Narrow" pitchFamily="34" charset="0"/>
              </a:rPr>
            </a:br>
            <a:r>
              <a:rPr lang="en-US" sz="3000" dirty="0">
                <a:solidFill>
                  <a:prstClr val="white"/>
                </a:solidFill>
                <a:latin typeface="Arial Narrow" pitchFamily="34" charset="0"/>
              </a:rPr>
              <a:t>the </a:t>
            </a:r>
            <a:r>
              <a:rPr lang="en-US" sz="3000" b="1" u="sng" dirty="0">
                <a:solidFill>
                  <a:srgbClr val="FFFF00"/>
                </a:solidFill>
                <a:latin typeface="Arial Narrow" pitchFamily="34" charset="0"/>
              </a:rPr>
              <a:t>fig tree</a:t>
            </a:r>
            <a:r>
              <a:rPr lang="en-US" sz="3000" dirty="0">
                <a:solidFill>
                  <a:srgbClr val="FFFF00"/>
                </a:solidFill>
                <a:latin typeface="Arial Narrow" pitchFamily="34" charset="0"/>
              </a:rPr>
              <a:t> </a:t>
            </a:r>
            <a:r>
              <a:rPr lang="en-US" sz="3000" dirty="0">
                <a:solidFill>
                  <a:prstClr val="white"/>
                </a:solidFill>
                <a:latin typeface="Arial Narrow" pitchFamily="34" charset="0"/>
              </a:rPr>
              <a:t>withered away. 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63525" y="5359400"/>
            <a:ext cx="827087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tabLst>
                <a:tab pos="832465" algn="l"/>
                <a:tab pos="1645879" algn="l"/>
              </a:tabLst>
            </a:pPr>
            <a:r>
              <a:rPr lang="en-US" sz="3000" b="1" dirty="0">
                <a:solidFill>
                  <a:srgbClr val="FFFFCC"/>
                </a:solidFill>
                <a:latin typeface="Arial Narrow" pitchFamily="34" charset="0"/>
              </a:rPr>
              <a:t>Mark 11:21 </a:t>
            </a:r>
            <a:r>
              <a:rPr lang="en-US" sz="3000" dirty="0">
                <a:solidFill>
                  <a:prstClr val="white"/>
                </a:solidFill>
                <a:latin typeface="Arial Narrow" pitchFamily="34" charset="0"/>
              </a:rPr>
              <a:t>And Peter, remembering, said to Him, “Rabbi, look! The </a:t>
            </a:r>
            <a:r>
              <a:rPr lang="en-US" sz="3000" b="1" u="sng" dirty="0">
                <a:solidFill>
                  <a:srgbClr val="FFFF00"/>
                </a:solidFill>
                <a:latin typeface="Arial Narrow" pitchFamily="34" charset="0"/>
              </a:rPr>
              <a:t>fig tree</a:t>
            </a:r>
            <a:r>
              <a:rPr lang="en-US" sz="3000" dirty="0">
                <a:solidFill>
                  <a:srgbClr val="FFFF00"/>
                </a:solidFill>
                <a:latin typeface="Arial Narrow" pitchFamily="34" charset="0"/>
              </a:rPr>
              <a:t> </a:t>
            </a:r>
            <a:r>
              <a:rPr lang="en-US" sz="3000" dirty="0">
                <a:solidFill>
                  <a:prstClr val="white"/>
                </a:solidFill>
                <a:latin typeface="Arial Narrow" pitchFamily="34" charset="0"/>
              </a:rPr>
              <a:t>which You </a:t>
            </a:r>
            <a:r>
              <a:rPr lang="en-US" sz="3000" b="1" u="sng" dirty="0">
                <a:solidFill>
                  <a:srgbClr val="00FFFF"/>
                </a:solidFill>
                <a:latin typeface="Arial Narrow" pitchFamily="34" charset="0"/>
              </a:rPr>
              <a:t>cursed</a:t>
            </a:r>
            <a:r>
              <a:rPr lang="en-US" sz="3000" dirty="0">
                <a:solidFill>
                  <a:prstClr val="white"/>
                </a:solidFill>
                <a:latin typeface="Arial Narrow" pitchFamily="34" charset="0"/>
              </a:rPr>
              <a:t> has withered away.”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3526" y="260648"/>
            <a:ext cx="1166495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tabLst>
                <a:tab pos="715963" algn="l"/>
                <a:tab pos="895350" algn="l"/>
                <a:tab pos="1074738" algn="l"/>
                <a:tab pos="1254125" algn="l"/>
                <a:tab pos="1433513" algn="l"/>
                <a:tab pos="1611313" algn="l"/>
                <a:tab pos="1790700" algn="l"/>
                <a:tab pos="1970088" algn="l"/>
                <a:tab pos="2149475" algn="l"/>
                <a:tab pos="2328863" algn="l"/>
                <a:tab pos="2508250" algn="l"/>
                <a:tab pos="2686050" algn="l"/>
                <a:tab pos="2865438" algn="l"/>
                <a:tab pos="3054350" algn="l"/>
                <a:tab pos="3233738" algn="l"/>
              </a:tabLst>
            </a:pPr>
            <a:r>
              <a:rPr lang="en-US" sz="36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IV</a:t>
            </a:r>
            <a:r>
              <a:rPr lang="en-US" sz="3600" b="1" dirty="0">
                <a:solidFill>
                  <a:prstClr val="black"/>
                </a:solidFill>
                <a:latin typeface="Arial Narrow" panose="020B0606020202030204" pitchFamily="34" charset="0"/>
              </a:rPr>
              <a:t>. 	</a:t>
            </a:r>
            <a:r>
              <a:rPr lang="en-US" sz="3600" b="1" dirty="0">
                <a:solidFill>
                  <a:srgbClr val="C00000"/>
                </a:solidFill>
                <a:latin typeface="Arial Narrow" panose="020B0606020202030204" pitchFamily="34" charset="0"/>
              </a:rPr>
              <a:t>Desired Outcomes</a:t>
            </a:r>
            <a:r>
              <a:rPr lang="en-US" sz="3600" dirty="0"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r>
              <a:rPr lang="en-US" sz="3600" dirty="0">
                <a:solidFill>
                  <a:prstClr val="black"/>
                </a:solidFill>
                <a:latin typeface="Arial Narrow" panose="020B0606020202030204" pitchFamily="34" charset="0"/>
              </a:rPr>
              <a:t>of wielding [</a:t>
            </a:r>
            <a:r>
              <a:rPr lang="en-US" sz="3600" dirty="0">
                <a:solidFill>
                  <a:srgbClr val="C00000"/>
                </a:solidFill>
                <a:latin typeface="Arial Narrow" panose="020B0606020202030204" pitchFamily="34" charset="0"/>
              </a:rPr>
              <a:t>believe and speak</a:t>
            </a:r>
            <a:r>
              <a:rPr lang="en-US" sz="3600" dirty="0">
                <a:solidFill>
                  <a:prstClr val="black"/>
                </a:solidFill>
                <a:latin typeface="Arial Narrow" panose="020B0606020202030204" pitchFamily="34" charset="0"/>
              </a:rPr>
              <a:t>] the Word:</a:t>
            </a:r>
          </a:p>
          <a:p>
            <a:pPr>
              <a:spcBef>
                <a:spcPts val="1200"/>
              </a:spcBef>
              <a:tabLst>
                <a:tab pos="715963" algn="l"/>
                <a:tab pos="895350" algn="l"/>
                <a:tab pos="1074738" algn="l"/>
                <a:tab pos="1254125" algn="l"/>
                <a:tab pos="1433513" algn="l"/>
                <a:tab pos="1611313" algn="l"/>
                <a:tab pos="1790700" algn="l"/>
                <a:tab pos="1970088" algn="l"/>
                <a:tab pos="2149475" algn="l"/>
                <a:tab pos="2328863" algn="l"/>
                <a:tab pos="2508250" algn="l"/>
                <a:tab pos="2686050" algn="l"/>
                <a:tab pos="2865438" algn="l"/>
                <a:tab pos="3054350" algn="l"/>
                <a:tab pos="3233738" algn="l"/>
              </a:tabLst>
            </a:pPr>
            <a:r>
              <a:rPr lang="en-US" sz="3600" b="1" dirty="0">
                <a:solidFill>
                  <a:prstClr val="black"/>
                </a:solidFill>
                <a:latin typeface="Arial Narrow" panose="020B0606020202030204" pitchFamily="34" charset="0"/>
              </a:rPr>
              <a:t>	</a:t>
            </a:r>
            <a:r>
              <a:rPr lang="en-US" sz="36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4</a:t>
            </a:r>
            <a:r>
              <a:rPr lang="en-US" sz="3600" b="1" dirty="0">
                <a:solidFill>
                  <a:prstClr val="black"/>
                </a:solidFill>
                <a:latin typeface="Arial Narrow" panose="020B0606020202030204" pitchFamily="34" charset="0"/>
              </a:rPr>
              <a:t>.	</a:t>
            </a:r>
            <a:r>
              <a:rPr lang="en-US" sz="36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 	</a:t>
            </a:r>
            <a:r>
              <a:rPr lang="en-US" sz="36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To </a:t>
            </a:r>
            <a:r>
              <a:rPr lang="en-US" sz="3600" dirty="0">
                <a:solidFill>
                  <a:prstClr val="black"/>
                </a:solidFill>
                <a:latin typeface="Arial Narrow" panose="020B0606020202030204" pitchFamily="34" charset="0"/>
              </a:rPr>
              <a:t>be a </a:t>
            </a:r>
            <a:r>
              <a:rPr lang="en-US" sz="3600" b="1" u="sng" dirty="0">
                <a:solidFill>
                  <a:srgbClr val="C00000"/>
                </a:solidFill>
                <a:latin typeface="Arial Narrow" panose="020B0606020202030204" pitchFamily="34" charset="0"/>
              </a:rPr>
              <a:t>king</a:t>
            </a:r>
            <a:r>
              <a:rPr lang="en-US" sz="3600" dirty="0">
                <a:solidFill>
                  <a:prstClr val="black"/>
                </a:solidFill>
                <a:latin typeface="Arial Narrow" panose="020B0606020202030204" pitchFamily="34" charset="0"/>
              </a:rPr>
              <a:t> as called by the Lord with His delegated 					authority.</a:t>
            </a:r>
          </a:p>
          <a:p>
            <a:pPr>
              <a:spcBef>
                <a:spcPts val="1200"/>
              </a:spcBef>
              <a:tabLst>
                <a:tab pos="715963" algn="l"/>
                <a:tab pos="895350" algn="l"/>
                <a:tab pos="1074738" algn="l"/>
                <a:tab pos="1254125" algn="l"/>
                <a:tab pos="1433513" algn="l"/>
                <a:tab pos="1611313" algn="l"/>
                <a:tab pos="1790700" algn="l"/>
                <a:tab pos="1970088" algn="l"/>
                <a:tab pos="2149475" algn="l"/>
                <a:tab pos="2328863" algn="l"/>
                <a:tab pos="2508250" algn="l"/>
                <a:tab pos="2686050" algn="l"/>
                <a:tab pos="2865438" algn="l"/>
                <a:tab pos="3054350" algn="l"/>
                <a:tab pos="3233738" algn="l"/>
              </a:tabLst>
            </a:pPr>
            <a:r>
              <a:rPr lang="en-US" sz="3600" b="1" dirty="0">
                <a:solidFill>
                  <a:prstClr val="black"/>
                </a:solidFill>
                <a:latin typeface="Arial Narrow" panose="020B0606020202030204" pitchFamily="34" charset="0"/>
              </a:rPr>
              <a:t>				iii. 	</a:t>
            </a:r>
            <a:r>
              <a:rPr lang="en-US" sz="36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	</a:t>
            </a:r>
            <a:r>
              <a:rPr lang="en-US" sz="36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Take </a:t>
            </a:r>
            <a:r>
              <a:rPr lang="en-US" sz="3600" dirty="0">
                <a:solidFill>
                  <a:prstClr val="black"/>
                </a:solidFill>
                <a:latin typeface="Arial Narrow" panose="020B0606020202030204" pitchFamily="34" charset="0"/>
              </a:rPr>
              <a:t>authority over the </a:t>
            </a:r>
            <a:r>
              <a:rPr lang="en-US" sz="3600" b="1" u="sng" dirty="0">
                <a:solidFill>
                  <a:srgbClr val="C00000"/>
                </a:solidFill>
                <a:latin typeface="Arial Narrow" panose="020B0606020202030204" pitchFamily="34" charset="0"/>
              </a:rPr>
              <a:t>environment</a:t>
            </a:r>
            <a:r>
              <a:rPr lang="en-US" sz="3600" dirty="0">
                <a:solidFill>
                  <a:prstClr val="black"/>
                </a:solidFill>
                <a:latin typeface="Arial Narrow" panose="020B0606020202030204" pitchFamily="34" charset="0"/>
              </a:rPr>
              <a:t> of our situations</a:t>
            </a:r>
          </a:p>
        </p:txBody>
      </p:sp>
      <p:pic>
        <p:nvPicPr>
          <p:cNvPr id="2050" name="Picture 2" descr="http://nikeinsights.famguardian.org/wp-content/uploads/2015/06/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9" r="27324"/>
          <a:stretch/>
        </p:blipFill>
        <p:spPr bwMode="auto">
          <a:xfrm>
            <a:off x="8656320" y="3029712"/>
            <a:ext cx="3556000" cy="383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1789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media-cache-ak0.pinimg.com/736x/ac/7e/3d/ac7e3d4db13eb30a46053a7c2972410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2" r="39471"/>
          <a:stretch/>
        </p:blipFill>
        <p:spPr bwMode="auto">
          <a:xfrm>
            <a:off x="7924800" y="1"/>
            <a:ext cx="4267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63525" y="4437112"/>
            <a:ext cx="755967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SzPct val="60000"/>
              <a:tabLst>
                <a:tab pos="548626" algn="l"/>
                <a:tab pos="1645879" algn="l"/>
              </a:tabLst>
            </a:pPr>
            <a:r>
              <a:rPr lang="en-US" sz="3200" b="1" dirty="0">
                <a:solidFill>
                  <a:srgbClr val="FFFFCC"/>
                </a:solidFill>
                <a:latin typeface="Arial Narrow" pitchFamily="34" charset="0"/>
              </a:rPr>
              <a:t>Mark 4:39 </a:t>
            </a:r>
            <a:r>
              <a:rPr lang="en-US" sz="3200" dirty="0">
                <a:solidFill>
                  <a:prstClr val="white"/>
                </a:solidFill>
                <a:latin typeface="Arial Narrow" pitchFamily="34" charset="0"/>
              </a:rPr>
              <a:t>Then He arose and </a:t>
            </a:r>
            <a:r>
              <a:rPr lang="en-US" sz="3200" b="1" u="sng" dirty="0">
                <a:solidFill>
                  <a:srgbClr val="00FFFF"/>
                </a:solidFill>
                <a:latin typeface="Arial Narrow" pitchFamily="34" charset="0"/>
              </a:rPr>
              <a:t>rebuked</a:t>
            </a:r>
            <a:r>
              <a:rPr lang="en-US" sz="3200" dirty="0">
                <a:solidFill>
                  <a:prstClr val="white"/>
                </a:solidFill>
                <a:latin typeface="Arial Narrow" pitchFamily="34" charset="0"/>
              </a:rPr>
              <a:t> </a:t>
            </a:r>
            <a:br>
              <a:rPr lang="en-US" sz="3200" dirty="0">
                <a:solidFill>
                  <a:prstClr val="white"/>
                </a:solidFill>
                <a:latin typeface="Arial Narrow" pitchFamily="34" charset="0"/>
              </a:rPr>
            </a:br>
            <a:r>
              <a:rPr lang="en-US" sz="3200" dirty="0">
                <a:solidFill>
                  <a:prstClr val="white"/>
                </a:solidFill>
                <a:latin typeface="Arial Narrow" pitchFamily="34" charset="0"/>
              </a:rPr>
              <a:t>the </a:t>
            </a:r>
            <a:r>
              <a:rPr lang="en-US" sz="3200" b="1" u="sng" dirty="0">
                <a:solidFill>
                  <a:srgbClr val="FFFF00"/>
                </a:solidFill>
                <a:latin typeface="Arial Narrow" pitchFamily="34" charset="0"/>
              </a:rPr>
              <a:t>wind</a:t>
            </a:r>
            <a:r>
              <a:rPr lang="en-US" sz="3200" dirty="0">
                <a:solidFill>
                  <a:prstClr val="white"/>
                </a:solidFill>
                <a:latin typeface="Arial Narrow" pitchFamily="34" charset="0"/>
              </a:rPr>
              <a:t>, and said to the </a:t>
            </a:r>
            <a:r>
              <a:rPr lang="en-US" sz="3200" b="1" u="sng" dirty="0">
                <a:solidFill>
                  <a:srgbClr val="FFFF00"/>
                </a:solidFill>
                <a:latin typeface="Arial Narrow" pitchFamily="34" charset="0"/>
              </a:rPr>
              <a:t>sea</a:t>
            </a:r>
            <a:r>
              <a:rPr lang="en-US" sz="3200" dirty="0">
                <a:solidFill>
                  <a:prstClr val="white"/>
                </a:solidFill>
                <a:latin typeface="Arial Narrow" pitchFamily="34" charset="0"/>
              </a:rPr>
              <a:t>, “Peace, be still!”  And the </a:t>
            </a:r>
            <a:r>
              <a:rPr lang="en-US" sz="3200" b="1" u="sng" dirty="0">
                <a:solidFill>
                  <a:srgbClr val="FFFF00"/>
                </a:solidFill>
                <a:latin typeface="Arial Narrow" pitchFamily="34" charset="0"/>
              </a:rPr>
              <a:t>wind</a:t>
            </a:r>
            <a:r>
              <a:rPr lang="en-US" sz="3200" dirty="0">
                <a:solidFill>
                  <a:prstClr val="white"/>
                </a:solidFill>
                <a:latin typeface="Arial Narrow" pitchFamily="34" charset="0"/>
              </a:rPr>
              <a:t> ceased and there was a great calm.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3526" y="279400"/>
            <a:ext cx="7560666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tabLst>
                <a:tab pos="715963" algn="l"/>
                <a:tab pos="895350" algn="l"/>
                <a:tab pos="1074738" algn="l"/>
                <a:tab pos="1254125" algn="l"/>
                <a:tab pos="1433513" algn="l"/>
                <a:tab pos="1611313" algn="l"/>
                <a:tab pos="1790700" algn="l"/>
                <a:tab pos="1970088" algn="l"/>
                <a:tab pos="2149475" algn="l"/>
                <a:tab pos="2328863" algn="l"/>
                <a:tab pos="2508250" algn="l"/>
                <a:tab pos="2686050" algn="l"/>
                <a:tab pos="2865438" algn="l"/>
                <a:tab pos="3054350" algn="l"/>
                <a:tab pos="3233738" algn="l"/>
              </a:tabLst>
            </a:pP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IV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. 	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Desired Outcomes</a:t>
            </a:r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of wielding [</a:t>
            </a:r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believe </a:t>
            </a:r>
            <a:r>
              <a:rPr 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	and </a:t>
            </a:r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speak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] the Word:</a:t>
            </a:r>
          </a:p>
          <a:p>
            <a:pPr>
              <a:spcBef>
                <a:spcPts val="1200"/>
              </a:spcBef>
              <a:tabLst>
                <a:tab pos="715963" algn="l"/>
                <a:tab pos="895350" algn="l"/>
                <a:tab pos="1074738" algn="l"/>
                <a:tab pos="1254125" algn="l"/>
                <a:tab pos="1433513" algn="l"/>
                <a:tab pos="1611313" algn="l"/>
                <a:tab pos="1790700" algn="l"/>
                <a:tab pos="1970088" algn="l"/>
                <a:tab pos="2149475" algn="l"/>
                <a:tab pos="2328863" algn="l"/>
                <a:tab pos="2508250" algn="l"/>
                <a:tab pos="2686050" algn="l"/>
                <a:tab pos="2865438" algn="l"/>
                <a:tab pos="3054350" algn="l"/>
                <a:tab pos="3233738" algn="l"/>
              </a:tabLst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	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4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.	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	</a:t>
            </a:r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To 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be a </a:t>
            </a:r>
            <a:r>
              <a:rPr lang="en-US" sz="36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king</a:t>
            </a:r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as called by the Lord </a:t>
            </a:r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					with 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His delegated </a:t>
            </a:r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authority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.</a:t>
            </a:r>
          </a:p>
          <a:p>
            <a:pPr>
              <a:spcBef>
                <a:spcPts val="1200"/>
              </a:spcBef>
              <a:tabLst>
                <a:tab pos="715963" algn="l"/>
                <a:tab pos="895350" algn="l"/>
                <a:tab pos="1074738" algn="l"/>
                <a:tab pos="1254125" algn="l"/>
                <a:tab pos="1433513" algn="l"/>
                <a:tab pos="1611313" algn="l"/>
                <a:tab pos="1790700" algn="l"/>
                <a:tab pos="1970088" algn="l"/>
                <a:tab pos="2149475" algn="l"/>
                <a:tab pos="2328863" algn="l"/>
                <a:tab pos="2508250" algn="l"/>
                <a:tab pos="2686050" algn="l"/>
                <a:tab pos="2865438" algn="l"/>
                <a:tab pos="3054350" algn="l"/>
                <a:tab pos="3233738" algn="l"/>
              </a:tabLst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				iii. 	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	</a:t>
            </a:r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Take 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authority over the </a:t>
            </a:r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										</a:t>
            </a:r>
            <a:r>
              <a:rPr lang="en-US" sz="36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environment</a:t>
            </a:r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of our situations</a:t>
            </a:r>
          </a:p>
        </p:txBody>
      </p:sp>
    </p:spTree>
    <p:extLst>
      <p:ext uri="{BB962C8B-B14F-4D97-AF65-F5344CB8AC3E}">
        <p14:creationId xmlns:p14="http://schemas.microsoft.com/office/powerpoint/2010/main" val="356737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2400">
              <a:solidFill>
                <a:prstClr val="white"/>
              </a:solidFill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0" y="3429001"/>
            <a:ext cx="12192000" cy="2308314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wrap="square" lIns="91400" tIns="45715" rIns="91400" bIns="45715">
            <a:spAutoFit/>
          </a:bodyPr>
          <a:lstStyle>
            <a:lvl1pPr eaLnBrk="0" hangingPunct="0">
              <a:tabLst>
                <a:tab pos="174625" algn="l"/>
                <a:tab pos="352425" algn="l"/>
                <a:tab pos="528638" algn="l"/>
                <a:tab pos="720725" algn="l"/>
                <a:tab pos="898525" algn="l"/>
                <a:tab pos="1074738" algn="l"/>
                <a:tab pos="1252538" algn="l"/>
                <a:tab pos="1428750" algn="l"/>
                <a:tab pos="1606550" algn="l"/>
                <a:tab pos="1797050" algn="l"/>
              </a:tabLs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174625" algn="l"/>
                <a:tab pos="352425" algn="l"/>
                <a:tab pos="528638" algn="l"/>
                <a:tab pos="720725" algn="l"/>
                <a:tab pos="898525" algn="l"/>
                <a:tab pos="1074738" algn="l"/>
                <a:tab pos="1252538" algn="l"/>
                <a:tab pos="1428750" algn="l"/>
                <a:tab pos="1606550" algn="l"/>
                <a:tab pos="1797050" algn="l"/>
              </a:tabLs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174625" algn="l"/>
                <a:tab pos="352425" algn="l"/>
                <a:tab pos="528638" algn="l"/>
                <a:tab pos="720725" algn="l"/>
                <a:tab pos="898525" algn="l"/>
                <a:tab pos="1074738" algn="l"/>
                <a:tab pos="1252538" algn="l"/>
                <a:tab pos="1428750" algn="l"/>
                <a:tab pos="1606550" algn="l"/>
                <a:tab pos="1797050" algn="l"/>
              </a:tabLs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174625" algn="l"/>
                <a:tab pos="352425" algn="l"/>
                <a:tab pos="528638" algn="l"/>
                <a:tab pos="720725" algn="l"/>
                <a:tab pos="898525" algn="l"/>
                <a:tab pos="1074738" algn="l"/>
                <a:tab pos="1252538" algn="l"/>
                <a:tab pos="1428750" algn="l"/>
                <a:tab pos="1606550" algn="l"/>
                <a:tab pos="1797050" algn="l"/>
              </a:tabLs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174625" algn="l"/>
                <a:tab pos="352425" algn="l"/>
                <a:tab pos="528638" algn="l"/>
                <a:tab pos="720725" algn="l"/>
                <a:tab pos="898525" algn="l"/>
                <a:tab pos="1074738" algn="l"/>
                <a:tab pos="1252538" algn="l"/>
                <a:tab pos="1428750" algn="l"/>
                <a:tab pos="1606550" algn="l"/>
                <a:tab pos="1797050" algn="l"/>
              </a:tabLs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tabLst>
                <a:tab pos="174625" algn="l"/>
                <a:tab pos="352425" algn="l"/>
                <a:tab pos="528638" algn="l"/>
                <a:tab pos="720725" algn="l"/>
                <a:tab pos="898525" algn="l"/>
                <a:tab pos="1074738" algn="l"/>
                <a:tab pos="1252538" algn="l"/>
                <a:tab pos="1428750" algn="l"/>
                <a:tab pos="1606550" algn="l"/>
                <a:tab pos="1797050" algn="l"/>
              </a:tabLs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tabLst>
                <a:tab pos="174625" algn="l"/>
                <a:tab pos="352425" algn="l"/>
                <a:tab pos="528638" algn="l"/>
                <a:tab pos="720725" algn="l"/>
                <a:tab pos="898525" algn="l"/>
                <a:tab pos="1074738" algn="l"/>
                <a:tab pos="1252538" algn="l"/>
                <a:tab pos="1428750" algn="l"/>
                <a:tab pos="1606550" algn="l"/>
                <a:tab pos="1797050" algn="l"/>
              </a:tabLs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tabLst>
                <a:tab pos="174625" algn="l"/>
                <a:tab pos="352425" algn="l"/>
                <a:tab pos="528638" algn="l"/>
                <a:tab pos="720725" algn="l"/>
                <a:tab pos="898525" algn="l"/>
                <a:tab pos="1074738" algn="l"/>
                <a:tab pos="1252538" algn="l"/>
                <a:tab pos="1428750" algn="l"/>
                <a:tab pos="1606550" algn="l"/>
                <a:tab pos="1797050" algn="l"/>
              </a:tabLs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tabLst>
                <a:tab pos="174625" algn="l"/>
                <a:tab pos="352425" algn="l"/>
                <a:tab pos="528638" algn="l"/>
                <a:tab pos="720725" algn="l"/>
                <a:tab pos="898525" algn="l"/>
                <a:tab pos="1074738" algn="l"/>
                <a:tab pos="1252538" algn="l"/>
                <a:tab pos="1428750" algn="l"/>
                <a:tab pos="1606550" algn="l"/>
                <a:tab pos="1797050" algn="l"/>
              </a:tabLs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defTabSz="911203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SG" altLang="en-US" sz="3600" dirty="0">
                <a:solidFill>
                  <a:prstClr val="white"/>
                </a:solidFill>
                <a:latin typeface="Arial Narrow" pitchFamily="34" charset="0"/>
              </a:rPr>
              <a:t>In Jesus name, I speak to you rain clouds, </a:t>
            </a:r>
            <a:br>
              <a:rPr lang="en-SG" altLang="en-US" sz="3600" dirty="0">
                <a:solidFill>
                  <a:prstClr val="white"/>
                </a:solidFill>
                <a:latin typeface="Arial Narrow" pitchFamily="34" charset="0"/>
              </a:rPr>
            </a:br>
            <a:r>
              <a:rPr lang="en-SG" altLang="en-US" sz="3600" dirty="0">
                <a:solidFill>
                  <a:prstClr val="white"/>
                </a:solidFill>
                <a:latin typeface="Arial Narrow" pitchFamily="34" charset="0"/>
              </a:rPr>
              <a:t>go away from this place!  </a:t>
            </a:r>
            <a:br>
              <a:rPr lang="en-SG" altLang="en-US" sz="3600" dirty="0">
                <a:solidFill>
                  <a:prstClr val="white"/>
                </a:solidFill>
                <a:latin typeface="Arial Narrow" pitchFamily="34" charset="0"/>
              </a:rPr>
            </a:br>
            <a:r>
              <a:rPr lang="en-SG" altLang="en-US" sz="3600" dirty="0">
                <a:solidFill>
                  <a:prstClr val="white"/>
                </a:solidFill>
                <a:latin typeface="Arial Narrow" pitchFamily="34" charset="0"/>
              </a:rPr>
              <a:t>There shall be no rain on this grounds </a:t>
            </a:r>
            <a:br>
              <a:rPr lang="en-SG" altLang="en-US" sz="3600" dirty="0">
                <a:solidFill>
                  <a:prstClr val="white"/>
                </a:solidFill>
                <a:latin typeface="Arial Narrow" pitchFamily="34" charset="0"/>
              </a:rPr>
            </a:br>
            <a:r>
              <a:rPr lang="en-SG" altLang="en-US" sz="3600" dirty="0">
                <a:solidFill>
                  <a:prstClr val="white"/>
                </a:solidFill>
                <a:latin typeface="Arial Narrow" pitchFamily="34" charset="0"/>
              </a:rPr>
              <a:t>in Jesus’ name!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3526" y="279400"/>
            <a:ext cx="1166495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tabLst>
                <a:tab pos="715963" algn="l"/>
                <a:tab pos="895350" algn="l"/>
                <a:tab pos="1074738" algn="l"/>
                <a:tab pos="1254125" algn="l"/>
                <a:tab pos="1433513" algn="l"/>
                <a:tab pos="1611313" algn="l"/>
                <a:tab pos="1790700" algn="l"/>
                <a:tab pos="1970088" algn="l"/>
                <a:tab pos="2149475" algn="l"/>
                <a:tab pos="2328863" algn="l"/>
                <a:tab pos="2508250" algn="l"/>
                <a:tab pos="2686050" algn="l"/>
                <a:tab pos="2865438" algn="l"/>
                <a:tab pos="3054350" algn="l"/>
                <a:tab pos="3233738" algn="l"/>
              </a:tabLst>
            </a:pPr>
            <a:r>
              <a:rPr lang="en-US" sz="36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IV</a:t>
            </a:r>
            <a:r>
              <a:rPr lang="en-US" sz="3600" b="1" dirty="0">
                <a:solidFill>
                  <a:prstClr val="black"/>
                </a:solidFill>
                <a:latin typeface="Arial Narrow" panose="020B0606020202030204" pitchFamily="34" charset="0"/>
              </a:rPr>
              <a:t>. 	</a:t>
            </a:r>
            <a:r>
              <a:rPr lang="en-US" sz="3600" b="1" dirty="0">
                <a:solidFill>
                  <a:srgbClr val="C00000"/>
                </a:solidFill>
                <a:latin typeface="Arial Narrow" panose="020B0606020202030204" pitchFamily="34" charset="0"/>
              </a:rPr>
              <a:t>Desired Outcomes</a:t>
            </a:r>
            <a:r>
              <a:rPr lang="en-US" sz="3600" dirty="0"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r>
              <a:rPr lang="en-US" sz="3600" dirty="0">
                <a:solidFill>
                  <a:prstClr val="black"/>
                </a:solidFill>
                <a:latin typeface="Arial Narrow" panose="020B0606020202030204" pitchFamily="34" charset="0"/>
              </a:rPr>
              <a:t>of wielding [</a:t>
            </a:r>
            <a:r>
              <a:rPr lang="en-US" sz="3600" dirty="0">
                <a:solidFill>
                  <a:srgbClr val="C00000"/>
                </a:solidFill>
                <a:latin typeface="Arial Narrow" panose="020B0606020202030204" pitchFamily="34" charset="0"/>
              </a:rPr>
              <a:t>believe and speak</a:t>
            </a:r>
            <a:r>
              <a:rPr lang="en-US" sz="3600" dirty="0">
                <a:solidFill>
                  <a:prstClr val="black"/>
                </a:solidFill>
                <a:latin typeface="Arial Narrow" panose="020B0606020202030204" pitchFamily="34" charset="0"/>
              </a:rPr>
              <a:t>] the Word:</a:t>
            </a:r>
          </a:p>
          <a:p>
            <a:pPr>
              <a:spcBef>
                <a:spcPts val="1200"/>
              </a:spcBef>
              <a:tabLst>
                <a:tab pos="715963" algn="l"/>
                <a:tab pos="895350" algn="l"/>
                <a:tab pos="1074738" algn="l"/>
                <a:tab pos="1254125" algn="l"/>
                <a:tab pos="1433513" algn="l"/>
                <a:tab pos="1611313" algn="l"/>
                <a:tab pos="1790700" algn="l"/>
                <a:tab pos="1970088" algn="l"/>
                <a:tab pos="2149475" algn="l"/>
                <a:tab pos="2328863" algn="l"/>
                <a:tab pos="2508250" algn="l"/>
                <a:tab pos="2686050" algn="l"/>
                <a:tab pos="2865438" algn="l"/>
                <a:tab pos="3054350" algn="l"/>
                <a:tab pos="3233738" algn="l"/>
              </a:tabLst>
            </a:pPr>
            <a:r>
              <a:rPr lang="en-US" sz="3600" b="1" dirty="0">
                <a:solidFill>
                  <a:prstClr val="black"/>
                </a:solidFill>
                <a:latin typeface="Arial Narrow" panose="020B0606020202030204" pitchFamily="34" charset="0"/>
              </a:rPr>
              <a:t>	</a:t>
            </a:r>
            <a:r>
              <a:rPr lang="en-US" sz="36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4</a:t>
            </a:r>
            <a:r>
              <a:rPr lang="en-US" sz="3600" b="1" dirty="0">
                <a:solidFill>
                  <a:prstClr val="black"/>
                </a:solidFill>
                <a:latin typeface="Arial Narrow" panose="020B0606020202030204" pitchFamily="34" charset="0"/>
              </a:rPr>
              <a:t>.	</a:t>
            </a:r>
            <a:r>
              <a:rPr lang="en-US" sz="36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 	</a:t>
            </a:r>
            <a:r>
              <a:rPr lang="en-US" sz="36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To </a:t>
            </a:r>
            <a:r>
              <a:rPr lang="en-US" sz="3600" dirty="0">
                <a:solidFill>
                  <a:prstClr val="black"/>
                </a:solidFill>
                <a:latin typeface="Arial Narrow" panose="020B0606020202030204" pitchFamily="34" charset="0"/>
              </a:rPr>
              <a:t>be a </a:t>
            </a:r>
            <a:r>
              <a:rPr lang="en-US" sz="3600" b="1" u="sng" dirty="0">
                <a:solidFill>
                  <a:srgbClr val="C00000"/>
                </a:solidFill>
                <a:latin typeface="Arial Narrow" panose="020B0606020202030204" pitchFamily="34" charset="0"/>
              </a:rPr>
              <a:t>king</a:t>
            </a:r>
            <a:r>
              <a:rPr lang="en-US" sz="3600" dirty="0">
                <a:solidFill>
                  <a:prstClr val="black"/>
                </a:solidFill>
                <a:latin typeface="Arial Narrow" panose="020B0606020202030204" pitchFamily="34" charset="0"/>
              </a:rPr>
              <a:t> as called by the Lord with His delegated 					authority.</a:t>
            </a:r>
          </a:p>
          <a:p>
            <a:pPr>
              <a:spcBef>
                <a:spcPts val="1200"/>
              </a:spcBef>
              <a:tabLst>
                <a:tab pos="715963" algn="l"/>
                <a:tab pos="895350" algn="l"/>
                <a:tab pos="1074738" algn="l"/>
                <a:tab pos="1254125" algn="l"/>
                <a:tab pos="1433513" algn="l"/>
                <a:tab pos="1611313" algn="l"/>
                <a:tab pos="1790700" algn="l"/>
                <a:tab pos="1970088" algn="l"/>
                <a:tab pos="2149475" algn="l"/>
                <a:tab pos="2328863" algn="l"/>
                <a:tab pos="2508250" algn="l"/>
                <a:tab pos="2686050" algn="l"/>
                <a:tab pos="2865438" algn="l"/>
                <a:tab pos="3054350" algn="l"/>
                <a:tab pos="3233738" algn="l"/>
              </a:tabLst>
            </a:pPr>
            <a:r>
              <a:rPr lang="en-US" sz="3600" b="1" dirty="0">
                <a:solidFill>
                  <a:prstClr val="black"/>
                </a:solidFill>
                <a:latin typeface="Arial Narrow" panose="020B0606020202030204" pitchFamily="34" charset="0"/>
              </a:rPr>
              <a:t>				iii. 	</a:t>
            </a:r>
            <a:r>
              <a:rPr lang="en-US" sz="36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	</a:t>
            </a:r>
            <a:r>
              <a:rPr lang="en-US" sz="36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Take </a:t>
            </a:r>
            <a:r>
              <a:rPr lang="en-US" sz="3600" dirty="0">
                <a:solidFill>
                  <a:prstClr val="black"/>
                </a:solidFill>
                <a:latin typeface="Arial Narrow" panose="020B0606020202030204" pitchFamily="34" charset="0"/>
              </a:rPr>
              <a:t>authority over the </a:t>
            </a:r>
            <a:r>
              <a:rPr lang="en-US" sz="3600" b="1" u="sng" dirty="0">
                <a:solidFill>
                  <a:srgbClr val="C00000"/>
                </a:solidFill>
                <a:latin typeface="Arial Narrow" panose="020B0606020202030204" pitchFamily="34" charset="0"/>
              </a:rPr>
              <a:t>environment</a:t>
            </a:r>
            <a:r>
              <a:rPr lang="en-US" sz="3600" dirty="0">
                <a:solidFill>
                  <a:prstClr val="black"/>
                </a:solidFill>
                <a:latin typeface="Arial Narrow" panose="020B0606020202030204" pitchFamily="34" charset="0"/>
              </a:rPr>
              <a:t> of our situations</a:t>
            </a:r>
          </a:p>
        </p:txBody>
      </p:sp>
    </p:spTree>
    <p:extLst>
      <p:ext uri="{BB962C8B-B14F-4D97-AF65-F5344CB8AC3E}">
        <p14:creationId xmlns:p14="http://schemas.microsoft.com/office/powerpoint/2010/main" val="3352064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4240" y="1484313"/>
            <a:ext cx="11582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2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pitchFamily="34" charset="0"/>
              </a:rPr>
              <a:t>Psalm 103:20 </a:t>
            </a:r>
            <a:r>
              <a:rPr lang="en-SG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pitchFamily="34" charset="0"/>
              </a:rPr>
              <a:t>Bless the Lord, </a:t>
            </a:r>
            <a:br>
              <a:rPr lang="en-SG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pitchFamily="34" charset="0"/>
              </a:rPr>
            </a:br>
            <a:r>
              <a:rPr lang="en-SG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pitchFamily="34" charset="0"/>
              </a:rPr>
              <a:t>you His </a:t>
            </a:r>
            <a:r>
              <a:rPr lang="en-SG" sz="3200" b="1" u="sng" dirty="0">
                <a:solidFill>
                  <a:srgbClr val="CC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pitchFamily="34" charset="0"/>
              </a:rPr>
              <a:t>angels</a:t>
            </a:r>
            <a:r>
              <a:rPr lang="en-SG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pitchFamily="34" charset="0"/>
              </a:rPr>
              <a:t>, who excel in </a:t>
            </a:r>
            <a:br>
              <a:rPr lang="en-SG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pitchFamily="34" charset="0"/>
              </a:rPr>
            </a:br>
            <a:r>
              <a:rPr lang="en-SG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pitchFamily="34" charset="0"/>
              </a:rPr>
              <a:t>strength, who </a:t>
            </a:r>
            <a:r>
              <a:rPr lang="en-SG" sz="3200" b="1" u="sng" dirty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pitchFamily="34" charset="0"/>
              </a:rPr>
              <a:t>do His word</a:t>
            </a:r>
            <a:r>
              <a:rPr lang="en-SG" sz="3200" dirty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pitchFamily="34" charset="0"/>
              </a:rPr>
              <a:t>, </a:t>
            </a:r>
            <a:br>
              <a:rPr lang="en-SG" sz="3200" dirty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pitchFamily="34" charset="0"/>
              </a:rPr>
            </a:br>
            <a:r>
              <a:rPr lang="en-SG" sz="3200" b="1" u="sng" dirty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pitchFamily="34" charset="0"/>
              </a:rPr>
              <a:t>heeding the </a:t>
            </a:r>
            <a:r>
              <a:rPr lang="en-SG" sz="48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pitchFamily="34" charset="0"/>
              </a:rPr>
              <a:t>voice of </a:t>
            </a:r>
            <a:br>
              <a:rPr lang="en-SG" sz="48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pitchFamily="34" charset="0"/>
              </a:rPr>
            </a:br>
            <a:r>
              <a:rPr lang="en-SG" sz="48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pitchFamily="34" charset="0"/>
              </a:rPr>
              <a:t>His word</a:t>
            </a:r>
            <a:r>
              <a:rPr lang="en-SG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pitchFamily="34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3525" y="260648"/>
            <a:ext cx="1158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600"/>
              </a:spcBef>
            </a:pPr>
            <a:r>
              <a:rPr lang="en-US" sz="4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Bottom Line</a:t>
            </a:r>
            <a:endParaRPr lang="en-SG" sz="4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026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3525" y="279401"/>
            <a:ext cx="11664950" cy="1343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tabLst>
                <a:tab pos="536575" algn="l"/>
                <a:tab pos="715963" algn="l"/>
                <a:tab pos="895350" algn="l"/>
                <a:tab pos="1074738" algn="l"/>
                <a:tab pos="1254125" algn="l"/>
              </a:tabLst>
            </a:pPr>
            <a:r>
              <a:rPr lang="en-US" sz="3600" b="1" dirty="0">
                <a:solidFill>
                  <a:prstClr val="black"/>
                </a:solidFill>
                <a:latin typeface="Arial Narrow" panose="020B0606020202030204" pitchFamily="34" charset="0"/>
              </a:rPr>
              <a:t>I. 	</a:t>
            </a:r>
            <a:r>
              <a:rPr lang="en-US" sz="3600" dirty="0">
                <a:solidFill>
                  <a:prstClr val="black"/>
                </a:solidFill>
                <a:latin typeface="Arial Narrow" panose="020B0606020202030204" pitchFamily="34" charset="0"/>
              </a:rPr>
              <a:t>Why build a strong word-life?</a:t>
            </a:r>
          </a:p>
          <a:p>
            <a:pPr>
              <a:spcBef>
                <a:spcPts val="1200"/>
              </a:spcBef>
              <a:tabLst>
                <a:tab pos="536575" algn="l"/>
                <a:tab pos="715963" algn="l"/>
                <a:tab pos="895350" algn="l"/>
                <a:tab pos="1074738" algn="l"/>
                <a:tab pos="1254125" algn="l"/>
              </a:tabLst>
            </a:pPr>
            <a:r>
              <a:rPr lang="en-US" sz="3600" b="1" dirty="0">
                <a:solidFill>
                  <a:prstClr val="black"/>
                </a:solidFill>
                <a:latin typeface="Arial Narrow" panose="020B0606020202030204" pitchFamily="34" charset="0"/>
              </a:rPr>
              <a:t>	</a:t>
            </a:r>
            <a:r>
              <a:rPr lang="en-US" sz="36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1</a:t>
            </a:r>
            <a:r>
              <a:rPr lang="en-US" sz="3600" b="1" dirty="0">
                <a:solidFill>
                  <a:prstClr val="black"/>
                </a:solidFill>
                <a:latin typeface="Arial Narrow" panose="020B0606020202030204" pitchFamily="34" charset="0"/>
              </a:rPr>
              <a:t>.		</a:t>
            </a:r>
            <a:r>
              <a:rPr lang="en-US" sz="3600" dirty="0">
                <a:solidFill>
                  <a:prstClr val="black"/>
                </a:solidFill>
                <a:latin typeface="Arial Narrow" panose="020B0606020202030204" pitchFamily="34" charset="0"/>
              </a:rPr>
              <a:t>Because it is </a:t>
            </a:r>
            <a:r>
              <a:rPr lang="en-US" sz="3600" b="1" u="sng" dirty="0">
                <a:solidFill>
                  <a:srgbClr val="C00000"/>
                </a:solidFill>
                <a:latin typeface="Arial Narrow" panose="020B0606020202030204" pitchFamily="34" charset="0"/>
              </a:rPr>
              <a:t>spiritual life</a:t>
            </a:r>
            <a:r>
              <a:rPr lang="en-US" sz="3600" dirty="0"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r>
              <a:rPr lang="en-US" sz="3600" dirty="0">
                <a:solidFill>
                  <a:prstClr val="black"/>
                </a:solidFill>
                <a:latin typeface="Arial Narrow" panose="020B0606020202030204" pitchFamily="34" charset="0"/>
              </a:rPr>
              <a:t>to us.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3525" y="1930420"/>
            <a:ext cx="7056611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200"/>
              </a:spcBef>
            </a:pPr>
            <a:r>
              <a:rPr lang="en-US" sz="3200" b="1" dirty="0">
                <a:solidFill>
                  <a:srgbClr val="006600"/>
                </a:solidFill>
                <a:latin typeface="Arial Narrow" panose="020B0606020202030204" pitchFamily="34" charset="0"/>
              </a:rPr>
              <a:t>John 6:68 </a:t>
            </a:r>
            <a:r>
              <a:rPr lang="en-SG" sz="3200" dirty="0">
                <a:solidFill>
                  <a:prstClr val="black"/>
                </a:solidFill>
                <a:latin typeface="Arial Narrow" panose="020B0606020202030204" pitchFamily="34" charset="0"/>
              </a:rPr>
              <a:t>But Simon Peter answered Him, </a:t>
            </a:r>
            <a:br>
              <a:rPr lang="en-SG" sz="3200" dirty="0">
                <a:solidFill>
                  <a:prstClr val="black"/>
                </a:solidFill>
                <a:latin typeface="Arial Narrow" panose="020B0606020202030204" pitchFamily="34" charset="0"/>
              </a:rPr>
            </a:br>
            <a:r>
              <a:rPr lang="en-SG" sz="3200" dirty="0">
                <a:solidFill>
                  <a:prstClr val="black"/>
                </a:solidFill>
                <a:latin typeface="Arial Narrow" panose="020B0606020202030204" pitchFamily="34" charset="0"/>
              </a:rPr>
              <a:t>“Lord, to whom shall we go? </a:t>
            </a:r>
            <a:r>
              <a:rPr lang="en-SG" sz="4267" b="1" u="sng" dirty="0">
                <a:solidFill>
                  <a:srgbClr val="002060"/>
                </a:solidFill>
                <a:latin typeface="Arial Narrow" panose="020B0606020202030204" pitchFamily="34" charset="0"/>
              </a:rPr>
              <a:t>You have </a:t>
            </a:r>
            <a:br>
              <a:rPr lang="en-SG" sz="4267" b="1" u="sng" dirty="0">
                <a:solidFill>
                  <a:srgbClr val="002060"/>
                </a:solidFill>
                <a:latin typeface="Arial Narrow" panose="020B0606020202030204" pitchFamily="34" charset="0"/>
              </a:rPr>
            </a:br>
            <a:r>
              <a:rPr lang="en-SG" sz="4267" b="1" u="sng" dirty="0">
                <a:solidFill>
                  <a:srgbClr val="002060"/>
                </a:solidFill>
                <a:latin typeface="Arial Narrow" panose="020B0606020202030204" pitchFamily="34" charset="0"/>
              </a:rPr>
              <a:t>the words of eternal life</a:t>
            </a:r>
            <a:r>
              <a:rPr lang="en-SG" sz="3200" dirty="0">
                <a:solidFill>
                  <a:prstClr val="black"/>
                </a:solidFill>
                <a:latin typeface="Arial Narrow" panose="020B0606020202030204" pitchFamily="34" charset="0"/>
              </a:rPr>
              <a:t>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3525" y="4077072"/>
            <a:ext cx="7056611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200"/>
              </a:spcBef>
            </a:pPr>
            <a:r>
              <a:rPr lang="en-US" sz="3200" b="1" dirty="0">
                <a:solidFill>
                  <a:srgbClr val="006600"/>
                </a:solidFill>
                <a:latin typeface="Arial Narrow" panose="020B0606020202030204" pitchFamily="34" charset="0"/>
              </a:rPr>
              <a:t>John 6:63 </a:t>
            </a:r>
            <a:r>
              <a:rPr lang="en-SG" sz="3200" dirty="0">
                <a:solidFill>
                  <a:prstClr val="black"/>
                </a:solidFill>
                <a:latin typeface="Arial Narrow" panose="020B0606020202030204" pitchFamily="34" charset="0"/>
              </a:rPr>
              <a:t>It is the </a:t>
            </a:r>
            <a:r>
              <a:rPr lang="en-SG" sz="3200" b="1" u="sng" dirty="0">
                <a:solidFill>
                  <a:srgbClr val="660066"/>
                </a:solidFill>
                <a:latin typeface="Arial Narrow" panose="020B0606020202030204" pitchFamily="34" charset="0"/>
              </a:rPr>
              <a:t>Spirit</a:t>
            </a:r>
            <a:r>
              <a:rPr lang="en-SG" sz="3200" dirty="0">
                <a:solidFill>
                  <a:srgbClr val="660066"/>
                </a:solidFill>
                <a:latin typeface="Arial Narrow" panose="020B0606020202030204" pitchFamily="34" charset="0"/>
              </a:rPr>
              <a:t> </a:t>
            </a:r>
            <a:r>
              <a:rPr lang="en-SG" sz="3200" dirty="0">
                <a:solidFill>
                  <a:prstClr val="black"/>
                </a:solidFill>
                <a:latin typeface="Arial Narrow" panose="020B0606020202030204" pitchFamily="34" charset="0"/>
              </a:rPr>
              <a:t>who gives </a:t>
            </a:r>
            <a:r>
              <a:rPr lang="en-SG" sz="3200" b="1" u="sng" dirty="0">
                <a:solidFill>
                  <a:srgbClr val="D60093"/>
                </a:solidFill>
                <a:latin typeface="Arial Narrow" panose="020B0606020202030204" pitchFamily="34" charset="0"/>
              </a:rPr>
              <a:t>life</a:t>
            </a:r>
            <a:r>
              <a:rPr lang="en-SG" sz="3200" dirty="0">
                <a:solidFill>
                  <a:prstClr val="black"/>
                </a:solidFill>
                <a:latin typeface="Arial Narrow" panose="020B0606020202030204" pitchFamily="34" charset="0"/>
              </a:rPr>
              <a:t> …</a:t>
            </a:r>
            <a:br>
              <a:rPr lang="en-SG" sz="3200" dirty="0">
                <a:solidFill>
                  <a:prstClr val="black"/>
                </a:solidFill>
                <a:latin typeface="Arial Narrow" panose="020B0606020202030204" pitchFamily="34" charset="0"/>
              </a:rPr>
            </a:br>
            <a:r>
              <a:rPr lang="en-SG" sz="3200" dirty="0">
                <a:solidFill>
                  <a:prstClr val="black"/>
                </a:solidFill>
                <a:latin typeface="Arial Narrow" panose="020B0606020202030204" pitchFamily="34" charset="0"/>
              </a:rPr>
              <a:t>The </a:t>
            </a:r>
            <a:r>
              <a:rPr lang="en-SG" sz="4267" b="1" u="sng" dirty="0">
                <a:solidFill>
                  <a:srgbClr val="D60093"/>
                </a:solidFill>
                <a:latin typeface="Arial Narrow" panose="020B0606020202030204" pitchFamily="34" charset="0"/>
              </a:rPr>
              <a:t>words</a:t>
            </a:r>
            <a:r>
              <a:rPr lang="en-SG" sz="3200" dirty="0">
                <a:solidFill>
                  <a:prstClr val="black"/>
                </a:solidFill>
                <a:latin typeface="Arial Narrow" panose="020B0606020202030204" pitchFamily="34" charset="0"/>
              </a:rPr>
              <a:t> that I speak to you are </a:t>
            </a:r>
            <a:r>
              <a:rPr lang="en-SG" sz="4267" b="1" u="sng" dirty="0">
                <a:solidFill>
                  <a:srgbClr val="660066"/>
                </a:solidFill>
                <a:latin typeface="Arial Narrow" panose="020B0606020202030204" pitchFamily="34" charset="0"/>
              </a:rPr>
              <a:t>spirit</a:t>
            </a:r>
            <a:r>
              <a:rPr lang="en-SG" sz="2667" dirty="0">
                <a:solidFill>
                  <a:prstClr val="black"/>
                </a:solidFill>
                <a:latin typeface="Arial Narrow" panose="020B0606020202030204" pitchFamily="34" charset="0"/>
              </a:rPr>
              <a:t>,</a:t>
            </a:r>
            <a:r>
              <a:rPr lang="en-SG" sz="3200" dirty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br>
              <a:rPr lang="en-SG" sz="3200" dirty="0">
                <a:solidFill>
                  <a:prstClr val="black"/>
                </a:solidFill>
                <a:latin typeface="Arial Narrow" panose="020B0606020202030204" pitchFamily="34" charset="0"/>
              </a:rPr>
            </a:br>
            <a:r>
              <a:rPr lang="en-SG" sz="3200" dirty="0">
                <a:solidFill>
                  <a:prstClr val="black"/>
                </a:solidFill>
                <a:latin typeface="Arial Narrow" panose="020B0606020202030204" pitchFamily="34" charset="0"/>
              </a:rPr>
              <a:t>and they are </a:t>
            </a:r>
            <a:r>
              <a:rPr lang="en-SG" sz="4267" b="1" u="sng" dirty="0">
                <a:solidFill>
                  <a:srgbClr val="660066"/>
                </a:solidFill>
                <a:latin typeface="Arial Narrow" panose="020B0606020202030204" pitchFamily="34" charset="0"/>
              </a:rPr>
              <a:t>life</a:t>
            </a:r>
            <a:r>
              <a:rPr lang="en-SG" sz="3200" dirty="0">
                <a:solidFill>
                  <a:prstClr val="black"/>
                </a:solidFill>
                <a:latin typeface="Arial Narrow" panose="020B0606020202030204" pitchFamily="34" charset="0"/>
              </a:rPr>
              <a:t>.</a:t>
            </a:r>
          </a:p>
        </p:txBody>
      </p:sp>
      <p:pic>
        <p:nvPicPr>
          <p:cNvPr id="1026" name="Picture 2" descr="https://s-media-cache-ak0.pinimg.com/564x/ba/d2/12/bad212d29965ef74e5bcb610f7947b4f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12000" y="1"/>
            <a:ext cx="5384800" cy="68580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9751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263525" y="2204864"/>
            <a:ext cx="6120508" cy="3109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SzPct val="75000"/>
              <a:tabLst>
                <a:tab pos="3200400" algn="l"/>
                <a:tab pos="3657600" algn="l"/>
              </a:tabLst>
              <a:defRPr/>
            </a:pPr>
            <a:r>
              <a:rPr lang="en-US" sz="36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charset="0"/>
              </a:rPr>
              <a:t>1 Samuel 3:19 </a:t>
            </a:r>
            <a:r>
              <a:rPr lang="en-US" sz="36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charset="0"/>
              </a:rPr>
              <a:t/>
            </a:r>
            <a:br>
              <a:rPr lang="en-US" sz="36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charset="0"/>
              </a:rPr>
            </a:br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charset="0"/>
              </a:rPr>
              <a:t>The 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charset="0"/>
              </a:rPr>
              <a:t>LORD was with Samuel </a:t>
            </a:r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charset="0"/>
              </a:rPr>
              <a:t/>
            </a:r>
            <a:b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charset="0"/>
              </a:rPr>
            </a:br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charset="0"/>
              </a:rPr>
              <a:t>as he 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charset="0"/>
              </a:rPr>
              <a:t>grew up, and he let </a:t>
            </a:r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charset="0"/>
              </a:rPr>
              <a:t/>
            </a:r>
            <a:b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charset="0"/>
              </a:rPr>
            </a:br>
            <a:r>
              <a:rPr lang="en-US" sz="44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charset="0"/>
              </a:rPr>
              <a:t>none of his </a:t>
            </a:r>
            <a:r>
              <a:rPr lang="en-US" sz="44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charset="0"/>
              </a:rPr>
              <a:t>words fall </a:t>
            </a:r>
            <a:r>
              <a:rPr lang="en-US" sz="44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charset="0"/>
              </a:rPr>
              <a:t/>
            </a:r>
            <a:br>
              <a:rPr lang="en-US" sz="44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charset="0"/>
              </a:rPr>
            </a:br>
            <a:r>
              <a:rPr lang="en-US" sz="44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charset="0"/>
              </a:rPr>
              <a:t>to </a:t>
            </a:r>
            <a:r>
              <a:rPr lang="en-US" sz="44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charset="0"/>
              </a:rPr>
              <a:t>the ground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charset="0"/>
              </a:rPr>
              <a:t>.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263525" y="260350"/>
            <a:ext cx="11687640" cy="708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SzPct val="75000"/>
              <a:tabLst>
                <a:tab pos="3200400" algn="l"/>
                <a:tab pos="3657600" algn="l"/>
              </a:tabLst>
              <a:defRPr/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charset="0"/>
              </a:rPr>
              <a:t>Bottom 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charset="0"/>
              </a:rPr>
              <a:t>Line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Arial" charset="0"/>
            </a:endParaRPr>
          </a:p>
        </p:txBody>
      </p:sp>
      <p:pic>
        <p:nvPicPr>
          <p:cNvPr id="1026" name="Picture 2" descr="http://img.heartlight.org/cards/g/1samuel3_1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61"/>
          <a:stretch/>
        </p:blipFill>
        <p:spPr bwMode="auto">
          <a:xfrm>
            <a:off x="6528048" y="4416"/>
            <a:ext cx="5673637" cy="6853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44281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4943872" y="4338327"/>
            <a:ext cx="6984603" cy="1878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SzPct val="75000"/>
              <a:tabLst>
                <a:tab pos="3200400" algn="l"/>
                <a:tab pos="3657600" algn="l"/>
              </a:tabLst>
              <a:defRPr/>
            </a:pPr>
            <a:r>
              <a:rPr lang="en-US" sz="36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charset="0"/>
              </a:rPr>
              <a:t>Isaiah 61:3 </a:t>
            </a:r>
            <a:r>
              <a:rPr 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charset="0"/>
              </a:rPr>
              <a:t>“…that they may be called trees of </a:t>
            </a:r>
            <a:r>
              <a:rPr 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charset="0"/>
              </a:rPr>
              <a:t>righteousness</a:t>
            </a:r>
            <a:r>
              <a:rPr 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charset="0"/>
              </a:rPr>
              <a:t>, the </a:t>
            </a:r>
            <a:r>
              <a:rPr lang="en-US" sz="40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charset="0"/>
              </a:rPr>
              <a:t>planting of the LORD</a:t>
            </a:r>
            <a:r>
              <a:rPr 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charset="0"/>
              </a:rPr>
              <a:t>, that </a:t>
            </a:r>
            <a:r>
              <a:rPr 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charset="0"/>
              </a:rPr>
              <a:t>He </a:t>
            </a:r>
            <a:r>
              <a:rPr 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charset="0"/>
              </a:rPr>
              <a:t>may be glorified.”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63525" y="260648"/>
            <a:ext cx="11664950" cy="708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SzPct val="75000"/>
              <a:tabLst>
                <a:tab pos="3200400" algn="l"/>
                <a:tab pos="3657600" algn="l"/>
              </a:tabLst>
              <a:defRPr/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charset="0"/>
              </a:rPr>
              <a:t>Bottom 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charset="0"/>
              </a:rPr>
              <a:t>Line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71125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844824"/>
            <a:ext cx="12192000" cy="2664296"/>
          </a:xfrm>
          <a:prstGeom prst="rect">
            <a:avLst/>
          </a:prstGeom>
          <a:solidFill>
            <a:schemeClr val="bg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240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3525" y="1905000"/>
            <a:ext cx="116649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6600"/>
                </a:solidFill>
                <a:latin typeface="Arial Narrow" panose="020B0606020202030204" pitchFamily="34" charset="0"/>
              </a:rPr>
              <a:t>John 1:1, 4</a:t>
            </a:r>
          </a:p>
          <a:p>
            <a:r>
              <a:rPr lang="en-SG" sz="3200" b="1" dirty="0">
                <a:solidFill>
                  <a:srgbClr val="006600"/>
                </a:solidFill>
                <a:latin typeface="Arial Narrow" panose="020B0606020202030204" pitchFamily="34" charset="0"/>
              </a:rPr>
              <a:t>1</a:t>
            </a:r>
            <a:r>
              <a:rPr lang="en-SG" sz="3200" b="1" dirty="0">
                <a:latin typeface="Arial Narrow" panose="020B0606020202030204" pitchFamily="34" charset="0"/>
              </a:rPr>
              <a:t> </a:t>
            </a:r>
            <a:r>
              <a:rPr lang="en-SG" sz="3200" dirty="0">
                <a:latin typeface="Arial Narrow" panose="020B0606020202030204" pitchFamily="34" charset="0"/>
              </a:rPr>
              <a:t>In the beginning was the Word, and the Word was with God, </a:t>
            </a:r>
            <a:br>
              <a:rPr lang="en-SG" sz="3200" dirty="0">
                <a:latin typeface="Arial Narrow" panose="020B0606020202030204" pitchFamily="34" charset="0"/>
              </a:rPr>
            </a:br>
            <a:r>
              <a:rPr lang="en-SG" sz="3200" dirty="0">
                <a:latin typeface="Arial Narrow" panose="020B0606020202030204" pitchFamily="34" charset="0"/>
              </a:rPr>
              <a:t>and </a:t>
            </a:r>
            <a:r>
              <a:rPr lang="en-SG" sz="3200" b="1" u="sng" dirty="0">
                <a:solidFill>
                  <a:srgbClr val="C00000"/>
                </a:solidFill>
                <a:latin typeface="Arial Narrow" panose="020B0606020202030204" pitchFamily="34" charset="0"/>
              </a:rPr>
              <a:t>the Word was God</a:t>
            </a:r>
            <a:r>
              <a:rPr lang="en-SG" sz="3200" dirty="0">
                <a:latin typeface="Arial Narrow" panose="020B0606020202030204" pitchFamily="34" charset="0"/>
              </a:rPr>
              <a:t>.  </a:t>
            </a:r>
            <a:r>
              <a:rPr lang="en-SG" sz="3200" b="1" dirty="0">
                <a:solidFill>
                  <a:srgbClr val="006600"/>
                </a:solidFill>
                <a:latin typeface="Arial Narrow" panose="020B0606020202030204" pitchFamily="34" charset="0"/>
              </a:rPr>
              <a:t>4</a:t>
            </a:r>
            <a:r>
              <a:rPr lang="en-SG" sz="3200" dirty="0">
                <a:latin typeface="Arial Narrow" panose="020B0606020202030204" pitchFamily="34" charset="0"/>
              </a:rPr>
              <a:t> </a:t>
            </a:r>
            <a:r>
              <a:rPr lang="en-SG" sz="3200" b="1" u="sng" dirty="0">
                <a:solidFill>
                  <a:srgbClr val="000066"/>
                </a:solidFill>
                <a:latin typeface="Arial Narrow" panose="020B0606020202030204" pitchFamily="34" charset="0"/>
              </a:rPr>
              <a:t>In Him was life</a:t>
            </a:r>
            <a:r>
              <a:rPr lang="en-SG" sz="3200" dirty="0">
                <a:latin typeface="Arial Narrow" panose="020B0606020202030204" pitchFamily="34" charset="0"/>
              </a:rPr>
              <a:t>, and </a:t>
            </a:r>
            <a:r>
              <a:rPr lang="en-SG" sz="4800" b="1" u="sng" dirty="0">
                <a:solidFill>
                  <a:srgbClr val="660066"/>
                </a:solidFill>
                <a:latin typeface="Arial Narrow" panose="020B0606020202030204" pitchFamily="34" charset="0"/>
              </a:rPr>
              <a:t>the life </a:t>
            </a:r>
            <a:br>
              <a:rPr lang="en-SG" sz="4800" b="1" u="sng" dirty="0">
                <a:solidFill>
                  <a:srgbClr val="660066"/>
                </a:solidFill>
                <a:latin typeface="Arial Narrow" panose="020B0606020202030204" pitchFamily="34" charset="0"/>
              </a:rPr>
            </a:br>
            <a:r>
              <a:rPr lang="en-SG" sz="4800" b="1" u="sng" dirty="0">
                <a:solidFill>
                  <a:srgbClr val="660066"/>
                </a:solidFill>
                <a:latin typeface="Arial Narrow" panose="020B0606020202030204" pitchFamily="34" charset="0"/>
              </a:rPr>
              <a:t>was the light of men</a:t>
            </a:r>
            <a:r>
              <a:rPr lang="en-SG" sz="3200" dirty="0">
                <a:latin typeface="Arial Narrow" panose="020B0606020202030204" pitchFamily="34" charset="0"/>
              </a:rPr>
              <a:t>.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3525" y="4749800"/>
            <a:ext cx="116649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Psalm 119:105 </a:t>
            </a:r>
            <a:r>
              <a:rPr lang="en-SG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Your word is a </a:t>
            </a:r>
            <a:r>
              <a:rPr lang="en-SG" sz="48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lamp to my feet </a:t>
            </a:r>
            <a:r>
              <a:rPr lang="en-SG" sz="48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and a </a:t>
            </a:r>
            <a:r>
              <a:rPr lang="en-SG" sz="48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light to my path</a:t>
            </a:r>
            <a:r>
              <a:rPr lang="en-SG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3525" y="260648"/>
            <a:ext cx="11664950" cy="1343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tabLst>
                <a:tab pos="536575" algn="l"/>
                <a:tab pos="715963" algn="l"/>
                <a:tab pos="895350" algn="l"/>
                <a:tab pos="1074738" algn="l"/>
                <a:tab pos="1254125" algn="l"/>
                <a:tab pos="1433513" algn="l"/>
              </a:tabLst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I.  	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Why build a strong word-life?</a:t>
            </a:r>
          </a:p>
          <a:p>
            <a:pPr>
              <a:spcBef>
                <a:spcPts val="1200"/>
              </a:spcBef>
              <a:tabLst>
                <a:tab pos="536575" algn="l"/>
                <a:tab pos="715963" algn="l"/>
                <a:tab pos="895350" algn="l"/>
                <a:tab pos="1074738" algn="l"/>
                <a:tab pos="1254125" algn="l"/>
                <a:tab pos="1433513" algn="l"/>
              </a:tabLst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	2. 	</a:t>
            </a:r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Because 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it gives </a:t>
            </a:r>
            <a:r>
              <a:rPr lang="en-US" sz="36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direction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in life.</a:t>
            </a:r>
          </a:p>
        </p:txBody>
      </p:sp>
    </p:spTree>
    <p:extLst>
      <p:ext uri="{BB962C8B-B14F-4D97-AF65-F5344CB8AC3E}">
        <p14:creationId xmlns:p14="http://schemas.microsoft.com/office/powerpoint/2010/main" val="578274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2006601"/>
            <a:ext cx="12192000" cy="3962400"/>
            <a:chOff x="0" y="1504950"/>
            <a:chExt cx="9144000" cy="2971800"/>
          </a:xfrm>
        </p:grpSpPr>
        <p:sp>
          <p:nvSpPr>
            <p:cNvPr id="6" name="Rectangle 5"/>
            <p:cNvSpPr/>
            <p:nvPr/>
          </p:nvSpPr>
          <p:spPr>
            <a:xfrm>
              <a:off x="0" y="1504950"/>
              <a:ext cx="9144000" cy="2971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 sz="2400">
                <a:solidFill>
                  <a:prstClr val="white"/>
                </a:solidFill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67600" y="1598356"/>
              <a:ext cx="1447800" cy="280219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97644" y="1581150"/>
              <a:ext cx="8748713" cy="28392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6600"/>
                  </a:solidFill>
                  <a:latin typeface="Arial Narrow" panose="020B0606020202030204" pitchFamily="34" charset="0"/>
                </a:rPr>
                <a:t>Proverbs 4:20-22</a:t>
              </a:r>
            </a:p>
            <a:p>
              <a:r>
                <a:rPr lang="en-SG" sz="3200" b="1" dirty="0">
                  <a:solidFill>
                    <a:srgbClr val="006600"/>
                  </a:solidFill>
                  <a:latin typeface="Arial Narrow" panose="020B0606020202030204" pitchFamily="34" charset="0"/>
                </a:rPr>
                <a:t>20</a:t>
              </a:r>
              <a:r>
                <a:rPr lang="en-SG" sz="3200" b="1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 </a:t>
              </a:r>
              <a:r>
                <a:rPr lang="en-SG" sz="3200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My son, give attention to my words; incline your ear </a:t>
              </a:r>
              <a:br>
                <a:rPr lang="en-SG" sz="3200" dirty="0">
                  <a:solidFill>
                    <a:prstClr val="black"/>
                  </a:solidFill>
                  <a:latin typeface="Arial Narrow" panose="020B0606020202030204" pitchFamily="34" charset="0"/>
                </a:rPr>
              </a:br>
              <a:r>
                <a:rPr lang="en-SG" sz="3200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to my sayings.  </a:t>
              </a:r>
              <a:r>
                <a:rPr lang="en-SG" sz="3200" b="1" dirty="0">
                  <a:solidFill>
                    <a:srgbClr val="006600"/>
                  </a:solidFill>
                  <a:latin typeface="Arial Narrow" panose="020B0606020202030204" pitchFamily="34" charset="0"/>
                </a:rPr>
                <a:t>21</a:t>
              </a:r>
              <a:r>
                <a:rPr lang="en-SG" sz="3200" b="1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 </a:t>
              </a:r>
              <a:r>
                <a:rPr lang="en-SG" sz="3200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Do not let them depart from your eyes; </a:t>
              </a:r>
              <a:br>
                <a:rPr lang="en-SG" sz="3200" dirty="0">
                  <a:solidFill>
                    <a:prstClr val="black"/>
                  </a:solidFill>
                  <a:latin typeface="Arial Narrow" panose="020B0606020202030204" pitchFamily="34" charset="0"/>
                </a:rPr>
              </a:br>
              <a:r>
                <a:rPr lang="en-SG" sz="3200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keep them in the midst of your heart; </a:t>
              </a:r>
              <a:r>
                <a:rPr lang="en-SG" sz="3200" b="1" dirty="0">
                  <a:solidFill>
                    <a:srgbClr val="006600"/>
                  </a:solidFill>
                  <a:latin typeface="Arial Narrow" panose="020B0606020202030204" pitchFamily="34" charset="0"/>
                </a:rPr>
                <a:t>22</a:t>
              </a:r>
              <a:r>
                <a:rPr lang="en-SG" sz="3200" b="1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 </a:t>
              </a:r>
              <a:r>
                <a:rPr lang="en-SG" sz="3200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for </a:t>
              </a:r>
              <a:r>
                <a:rPr lang="en-SG" sz="4800" b="1" u="sng" dirty="0">
                  <a:solidFill>
                    <a:srgbClr val="660066"/>
                  </a:solidFill>
                  <a:latin typeface="Arial Narrow" panose="020B0606020202030204" pitchFamily="34" charset="0"/>
                </a:rPr>
                <a:t>they are life </a:t>
              </a:r>
              <a:br>
                <a:rPr lang="en-SG" sz="4800" b="1" u="sng" dirty="0">
                  <a:solidFill>
                    <a:srgbClr val="660066"/>
                  </a:solidFill>
                  <a:latin typeface="Arial Narrow" panose="020B0606020202030204" pitchFamily="34" charset="0"/>
                </a:rPr>
              </a:br>
              <a:r>
                <a:rPr lang="en-SG" sz="4800" b="1" u="sng" dirty="0">
                  <a:solidFill>
                    <a:srgbClr val="660066"/>
                  </a:solidFill>
                  <a:latin typeface="Arial Narrow" panose="020B0606020202030204" pitchFamily="34" charset="0"/>
                </a:rPr>
                <a:t>to those who find them</a:t>
              </a:r>
              <a:r>
                <a:rPr lang="en-SG" sz="3200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, and </a:t>
              </a:r>
              <a:r>
                <a:rPr lang="en-SG" sz="4800" b="1" u="sng" dirty="0">
                  <a:solidFill>
                    <a:srgbClr val="D60093"/>
                  </a:solidFill>
                  <a:latin typeface="Arial Narrow" panose="020B0606020202030204" pitchFamily="34" charset="0"/>
                </a:rPr>
                <a:t>health to all </a:t>
              </a:r>
              <a:br>
                <a:rPr lang="en-SG" sz="4800" b="1" u="sng" dirty="0">
                  <a:solidFill>
                    <a:srgbClr val="D60093"/>
                  </a:solidFill>
                  <a:latin typeface="Arial Narrow" panose="020B0606020202030204" pitchFamily="34" charset="0"/>
                </a:rPr>
              </a:br>
              <a:r>
                <a:rPr lang="en-SG" sz="4800" b="1" u="sng" dirty="0">
                  <a:solidFill>
                    <a:srgbClr val="D60093"/>
                  </a:solidFill>
                  <a:latin typeface="Arial Narrow" panose="020B0606020202030204" pitchFamily="34" charset="0"/>
                </a:rPr>
                <a:t>their flesh</a:t>
              </a:r>
              <a:r>
                <a:rPr lang="en-SG" sz="3200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.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263525" y="260648"/>
            <a:ext cx="11664950" cy="1343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tabLst>
                <a:tab pos="536575" algn="l"/>
                <a:tab pos="715963" algn="l"/>
                <a:tab pos="895350" algn="l"/>
                <a:tab pos="1074738" algn="l"/>
                <a:tab pos="1254125" algn="l"/>
                <a:tab pos="1433513" algn="l"/>
              </a:tabLst>
            </a:pP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I.  	</a:t>
            </a:r>
            <a:r>
              <a:rPr 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Why build a strong word-life?</a:t>
            </a:r>
          </a:p>
          <a:p>
            <a:pPr>
              <a:spcBef>
                <a:spcPts val="1200"/>
              </a:spcBef>
              <a:tabLst>
                <a:tab pos="536575" algn="l"/>
                <a:tab pos="715963" algn="l"/>
                <a:tab pos="895350" algn="l"/>
                <a:tab pos="1074738" algn="l"/>
                <a:tab pos="1254125" algn="l"/>
                <a:tab pos="1433513" algn="l"/>
              </a:tabLst>
            </a:pP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	</a:t>
            </a:r>
            <a:r>
              <a:rPr lang="en-US" sz="3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3</a:t>
            </a: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.  	</a:t>
            </a:r>
            <a:r>
              <a:rPr 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Because it is </a:t>
            </a:r>
            <a:r>
              <a:rPr lang="en-US" sz="36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life</a:t>
            </a:r>
            <a:r>
              <a:rPr 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and </a:t>
            </a:r>
            <a:r>
              <a:rPr lang="en-US" sz="36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health</a:t>
            </a:r>
            <a:r>
              <a:rPr 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to us.</a:t>
            </a:r>
          </a:p>
        </p:txBody>
      </p:sp>
    </p:spTree>
    <p:extLst>
      <p:ext uri="{BB962C8B-B14F-4D97-AF65-F5344CB8AC3E}">
        <p14:creationId xmlns:p14="http://schemas.microsoft.com/office/powerpoint/2010/main" val="2816126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3525" y="1916832"/>
            <a:ext cx="116649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200"/>
              </a:spcBef>
            </a:pPr>
            <a:r>
              <a:rPr lang="en-US" sz="32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Psalm 138:2 </a:t>
            </a:r>
            <a:r>
              <a:rPr lang="en-SG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I will worship toward Your holy temple, and praise Your name </a:t>
            </a:r>
            <a:r>
              <a:rPr lang="en-SG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/>
            </a:r>
            <a:br>
              <a:rPr lang="en-SG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</a:br>
            <a:r>
              <a:rPr lang="en-SG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for </a:t>
            </a:r>
            <a:r>
              <a:rPr lang="en-SG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Your lovingkindness and Your truth; for You have </a:t>
            </a:r>
            <a:r>
              <a:rPr lang="en-SG" sz="4800" b="1" u="sng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magnified </a:t>
            </a:r>
            <a:r>
              <a:rPr lang="en-SG" sz="4800" b="1" u="sng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/>
            </a:r>
            <a:br>
              <a:rPr lang="en-SG" sz="4800" b="1" u="sng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</a:br>
            <a:r>
              <a:rPr lang="en-SG" sz="4800" b="1" u="sng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Your </a:t>
            </a:r>
            <a:r>
              <a:rPr lang="en-SG" sz="4800" b="1" u="sng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word above all Your name</a:t>
            </a:r>
            <a:r>
              <a:rPr lang="en-SG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3525" y="260648"/>
            <a:ext cx="11664950" cy="1343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tabLst>
                <a:tab pos="536575" algn="l"/>
                <a:tab pos="715963" algn="l"/>
                <a:tab pos="895350" algn="l"/>
                <a:tab pos="1074738" algn="l"/>
                <a:tab pos="1254125" algn="l"/>
                <a:tab pos="1433513" algn="l"/>
              </a:tabLst>
            </a:pP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I. 	</a:t>
            </a:r>
            <a:r>
              <a:rPr 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Why build a strong word-life?</a:t>
            </a:r>
          </a:p>
          <a:p>
            <a:pPr>
              <a:spcBef>
                <a:spcPts val="1200"/>
              </a:spcBef>
              <a:tabLst>
                <a:tab pos="536575" algn="l"/>
                <a:tab pos="715963" algn="l"/>
                <a:tab pos="895350" algn="l"/>
                <a:tab pos="1074738" algn="l"/>
                <a:tab pos="1254125" algn="l"/>
                <a:tab pos="1433513" algn="l"/>
              </a:tabLst>
            </a:pP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	</a:t>
            </a:r>
            <a:r>
              <a:rPr lang="en-US" sz="3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4</a:t>
            </a: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.  	</a:t>
            </a:r>
            <a:r>
              <a:rPr 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Because God always </a:t>
            </a:r>
            <a:r>
              <a:rPr lang="en-US" sz="36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fulfil</a:t>
            </a:r>
            <a:r>
              <a:rPr 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His Word.</a:t>
            </a:r>
          </a:p>
        </p:txBody>
      </p:sp>
    </p:spTree>
    <p:extLst>
      <p:ext uri="{BB962C8B-B14F-4D97-AF65-F5344CB8AC3E}">
        <p14:creationId xmlns:p14="http://schemas.microsoft.com/office/powerpoint/2010/main" val="2105714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0668" y="260648"/>
            <a:ext cx="115824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895350" algn="l"/>
                <a:tab pos="1074738" algn="l"/>
                <a:tab pos="1254125" algn="l"/>
                <a:tab pos="1433513" algn="l"/>
              </a:tabLst>
            </a:pPr>
            <a:r>
              <a:rPr lang="en-US" sz="88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II. 	</a:t>
            </a:r>
            <a:r>
              <a:rPr lang="en-US" sz="88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Develop </a:t>
            </a:r>
            <a:r>
              <a:rPr lang="en-US" sz="8800" dirty="0">
                <a:solidFill>
                  <a:prstClr val="black"/>
                </a:solidFill>
                <a:latin typeface="Arial Narrow" panose="020B0606020202030204" pitchFamily="34" charset="0"/>
              </a:rPr>
              <a:t>a </a:t>
            </a:r>
            <a:r>
              <a:rPr lang="en-US" sz="88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/>
            </a:r>
            <a:br>
              <a:rPr lang="en-US" sz="8800" dirty="0" smtClean="0">
                <a:solidFill>
                  <a:prstClr val="black"/>
                </a:solidFill>
                <a:latin typeface="Arial Narrow" panose="020B0606020202030204" pitchFamily="34" charset="0"/>
              </a:rPr>
            </a:br>
            <a:r>
              <a:rPr lang="en-US" sz="88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		</a:t>
            </a:r>
            <a:r>
              <a:rPr lang="en-US" sz="8800" b="1" u="sng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working knowledge</a:t>
            </a:r>
            <a:r>
              <a:rPr lang="en-US" sz="8800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</a:p>
          <a:p>
            <a:pPr>
              <a:tabLst>
                <a:tab pos="895350" algn="l"/>
                <a:tab pos="1074738" algn="l"/>
                <a:tab pos="1254125" algn="l"/>
                <a:tab pos="1433513" algn="l"/>
              </a:tabLst>
            </a:pPr>
            <a:r>
              <a:rPr lang="en-US" sz="8800" dirty="0">
                <a:solidFill>
                  <a:srgbClr val="C00000"/>
                </a:solidFill>
                <a:latin typeface="Arial Narrow" panose="020B0606020202030204" pitchFamily="34" charset="0"/>
              </a:rPr>
              <a:t>	</a:t>
            </a:r>
            <a:r>
              <a:rPr lang="en-US" sz="8800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	</a:t>
            </a:r>
            <a:r>
              <a:rPr lang="en-US" sz="88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of </a:t>
            </a:r>
            <a:r>
              <a:rPr lang="en-US" sz="8800" dirty="0">
                <a:solidFill>
                  <a:prstClr val="black"/>
                </a:solidFill>
                <a:latin typeface="Arial Narrow" panose="020B0606020202030204" pitchFamily="34" charset="0"/>
              </a:rPr>
              <a:t>the Word of God. </a:t>
            </a:r>
          </a:p>
        </p:txBody>
      </p:sp>
    </p:spTree>
    <p:extLst>
      <p:ext uri="{BB962C8B-B14F-4D97-AF65-F5344CB8AC3E}">
        <p14:creationId xmlns:p14="http://schemas.microsoft.com/office/powerpoint/2010/main" val="1517058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2075" tIns="46038" rIns="92075" bIns="46038" numCol="1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Pct val="75000"/>
          <a:buFont typeface="Wingdings" pitchFamily="2" charset="2"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rgbClr val="66FFFF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2075" tIns="46038" rIns="92075" bIns="46038" numCol="1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Pct val="75000"/>
          <a:buFont typeface="Wingdings" pitchFamily="2" charset="2"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rgbClr val="66FFFF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3_Bible 4">
  <a:themeElements>
    <a:clrScheme name="2_Bible 4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Bible 4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2_Bible 4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ible 4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ible 4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ible 4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ible 4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ible 4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ible 4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ible 4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ible 4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ible 4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ible 4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ible 4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8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2075" tIns="46038" rIns="92075" bIns="46038" numCol="1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Pct val="75000"/>
          <a:buFont typeface="Wingdings" pitchFamily="2" charset="2"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rgbClr val="66FFFF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2075" tIns="46038" rIns="92075" bIns="46038" numCol="1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Pct val="75000"/>
          <a:buFont typeface="Wingdings" pitchFamily="2" charset="2"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rgbClr val="66FFFF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2075" tIns="46038" rIns="92075" bIns="46038" numCol="1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Pct val="75000"/>
          <a:buFont typeface="Wingdings" pitchFamily="2" charset="2"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rgbClr val="66FFFF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2075" tIns="46038" rIns="92075" bIns="46038" numCol="1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Pct val="75000"/>
          <a:buFont typeface="Wingdings" pitchFamily="2" charset="2"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rgbClr val="66FFFF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4532</TotalTime>
  <Words>991</Words>
  <Application>Microsoft Office PowerPoint</Application>
  <PresentationFormat>Custom</PresentationFormat>
  <Paragraphs>268</Paragraphs>
  <Slides>51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20</vt:i4>
      </vt:variant>
      <vt:variant>
        <vt:lpstr>Slide Titles</vt:lpstr>
      </vt:variant>
      <vt:variant>
        <vt:i4>51</vt:i4>
      </vt:variant>
    </vt:vector>
  </HeadingPairs>
  <TitlesOfParts>
    <vt:vector size="71" baseType="lpstr">
      <vt:lpstr>Default Design</vt:lpstr>
      <vt:lpstr>1_Office Theme</vt:lpstr>
      <vt:lpstr>8_Default Design</vt:lpstr>
      <vt:lpstr>11_Office Theme</vt:lpstr>
      <vt:lpstr>12_Office Theme</vt:lpstr>
      <vt:lpstr>2_Office Theme</vt:lpstr>
      <vt:lpstr>Office Theme</vt:lpstr>
      <vt:lpstr>4_Office Theme</vt:lpstr>
      <vt:lpstr>2_Default Design</vt:lpstr>
      <vt:lpstr>3_Bible 4</vt:lpstr>
      <vt:lpstr>5_Office Theme</vt:lpstr>
      <vt:lpstr>8_Office Theme</vt:lpstr>
      <vt:lpstr>3_Office Theme</vt:lpstr>
      <vt:lpstr>7_Office Theme</vt:lpstr>
      <vt:lpstr>9_Office Theme</vt:lpstr>
      <vt:lpstr>10_Office Theme</vt:lpstr>
      <vt:lpstr>13_Office Theme</vt:lpstr>
      <vt:lpstr>14_Office Theme</vt:lpstr>
      <vt:lpstr>16_Office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Jessica</dc:creator>
  <cp:lastModifiedBy>Jessica</cp:lastModifiedBy>
  <cp:revision>145</cp:revision>
  <cp:lastPrinted>2016-10-12T02:34:26Z</cp:lastPrinted>
  <dcterms:created xsi:type="dcterms:W3CDTF">2014-10-02T23:49:35Z</dcterms:created>
  <dcterms:modified xsi:type="dcterms:W3CDTF">2017-02-10T07:55:27Z</dcterms:modified>
</cp:coreProperties>
</file>