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Lst>
  <p:notesMasterIdLst>
    <p:notesMasterId r:id="rId26"/>
  </p:notesMasterIdLst>
  <p:sldIdLst>
    <p:sldId id="275" r:id="rId3"/>
    <p:sldId id="396" r:id="rId4"/>
    <p:sldId id="397" r:id="rId5"/>
    <p:sldId id="276" r:id="rId6"/>
    <p:sldId id="398" r:id="rId7"/>
    <p:sldId id="399" r:id="rId8"/>
    <p:sldId id="361" r:id="rId9"/>
    <p:sldId id="392" r:id="rId10"/>
    <p:sldId id="365" r:id="rId11"/>
    <p:sldId id="366" r:id="rId12"/>
    <p:sldId id="278" r:id="rId13"/>
    <p:sldId id="367" r:id="rId14"/>
    <p:sldId id="368" r:id="rId15"/>
    <p:sldId id="279" r:id="rId16"/>
    <p:sldId id="369" r:id="rId17"/>
    <p:sldId id="370" r:id="rId18"/>
    <p:sldId id="280" r:id="rId19"/>
    <p:sldId id="385" r:id="rId20"/>
    <p:sldId id="401" r:id="rId21"/>
    <p:sldId id="390" r:id="rId22"/>
    <p:sldId id="281" r:id="rId23"/>
    <p:sldId id="388" r:id="rId24"/>
    <p:sldId id="391"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HOLY BIBLE - AN OVERVIEW" id="{B88FE572-CDBC-4A52-A2AA-71B4729A829A}">
          <p14:sldIdLst/>
        </p14:section>
        <p14:section name="OLD TESTAMENT" id="{94D79AC5-9020-4A5F-A50D-2A0F68597ED8}">
          <p14:sldIdLst>
            <p14:sldId id="275"/>
            <p14:sldId id="396"/>
            <p14:sldId id="397"/>
            <p14:sldId id="276"/>
            <p14:sldId id="398"/>
            <p14:sldId id="399"/>
            <p14:sldId id="361"/>
            <p14:sldId id="392"/>
            <p14:sldId id="365"/>
            <p14:sldId id="366"/>
            <p14:sldId id="278"/>
            <p14:sldId id="367"/>
            <p14:sldId id="368"/>
            <p14:sldId id="279"/>
            <p14:sldId id="369"/>
            <p14:sldId id="370"/>
            <p14:sldId id="280"/>
            <p14:sldId id="385"/>
            <p14:sldId id="401"/>
            <p14:sldId id="390"/>
            <p14:sldId id="281"/>
            <p14:sldId id="388"/>
            <p14:sldId id="391"/>
          </p14:sldIdLst>
        </p14:section>
        <p14:section name="NEW TESTAMENT" id="{7CE94479-DA69-4298-B742-0CE5A66F0964}">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78" y="90"/>
      </p:cViewPr>
      <p:guideLst>
        <p:guide orient="horz" pos="3072"/>
        <p:guide pos="409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gadeesh Ratna Babu" userId="a9211ff2-4d0a-493a-b569-ec83ff4a932d" providerId="ADAL" clId="{73D49AA5-4532-4B35-9E5F-E84D56428975}"/>
    <pc:docChg chg="undo custSel addSld delSld modSld sldOrd modSection">
      <pc:chgData name="Jagadeesh Ratna Babu" userId="a9211ff2-4d0a-493a-b569-ec83ff4a932d" providerId="ADAL" clId="{73D49AA5-4532-4B35-9E5F-E84D56428975}" dt="2018-04-09T13:17:57.297" v="892" actId="20577"/>
      <pc:docMkLst>
        <pc:docMk/>
      </pc:docMkLst>
      <pc:sldChg chg="add del setBg">
        <pc:chgData name="Jagadeesh Ratna Babu" userId="a9211ff2-4d0a-493a-b569-ec83ff4a932d" providerId="ADAL" clId="{73D49AA5-4532-4B35-9E5F-E84D56428975}" dt="2018-04-09T13:12:46.587" v="853" actId="20577"/>
        <pc:sldMkLst>
          <pc:docMk/>
          <pc:sldMk cId="1216319003" sldId="274"/>
        </pc:sldMkLst>
      </pc:sldChg>
      <pc:sldChg chg="add del setBg">
        <pc:chgData name="Jagadeesh Ratna Babu" userId="a9211ff2-4d0a-493a-b569-ec83ff4a932d" providerId="ADAL" clId="{73D49AA5-4532-4B35-9E5F-E84D56428975}" dt="2018-04-09T13:12:29.131" v="850" actId="20577"/>
        <pc:sldMkLst>
          <pc:docMk/>
          <pc:sldMk cId="2502526351" sldId="274"/>
        </pc:sldMkLst>
      </pc:sldChg>
      <pc:sldChg chg="modSp add">
        <pc:chgData name="Jagadeesh Ratna Babu" userId="a9211ff2-4d0a-493a-b569-ec83ff4a932d" providerId="ADAL" clId="{73D49AA5-4532-4B35-9E5F-E84D56428975}" dt="2018-04-09T13:17:36.070" v="882" actId="20577"/>
        <pc:sldMkLst>
          <pc:docMk/>
          <pc:sldMk cId="3372977009" sldId="274"/>
        </pc:sldMkLst>
        <pc:spChg chg="mod">
          <ac:chgData name="Jagadeesh Ratna Babu" userId="a9211ff2-4d0a-493a-b569-ec83ff4a932d" providerId="ADAL" clId="{73D49AA5-4532-4B35-9E5F-E84D56428975}" dt="2018-04-09T13:17:36.070" v="882" actId="20577"/>
          <ac:spMkLst>
            <pc:docMk/>
            <pc:sldMk cId="3372977009" sldId="274"/>
            <ac:spMk id="4" creationId="{78D87E55-201E-426A-A67A-DE4AE9A7E777}"/>
          </ac:spMkLst>
        </pc:spChg>
      </pc:sldChg>
      <pc:sldChg chg="add del setBg">
        <pc:chgData name="Jagadeesh Ratna Babu" userId="a9211ff2-4d0a-493a-b569-ec83ff4a932d" providerId="ADAL" clId="{73D49AA5-4532-4B35-9E5F-E84D56428975}" dt="2018-04-09T13:16:19.146" v="859" actId="20577"/>
        <pc:sldMkLst>
          <pc:docMk/>
          <pc:sldMk cId="3631478586" sldId="274"/>
        </pc:sldMkLst>
      </pc:sldChg>
      <pc:sldChg chg="add del setBg">
        <pc:chgData name="Jagadeesh Ratna Babu" userId="a9211ff2-4d0a-493a-b569-ec83ff4a932d" providerId="ADAL" clId="{73D49AA5-4532-4B35-9E5F-E84D56428975}" dt="2018-04-09T13:12:29.131" v="850" actId="20577"/>
        <pc:sldMkLst>
          <pc:docMk/>
          <pc:sldMk cId="741784768" sldId="275"/>
        </pc:sldMkLst>
      </pc:sldChg>
      <pc:sldChg chg="modSp add">
        <pc:chgData name="Jagadeesh Ratna Babu" userId="a9211ff2-4d0a-493a-b569-ec83ff4a932d" providerId="ADAL" clId="{73D49AA5-4532-4B35-9E5F-E84D56428975}" dt="2018-04-09T13:17:41.302" v="887" actId="20577"/>
        <pc:sldMkLst>
          <pc:docMk/>
          <pc:sldMk cId="1142999799" sldId="275"/>
        </pc:sldMkLst>
        <pc:spChg chg="mod">
          <ac:chgData name="Jagadeesh Ratna Babu" userId="a9211ff2-4d0a-493a-b569-ec83ff4a932d" providerId="ADAL" clId="{73D49AA5-4532-4B35-9E5F-E84D56428975}" dt="2018-04-09T13:17:41.302" v="887" actId="20577"/>
          <ac:spMkLst>
            <pc:docMk/>
            <pc:sldMk cId="1142999799" sldId="275"/>
            <ac:spMk id="4" creationId="{0E79A5A0-A71A-4A43-A1FB-96B91DD09096}"/>
          </ac:spMkLst>
        </pc:spChg>
      </pc:sldChg>
      <pc:sldChg chg="add del setBg">
        <pc:chgData name="Jagadeesh Ratna Babu" userId="a9211ff2-4d0a-493a-b569-ec83ff4a932d" providerId="ADAL" clId="{73D49AA5-4532-4B35-9E5F-E84D56428975}" dt="2018-04-09T13:12:46.587" v="853" actId="20577"/>
        <pc:sldMkLst>
          <pc:docMk/>
          <pc:sldMk cId="3716732300" sldId="275"/>
        </pc:sldMkLst>
      </pc:sldChg>
      <pc:sldChg chg="modSp add">
        <pc:chgData name="Jagadeesh Ratna Babu" userId="a9211ff2-4d0a-493a-b569-ec83ff4a932d" providerId="ADAL" clId="{73D49AA5-4532-4B35-9E5F-E84D56428975}" dt="2018-04-09T13:17:57.297" v="892" actId="20577"/>
        <pc:sldMkLst>
          <pc:docMk/>
          <pc:sldMk cId="855799068" sldId="276"/>
        </pc:sldMkLst>
        <pc:spChg chg="mod">
          <ac:chgData name="Jagadeesh Ratna Babu" userId="a9211ff2-4d0a-493a-b569-ec83ff4a932d" providerId="ADAL" clId="{73D49AA5-4532-4B35-9E5F-E84D56428975}" dt="2018-04-09T13:17:57.297" v="892" actId="20577"/>
          <ac:spMkLst>
            <pc:docMk/>
            <pc:sldMk cId="855799068" sldId="276"/>
            <ac:spMk id="4" creationId="{8A4F54B7-5771-435B-8264-BEEB2C097173}"/>
          </ac:spMkLst>
        </pc:spChg>
      </pc:sldChg>
      <pc:sldChg chg="add del setBg">
        <pc:chgData name="Jagadeesh Ratna Babu" userId="a9211ff2-4d0a-493a-b569-ec83ff4a932d" providerId="ADAL" clId="{73D49AA5-4532-4B35-9E5F-E84D56428975}" dt="2018-04-09T13:12:29.131" v="850" actId="20577"/>
        <pc:sldMkLst>
          <pc:docMk/>
          <pc:sldMk cId="2874884761" sldId="276"/>
        </pc:sldMkLst>
      </pc:sldChg>
      <pc:sldChg chg="add del setBg">
        <pc:chgData name="Jagadeesh Ratna Babu" userId="a9211ff2-4d0a-493a-b569-ec83ff4a932d" providerId="ADAL" clId="{73D49AA5-4532-4B35-9E5F-E84D56428975}" dt="2018-04-09T13:12:46.587" v="853" actId="20577"/>
        <pc:sldMkLst>
          <pc:docMk/>
          <pc:sldMk cId="3073624367" sldId="276"/>
        </pc:sldMkLst>
      </pc:sldChg>
      <pc:sldChg chg="addSp delSp modSp del">
        <pc:chgData name="Jagadeesh Ratna Babu" userId="a9211ff2-4d0a-493a-b569-ec83ff4a932d" providerId="ADAL" clId="{73D49AA5-4532-4B35-9E5F-E84D56428975}" dt="2018-04-09T13:12:55.691" v="854" actId="2696"/>
        <pc:sldMkLst>
          <pc:docMk/>
          <pc:sldMk cId="0" sldId="277"/>
        </pc:sldMkLst>
        <pc:spChg chg="add del">
          <ac:chgData name="Jagadeesh Ratna Babu" userId="a9211ff2-4d0a-493a-b569-ec83ff4a932d" providerId="ADAL" clId="{73D49AA5-4532-4B35-9E5F-E84D56428975}" dt="2018-04-09T11:36:13.576" v="118" actId="2696"/>
          <ac:spMkLst>
            <pc:docMk/>
            <pc:sldMk cId="0" sldId="277"/>
            <ac:spMk id="2" creationId="{637B10DB-9175-4B75-A1A2-A4F2E17B7802}"/>
          </ac:spMkLst>
        </pc:spChg>
        <pc:spChg chg="del">
          <ac:chgData name="Jagadeesh Ratna Babu" userId="a9211ff2-4d0a-493a-b569-ec83ff4a932d" providerId="ADAL" clId="{73D49AA5-4532-4B35-9E5F-E84D56428975}" dt="2018-04-09T11:24:32.029" v="23" actId="478"/>
          <ac:spMkLst>
            <pc:docMk/>
            <pc:sldMk cId="0" sldId="277"/>
            <ac:spMk id="3" creationId="{9C3ACCAD-F555-4EEE-AE7D-F8C1E997C67F}"/>
          </ac:spMkLst>
        </pc:spChg>
        <pc:spChg chg="add mod">
          <ac:chgData name="Jagadeesh Ratna Babu" userId="a9211ff2-4d0a-493a-b569-ec83ff4a932d" providerId="ADAL" clId="{73D49AA5-4532-4B35-9E5F-E84D56428975}" dt="2018-04-09T11:59:09.314" v="259" actId="1076"/>
          <ac:spMkLst>
            <pc:docMk/>
            <pc:sldMk cId="0" sldId="277"/>
            <ac:spMk id="4" creationId="{1D320882-AC80-40F0-961A-88BB292525CF}"/>
          </ac:spMkLst>
        </pc:spChg>
        <pc:spChg chg="add mod">
          <ac:chgData name="Jagadeesh Ratna Babu" userId="a9211ff2-4d0a-493a-b569-ec83ff4a932d" providerId="ADAL" clId="{73D49AA5-4532-4B35-9E5F-E84D56428975}" dt="2018-04-09T11:59:14.294" v="260" actId="1076"/>
          <ac:spMkLst>
            <pc:docMk/>
            <pc:sldMk cId="0" sldId="277"/>
            <ac:spMk id="5" creationId="{4013030B-DB7A-477B-982F-1156D99FBC9E}"/>
          </ac:spMkLst>
        </pc:spChg>
        <pc:spChg chg="add del">
          <ac:chgData name="Jagadeesh Ratna Babu" userId="a9211ff2-4d0a-493a-b569-ec83ff4a932d" providerId="ADAL" clId="{73D49AA5-4532-4B35-9E5F-E84D56428975}" dt="2018-04-09T11:36:36.522" v="128" actId="2696"/>
          <ac:spMkLst>
            <pc:docMk/>
            <pc:sldMk cId="0" sldId="277"/>
            <ac:spMk id="6" creationId="{11BBE31D-77D1-4DA0-B2E0-5D37A8CB7698}"/>
          </ac:spMkLst>
        </pc:spChg>
        <pc:spChg chg="del">
          <ac:chgData name="Jagadeesh Ratna Babu" userId="a9211ff2-4d0a-493a-b569-ec83ff4a932d" providerId="ADAL" clId="{73D49AA5-4532-4B35-9E5F-E84D56428975}" dt="2018-04-09T11:24:27.420" v="21" actId="478"/>
          <ac:spMkLst>
            <pc:docMk/>
            <pc:sldMk cId="0" sldId="277"/>
            <ac:spMk id="166" creationId="{00000000-0000-0000-0000-000000000000}"/>
          </ac:spMkLst>
        </pc:spChg>
      </pc:sldChg>
      <pc:sldChg chg="addSp delSp modSp">
        <pc:chgData name="Jagadeesh Ratna Babu" userId="a9211ff2-4d0a-493a-b569-ec83ff4a932d" providerId="ADAL" clId="{73D49AA5-4532-4B35-9E5F-E84D56428975}" dt="2018-04-09T11:59:31.807" v="262" actId="2711"/>
        <pc:sldMkLst>
          <pc:docMk/>
          <pc:sldMk cId="0" sldId="278"/>
        </pc:sldMkLst>
        <pc:spChg chg="del">
          <ac:chgData name="Jagadeesh Ratna Babu" userId="a9211ff2-4d0a-493a-b569-ec83ff4a932d" providerId="ADAL" clId="{73D49AA5-4532-4B35-9E5F-E84D56428975}" dt="2018-04-09T11:24:40.810" v="25" actId="478"/>
          <ac:spMkLst>
            <pc:docMk/>
            <pc:sldMk cId="0" sldId="278"/>
            <ac:spMk id="3" creationId="{8DBDEACE-9CE0-4CCD-8636-831A1182BABC}"/>
          </ac:spMkLst>
        </pc:spChg>
        <pc:spChg chg="add mod">
          <ac:chgData name="Jagadeesh Ratna Babu" userId="a9211ff2-4d0a-493a-b569-ec83ff4a932d" providerId="ADAL" clId="{73D49AA5-4532-4B35-9E5F-E84D56428975}" dt="2018-04-09T11:59:31.807" v="262" actId="2711"/>
          <ac:spMkLst>
            <pc:docMk/>
            <pc:sldMk cId="0" sldId="278"/>
            <ac:spMk id="4" creationId="{E278D4E1-340E-4B88-A782-2B35EB5BDCCC}"/>
          </ac:spMkLst>
        </pc:spChg>
        <pc:spChg chg="add mod">
          <ac:chgData name="Jagadeesh Ratna Babu" userId="a9211ff2-4d0a-493a-b569-ec83ff4a932d" providerId="ADAL" clId="{73D49AA5-4532-4B35-9E5F-E84D56428975}" dt="2018-04-09T11:59:23.624" v="261" actId="1076"/>
          <ac:spMkLst>
            <pc:docMk/>
            <pc:sldMk cId="0" sldId="278"/>
            <ac:spMk id="5" creationId="{8EBA2188-9509-4147-AAB0-9E4220AD54C5}"/>
          </ac:spMkLst>
        </pc:spChg>
        <pc:spChg chg="del">
          <ac:chgData name="Jagadeesh Ratna Babu" userId="a9211ff2-4d0a-493a-b569-ec83ff4a932d" providerId="ADAL" clId="{73D49AA5-4532-4B35-9E5F-E84D56428975}" dt="2018-04-09T11:24:37.391" v="24" actId="478"/>
          <ac:spMkLst>
            <pc:docMk/>
            <pc:sldMk cId="0" sldId="278"/>
            <ac:spMk id="168" creationId="{00000000-0000-0000-0000-000000000000}"/>
          </ac:spMkLst>
        </pc:spChg>
      </pc:sldChg>
      <pc:sldChg chg="addSp delSp modSp">
        <pc:chgData name="Jagadeesh Ratna Babu" userId="a9211ff2-4d0a-493a-b569-ec83ff4a932d" providerId="ADAL" clId="{73D49AA5-4532-4B35-9E5F-E84D56428975}" dt="2018-04-09T11:52:34.394" v="219" actId="20577"/>
        <pc:sldMkLst>
          <pc:docMk/>
          <pc:sldMk cId="0" sldId="279"/>
        </pc:sldMkLst>
        <pc:spChg chg="del">
          <ac:chgData name="Jagadeesh Ratna Babu" userId="a9211ff2-4d0a-493a-b569-ec83ff4a932d" providerId="ADAL" clId="{73D49AA5-4532-4B35-9E5F-E84D56428975}" dt="2018-04-09T11:28:53.539" v="66" actId="478"/>
          <ac:spMkLst>
            <pc:docMk/>
            <pc:sldMk cId="0" sldId="279"/>
            <ac:spMk id="3" creationId="{063E3F93-D30E-49DC-8EB7-371799FDEB7A}"/>
          </ac:spMkLst>
        </pc:spChg>
        <pc:spChg chg="add mod">
          <ac:chgData name="Jagadeesh Ratna Babu" userId="a9211ff2-4d0a-493a-b569-ec83ff4a932d" providerId="ADAL" clId="{73D49AA5-4532-4B35-9E5F-E84D56428975}" dt="2018-04-09T11:28:48.714" v="65" actId="20577"/>
          <ac:spMkLst>
            <pc:docMk/>
            <pc:sldMk cId="0" sldId="279"/>
            <ac:spMk id="4" creationId="{F77ED711-5C5A-4CE9-B3FD-6C0739BE10C0}"/>
          </ac:spMkLst>
        </pc:spChg>
        <pc:spChg chg="add mod">
          <ac:chgData name="Jagadeesh Ratna Babu" userId="a9211ff2-4d0a-493a-b569-ec83ff4a932d" providerId="ADAL" clId="{73D49AA5-4532-4B35-9E5F-E84D56428975}" dt="2018-04-09T11:52:34.394" v="219" actId="20577"/>
          <ac:spMkLst>
            <pc:docMk/>
            <pc:sldMk cId="0" sldId="279"/>
            <ac:spMk id="5" creationId="{8BA0C20A-CFDF-4078-8C94-93D74091A7B7}"/>
          </ac:spMkLst>
        </pc:spChg>
        <pc:spChg chg="del">
          <ac:chgData name="Jagadeesh Ratna Babu" userId="a9211ff2-4d0a-493a-b569-ec83ff4a932d" providerId="ADAL" clId="{73D49AA5-4532-4B35-9E5F-E84D56428975}" dt="2018-04-09T11:25:09.772" v="27" actId="478"/>
          <ac:spMkLst>
            <pc:docMk/>
            <pc:sldMk cId="0" sldId="279"/>
            <ac:spMk id="170" creationId="{00000000-0000-0000-0000-000000000000}"/>
          </ac:spMkLst>
        </pc:spChg>
      </pc:sldChg>
      <pc:sldChg chg="addSp delSp modSp">
        <pc:chgData name="Jagadeesh Ratna Babu" userId="a9211ff2-4d0a-493a-b569-ec83ff4a932d" providerId="ADAL" clId="{73D49AA5-4532-4B35-9E5F-E84D56428975}" dt="2018-04-09T12:05:20.368" v="333" actId="1035"/>
        <pc:sldMkLst>
          <pc:docMk/>
          <pc:sldMk cId="0" sldId="280"/>
        </pc:sldMkLst>
        <pc:spChg chg="del">
          <ac:chgData name="Jagadeesh Ratna Babu" userId="a9211ff2-4d0a-493a-b569-ec83ff4a932d" providerId="ADAL" clId="{73D49AA5-4532-4B35-9E5F-E84D56428975}" dt="2018-04-09T11:29:19.184" v="79" actId="478"/>
          <ac:spMkLst>
            <pc:docMk/>
            <pc:sldMk cId="0" sldId="280"/>
            <ac:spMk id="3" creationId="{9FDB9390-4C48-4E12-9810-DE9600D8CB67}"/>
          </ac:spMkLst>
        </pc:spChg>
        <pc:spChg chg="add mod">
          <ac:chgData name="Jagadeesh Ratna Babu" userId="a9211ff2-4d0a-493a-b569-ec83ff4a932d" providerId="ADAL" clId="{73D49AA5-4532-4B35-9E5F-E84D56428975}" dt="2018-04-09T12:05:20.368" v="333" actId="1035"/>
          <ac:spMkLst>
            <pc:docMk/>
            <pc:sldMk cId="0" sldId="280"/>
            <ac:spMk id="4" creationId="{938A3F38-DBD7-4000-A8B3-5114BC507BEF}"/>
          </ac:spMkLst>
        </pc:spChg>
        <pc:spChg chg="add mod">
          <ac:chgData name="Jagadeesh Ratna Babu" userId="a9211ff2-4d0a-493a-b569-ec83ff4a932d" providerId="ADAL" clId="{73D49AA5-4532-4B35-9E5F-E84D56428975}" dt="2018-04-09T12:05:20.368" v="333" actId="1035"/>
          <ac:spMkLst>
            <pc:docMk/>
            <pc:sldMk cId="0" sldId="280"/>
            <ac:spMk id="5" creationId="{7C2C20D8-66DB-4DE0-80ED-17729240AE09}"/>
          </ac:spMkLst>
        </pc:spChg>
        <pc:spChg chg="del">
          <ac:chgData name="Jagadeesh Ratna Babu" userId="a9211ff2-4d0a-493a-b569-ec83ff4a932d" providerId="ADAL" clId="{73D49AA5-4532-4B35-9E5F-E84D56428975}" dt="2018-04-09T11:25:23.963" v="29" actId="478"/>
          <ac:spMkLst>
            <pc:docMk/>
            <pc:sldMk cId="0" sldId="280"/>
            <ac:spMk id="172" creationId="{00000000-0000-0000-0000-000000000000}"/>
          </ac:spMkLst>
        </pc:spChg>
      </pc:sldChg>
      <pc:sldChg chg="delSp modSp">
        <pc:chgData name="Jagadeesh Ratna Babu" userId="a9211ff2-4d0a-493a-b569-ec83ff4a932d" providerId="ADAL" clId="{73D49AA5-4532-4B35-9E5F-E84D56428975}" dt="2018-04-09T13:07:26.335" v="806" actId="1076"/>
        <pc:sldMkLst>
          <pc:docMk/>
          <pc:sldMk cId="0" sldId="281"/>
        </pc:sldMkLst>
        <pc:spChg chg="mod">
          <ac:chgData name="Jagadeesh Ratna Babu" userId="a9211ff2-4d0a-493a-b569-ec83ff4a932d" providerId="ADAL" clId="{73D49AA5-4532-4B35-9E5F-E84D56428975}" dt="2018-04-09T12:05:37.211" v="335" actId="2711"/>
          <ac:spMkLst>
            <pc:docMk/>
            <pc:sldMk cId="0" sldId="281"/>
            <ac:spMk id="3" creationId="{CA353281-4F91-467C-B010-D501990A99DF}"/>
          </ac:spMkLst>
        </pc:spChg>
        <pc:spChg chg="del">
          <ac:chgData name="Jagadeesh Ratna Babu" userId="a9211ff2-4d0a-493a-b569-ec83ff4a932d" providerId="ADAL" clId="{73D49AA5-4532-4B35-9E5F-E84D56428975}" dt="2018-04-09T13:06:26.194" v="791" actId="478"/>
          <ac:spMkLst>
            <pc:docMk/>
            <pc:sldMk cId="0" sldId="281"/>
            <ac:spMk id="4" creationId="{2789E97C-8523-4DBB-9083-91E962D6608A}"/>
          </ac:spMkLst>
        </pc:spChg>
        <pc:spChg chg="del">
          <ac:chgData name="Jagadeesh Ratna Babu" userId="a9211ff2-4d0a-493a-b569-ec83ff4a932d" providerId="ADAL" clId="{73D49AA5-4532-4B35-9E5F-E84D56428975}" dt="2018-04-09T13:06:29.007" v="792" actId="478"/>
          <ac:spMkLst>
            <pc:docMk/>
            <pc:sldMk cId="0" sldId="281"/>
            <ac:spMk id="6" creationId="{CC74BB94-B3BA-41A7-A54B-0391A38E3F04}"/>
          </ac:spMkLst>
        </pc:spChg>
        <pc:spChg chg="del">
          <ac:chgData name="Jagadeesh Ratna Babu" userId="a9211ff2-4d0a-493a-b569-ec83ff4a932d" providerId="ADAL" clId="{73D49AA5-4532-4B35-9E5F-E84D56428975}" dt="2018-04-09T13:07:01.553" v="798" actId="478"/>
          <ac:spMkLst>
            <pc:docMk/>
            <pc:sldMk cId="0" sldId="281"/>
            <ac:spMk id="9" creationId="{12391715-94C0-4E85-A47D-A58E76B04759}"/>
          </ac:spMkLst>
        </pc:spChg>
        <pc:spChg chg="mod">
          <ac:chgData name="Jagadeesh Ratna Babu" userId="a9211ff2-4d0a-493a-b569-ec83ff4a932d" providerId="ADAL" clId="{73D49AA5-4532-4B35-9E5F-E84D56428975}" dt="2018-04-09T13:07:26.335" v="806" actId="1076"/>
          <ac:spMkLst>
            <pc:docMk/>
            <pc:sldMk cId="0" sldId="281"/>
            <ac:spMk id="174" creationId="{00000000-0000-0000-0000-000000000000}"/>
          </ac:spMkLst>
        </pc:spChg>
      </pc:sldChg>
      <pc:sldChg chg="addSp delSp modSp">
        <pc:chgData name="Jagadeesh Ratna Babu" userId="a9211ff2-4d0a-493a-b569-ec83ff4a932d" providerId="ADAL" clId="{73D49AA5-4532-4B35-9E5F-E84D56428975}" dt="2018-04-09T12:55:59.802" v="703" actId="404"/>
        <pc:sldMkLst>
          <pc:docMk/>
          <pc:sldMk cId="0" sldId="282"/>
        </pc:sldMkLst>
        <pc:spChg chg="mod">
          <ac:chgData name="Jagadeesh Ratna Babu" userId="a9211ff2-4d0a-493a-b569-ec83ff4a932d" providerId="ADAL" clId="{73D49AA5-4532-4B35-9E5F-E84D56428975}" dt="2018-04-09T12:55:44.489" v="700" actId="1076"/>
          <ac:spMkLst>
            <pc:docMk/>
            <pc:sldMk cId="0" sldId="282"/>
            <ac:spMk id="3" creationId="{2305060F-B492-4B96-B498-47649920C575}"/>
          </ac:spMkLst>
        </pc:spChg>
        <pc:spChg chg="add del mod">
          <ac:chgData name="Jagadeesh Ratna Babu" userId="a9211ff2-4d0a-493a-b569-ec83ff4a932d" providerId="ADAL" clId="{73D49AA5-4532-4B35-9E5F-E84D56428975}" dt="2018-04-09T12:55:41.065" v="699" actId="478"/>
          <ac:spMkLst>
            <pc:docMk/>
            <pc:sldMk cId="0" sldId="282"/>
            <ac:spMk id="4" creationId="{37C82BEF-7BC8-4CB1-95E5-18B3D4425E1F}"/>
          </ac:spMkLst>
        </pc:spChg>
        <pc:spChg chg="add mod">
          <ac:chgData name="Jagadeesh Ratna Babu" userId="a9211ff2-4d0a-493a-b569-ec83ff4a932d" providerId="ADAL" clId="{73D49AA5-4532-4B35-9E5F-E84D56428975}" dt="2018-04-09T12:55:59.802" v="703" actId="404"/>
          <ac:spMkLst>
            <pc:docMk/>
            <pc:sldMk cId="0" sldId="282"/>
            <ac:spMk id="5" creationId="{6F817AE9-1EEB-4134-B157-2DE6137AC3AD}"/>
          </ac:spMkLst>
        </pc:spChg>
        <pc:spChg chg="del">
          <ac:chgData name="Jagadeesh Ratna Babu" userId="a9211ff2-4d0a-493a-b569-ec83ff4a932d" providerId="ADAL" clId="{73D49AA5-4532-4B35-9E5F-E84D56428975}" dt="2018-04-09T11:25:36.430" v="31" actId="478"/>
          <ac:spMkLst>
            <pc:docMk/>
            <pc:sldMk cId="0" sldId="282"/>
            <ac:spMk id="176" creationId="{00000000-0000-0000-0000-000000000000}"/>
          </ac:spMkLst>
        </pc:spChg>
      </pc:sldChg>
      <pc:sldChg chg="addSp delSp modSp">
        <pc:chgData name="Jagadeesh Ratna Babu" userId="a9211ff2-4d0a-493a-b569-ec83ff4a932d" providerId="ADAL" clId="{73D49AA5-4532-4B35-9E5F-E84D56428975}" dt="2018-04-09T12:55:02.580" v="691" actId="20577"/>
        <pc:sldMkLst>
          <pc:docMk/>
          <pc:sldMk cId="0" sldId="284"/>
        </pc:sldMkLst>
        <pc:spChg chg="del">
          <ac:chgData name="Jagadeesh Ratna Babu" userId="a9211ff2-4d0a-493a-b569-ec83ff4a932d" providerId="ADAL" clId="{73D49AA5-4532-4B35-9E5F-E84D56428975}" dt="2018-04-09T11:27:19.537" v="49" actId="478"/>
          <ac:spMkLst>
            <pc:docMk/>
            <pc:sldMk cId="0" sldId="284"/>
            <ac:spMk id="2" creationId="{9ECAE409-53D4-41A7-9A71-2C51549558F7}"/>
          </ac:spMkLst>
        </pc:spChg>
        <pc:spChg chg="del">
          <ac:chgData name="Jagadeesh Ratna Babu" userId="a9211ff2-4d0a-493a-b569-ec83ff4a932d" providerId="ADAL" clId="{73D49AA5-4532-4B35-9E5F-E84D56428975}" dt="2018-04-09T11:32:38.883" v="101" actId="478"/>
          <ac:spMkLst>
            <pc:docMk/>
            <pc:sldMk cId="0" sldId="284"/>
            <ac:spMk id="3" creationId="{D7CE8928-7027-4E39-830B-C2BEE4929E1B}"/>
          </ac:spMkLst>
        </pc:spChg>
        <pc:spChg chg="del">
          <ac:chgData name="Jagadeesh Ratna Babu" userId="a9211ff2-4d0a-493a-b569-ec83ff4a932d" providerId="ADAL" clId="{73D49AA5-4532-4B35-9E5F-E84D56428975}" dt="2018-04-09T11:27:17.888" v="48" actId="478"/>
          <ac:spMkLst>
            <pc:docMk/>
            <pc:sldMk cId="0" sldId="284"/>
            <ac:spMk id="4" creationId="{E9C6D3AA-458E-4CCB-BBBD-BE8B84889A1D}"/>
          </ac:spMkLst>
        </pc:spChg>
        <pc:spChg chg="add mod">
          <ac:chgData name="Jagadeesh Ratna Babu" userId="a9211ff2-4d0a-493a-b569-ec83ff4a932d" providerId="ADAL" clId="{73D49AA5-4532-4B35-9E5F-E84D56428975}" dt="2018-04-09T12:06:36.996" v="341" actId="2711"/>
          <ac:spMkLst>
            <pc:docMk/>
            <pc:sldMk cId="0" sldId="284"/>
            <ac:spMk id="6" creationId="{E001042A-C1D4-4180-82AB-719B3223671D}"/>
          </ac:spMkLst>
        </pc:spChg>
        <pc:spChg chg="add mod">
          <ac:chgData name="Jagadeesh Ratna Babu" userId="a9211ff2-4d0a-493a-b569-ec83ff4a932d" providerId="ADAL" clId="{73D49AA5-4532-4B35-9E5F-E84D56428975}" dt="2018-04-09T12:55:02.580" v="691" actId="20577"/>
          <ac:spMkLst>
            <pc:docMk/>
            <pc:sldMk cId="0" sldId="284"/>
            <ac:spMk id="7" creationId="{9034C1A7-C289-4EF3-B60D-98DC787F6F08}"/>
          </ac:spMkLst>
        </pc:spChg>
        <pc:spChg chg="del">
          <ac:chgData name="Jagadeesh Ratna Babu" userId="a9211ff2-4d0a-493a-b569-ec83ff4a932d" providerId="ADAL" clId="{73D49AA5-4532-4B35-9E5F-E84D56428975}" dt="2018-04-09T11:27:15.572" v="47" actId="478"/>
          <ac:spMkLst>
            <pc:docMk/>
            <pc:sldMk cId="0" sldId="284"/>
            <ac:spMk id="180" creationId="{00000000-0000-0000-0000-000000000000}"/>
          </ac:spMkLst>
        </pc:spChg>
      </pc:sldChg>
      <pc:sldChg chg="addSp delSp modSp">
        <pc:chgData name="Jagadeesh Ratna Babu" userId="a9211ff2-4d0a-493a-b569-ec83ff4a932d" providerId="ADAL" clId="{73D49AA5-4532-4B35-9E5F-E84D56428975}" dt="2018-04-09T12:53:12.110" v="667" actId="20577"/>
        <pc:sldMkLst>
          <pc:docMk/>
          <pc:sldMk cId="0" sldId="285"/>
        </pc:sldMkLst>
        <pc:spChg chg="del">
          <ac:chgData name="Jagadeesh Ratna Babu" userId="a9211ff2-4d0a-493a-b569-ec83ff4a932d" providerId="ADAL" clId="{73D49AA5-4532-4B35-9E5F-E84D56428975}" dt="2018-04-09T11:33:00.643" v="103" actId="478"/>
          <ac:spMkLst>
            <pc:docMk/>
            <pc:sldMk cId="0" sldId="285"/>
            <ac:spMk id="3" creationId="{2F051B69-74B2-4255-9D9B-10C5780F18D7}"/>
          </ac:spMkLst>
        </pc:spChg>
        <pc:spChg chg="add mod">
          <ac:chgData name="Jagadeesh Ratna Babu" userId="a9211ff2-4d0a-493a-b569-ec83ff4a932d" providerId="ADAL" clId="{73D49AA5-4532-4B35-9E5F-E84D56428975}" dt="2018-04-09T12:06:29.675" v="340" actId="2711"/>
          <ac:spMkLst>
            <pc:docMk/>
            <pc:sldMk cId="0" sldId="285"/>
            <ac:spMk id="4" creationId="{FF4E3429-C7C8-4503-91CC-BB7C90553813}"/>
          </ac:spMkLst>
        </pc:spChg>
        <pc:spChg chg="add mod">
          <ac:chgData name="Jagadeesh Ratna Babu" userId="a9211ff2-4d0a-493a-b569-ec83ff4a932d" providerId="ADAL" clId="{73D49AA5-4532-4B35-9E5F-E84D56428975}" dt="2018-04-09T12:53:12.110" v="667" actId="20577"/>
          <ac:spMkLst>
            <pc:docMk/>
            <pc:sldMk cId="0" sldId="285"/>
            <ac:spMk id="5" creationId="{AB7238FC-1979-4913-B0E3-3C331B29981E}"/>
          </ac:spMkLst>
        </pc:spChg>
        <pc:spChg chg="del">
          <ac:chgData name="Jagadeesh Ratna Babu" userId="a9211ff2-4d0a-493a-b569-ec83ff4a932d" providerId="ADAL" clId="{73D49AA5-4532-4B35-9E5F-E84D56428975}" dt="2018-04-09T11:25:56.135" v="33" actId="478"/>
          <ac:spMkLst>
            <pc:docMk/>
            <pc:sldMk cId="0" sldId="285"/>
            <ac:spMk id="182" creationId="{00000000-0000-0000-0000-000000000000}"/>
          </ac:spMkLst>
        </pc:spChg>
      </pc:sldChg>
      <pc:sldChg chg="addSp delSp modSp">
        <pc:chgData name="Jagadeesh Ratna Babu" userId="a9211ff2-4d0a-493a-b569-ec83ff4a932d" providerId="ADAL" clId="{73D49AA5-4532-4B35-9E5F-E84D56428975}" dt="2018-04-09T12:51:59.160" v="649" actId="404"/>
        <pc:sldMkLst>
          <pc:docMk/>
          <pc:sldMk cId="0" sldId="286"/>
        </pc:sldMkLst>
        <pc:spChg chg="del">
          <ac:chgData name="Jagadeesh Ratna Babu" userId="a9211ff2-4d0a-493a-b569-ec83ff4a932d" providerId="ADAL" clId="{73D49AA5-4532-4B35-9E5F-E84D56428975}" dt="2018-04-09T11:33:15.018" v="107" actId="478"/>
          <ac:spMkLst>
            <pc:docMk/>
            <pc:sldMk cId="0" sldId="286"/>
            <ac:spMk id="3" creationId="{7EBA93CD-8AA6-4A3D-8187-8BDB4B200543}"/>
          </ac:spMkLst>
        </pc:spChg>
        <pc:spChg chg="add mod">
          <ac:chgData name="Jagadeesh Ratna Babu" userId="a9211ff2-4d0a-493a-b569-ec83ff4a932d" providerId="ADAL" clId="{73D49AA5-4532-4B35-9E5F-E84D56428975}" dt="2018-04-09T12:50:36.450" v="612" actId="1076"/>
          <ac:spMkLst>
            <pc:docMk/>
            <pc:sldMk cId="0" sldId="286"/>
            <ac:spMk id="4" creationId="{130CD3E9-CAB0-43C8-9F82-A95F9ADE0E2F}"/>
          </ac:spMkLst>
        </pc:spChg>
        <pc:spChg chg="add mod">
          <ac:chgData name="Jagadeesh Ratna Babu" userId="a9211ff2-4d0a-493a-b569-ec83ff4a932d" providerId="ADAL" clId="{73D49AA5-4532-4B35-9E5F-E84D56428975}" dt="2018-04-09T12:51:59.160" v="649" actId="404"/>
          <ac:spMkLst>
            <pc:docMk/>
            <pc:sldMk cId="0" sldId="286"/>
            <ac:spMk id="5" creationId="{9E5E1C3C-E6DD-4FD0-84C7-2D41D3A5A12A}"/>
          </ac:spMkLst>
        </pc:spChg>
        <pc:spChg chg="del">
          <ac:chgData name="Jagadeesh Ratna Babu" userId="a9211ff2-4d0a-493a-b569-ec83ff4a932d" providerId="ADAL" clId="{73D49AA5-4532-4B35-9E5F-E84D56428975}" dt="2018-04-09T11:26:10.843" v="35" actId="478"/>
          <ac:spMkLst>
            <pc:docMk/>
            <pc:sldMk cId="0" sldId="286"/>
            <ac:spMk id="184" creationId="{00000000-0000-0000-0000-000000000000}"/>
          </ac:spMkLst>
        </pc:spChg>
      </pc:sldChg>
      <pc:sldChg chg="addSp delSp modSp">
        <pc:chgData name="Jagadeesh Ratna Babu" userId="a9211ff2-4d0a-493a-b569-ec83ff4a932d" providerId="ADAL" clId="{73D49AA5-4532-4B35-9E5F-E84D56428975}" dt="2018-04-09T12:47:56.602" v="573" actId="403"/>
        <pc:sldMkLst>
          <pc:docMk/>
          <pc:sldMk cId="0" sldId="288"/>
        </pc:sldMkLst>
        <pc:spChg chg="del mod">
          <ac:chgData name="Jagadeesh Ratna Babu" userId="a9211ff2-4d0a-493a-b569-ec83ff4a932d" providerId="ADAL" clId="{73D49AA5-4532-4B35-9E5F-E84D56428975}" dt="2018-04-09T12:47:37.736" v="559" actId="478"/>
          <ac:spMkLst>
            <pc:docMk/>
            <pc:sldMk cId="0" sldId="288"/>
            <ac:spMk id="4" creationId="{5CBA65CA-1B0F-48BE-8174-6BA491B82303}"/>
          </ac:spMkLst>
        </pc:spChg>
        <pc:spChg chg="add mod">
          <ac:chgData name="Jagadeesh Ratna Babu" userId="a9211ff2-4d0a-493a-b569-ec83ff4a932d" providerId="ADAL" clId="{73D49AA5-4532-4B35-9E5F-E84D56428975}" dt="2018-04-09T11:33:28.556" v="113" actId="20577"/>
          <ac:spMkLst>
            <pc:docMk/>
            <pc:sldMk cId="0" sldId="288"/>
            <ac:spMk id="5" creationId="{96CCB717-EB46-4D34-813D-918CED448163}"/>
          </ac:spMkLst>
        </pc:spChg>
        <pc:spChg chg="add mod">
          <ac:chgData name="Jagadeesh Ratna Babu" userId="a9211ff2-4d0a-493a-b569-ec83ff4a932d" providerId="ADAL" clId="{73D49AA5-4532-4B35-9E5F-E84D56428975}" dt="2018-04-09T12:47:56.602" v="573" actId="403"/>
          <ac:spMkLst>
            <pc:docMk/>
            <pc:sldMk cId="0" sldId="288"/>
            <ac:spMk id="6" creationId="{8B65A01B-A355-4034-AE15-5627123B1FE1}"/>
          </ac:spMkLst>
        </pc:spChg>
        <pc:spChg chg="del">
          <ac:chgData name="Jagadeesh Ratna Babu" userId="a9211ff2-4d0a-493a-b569-ec83ff4a932d" providerId="ADAL" clId="{73D49AA5-4532-4B35-9E5F-E84D56428975}" dt="2018-04-09T11:26:21.571" v="37" actId="478"/>
          <ac:spMkLst>
            <pc:docMk/>
            <pc:sldMk cId="0" sldId="288"/>
            <ac:spMk id="189" creationId="{00000000-0000-0000-0000-000000000000}"/>
          </ac:spMkLst>
        </pc:spChg>
      </pc:sldChg>
      <pc:sldChg chg="addSp delSp modSp">
        <pc:chgData name="Jagadeesh Ratna Babu" userId="a9211ff2-4d0a-493a-b569-ec83ff4a932d" providerId="ADAL" clId="{73D49AA5-4532-4B35-9E5F-E84D56428975}" dt="2018-04-09T12:45:49.271" v="530" actId="404"/>
        <pc:sldMkLst>
          <pc:docMk/>
          <pc:sldMk cId="0" sldId="289"/>
        </pc:sldMkLst>
        <pc:spChg chg="del">
          <ac:chgData name="Jagadeesh Ratna Babu" userId="a9211ff2-4d0a-493a-b569-ec83ff4a932d" providerId="ADAL" clId="{73D49AA5-4532-4B35-9E5F-E84D56428975}" dt="2018-04-09T12:45:08.191" v="520" actId="478"/>
          <ac:spMkLst>
            <pc:docMk/>
            <pc:sldMk cId="0" sldId="289"/>
            <ac:spMk id="3" creationId="{44E6319E-7628-4662-A829-51154D69EE06}"/>
          </ac:spMkLst>
        </pc:spChg>
        <pc:spChg chg="add mod">
          <ac:chgData name="Jagadeesh Ratna Babu" userId="a9211ff2-4d0a-493a-b569-ec83ff4a932d" providerId="ADAL" clId="{73D49AA5-4532-4B35-9E5F-E84D56428975}" dt="2018-04-09T12:45:30.663" v="523" actId="2711"/>
          <ac:spMkLst>
            <pc:docMk/>
            <pc:sldMk cId="0" sldId="289"/>
            <ac:spMk id="4" creationId="{BCB9D5AC-410E-4CB4-BF86-C859F9E1F66B}"/>
          </ac:spMkLst>
        </pc:spChg>
        <pc:spChg chg="add mod">
          <ac:chgData name="Jagadeesh Ratna Babu" userId="a9211ff2-4d0a-493a-b569-ec83ff4a932d" providerId="ADAL" clId="{73D49AA5-4532-4B35-9E5F-E84D56428975}" dt="2018-04-09T12:45:49.271" v="530" actId="404"/>
          <ac:spMkLst>
            <pc:docMk/>
            <pc:sldMk cId="0" sldId="289"/>
            <ac:spMk id="5" creationId="{180A3CA9-F048-415C-9317-4AD7C8AFE48F}"/>
          </ac:spMkLst>
        </pc:spChg>
        <pc:spChg chg="del">
          <ac:chgData name="Jagadeesh Ratna Babu" userId="a9211ff2-4d0a-493a-b569-ec83ff4a932d" providerId="ADAL" clId="{73D49AA5-4532-4B35-9E5F-E84D56428975}" dt="2018-04-09T11:26:29.677" v="39" actId="478"/>
          <ac:spMkLst>
            <pc:docMk/>
            <pc:sldMk cId="0" sldId="289"/>
            <ac:spMk id="191" creationId="{00000000-0000-0000-0000-000000000000}"/>
          </ac:spMkLst>
        </pc:spChg>
      </pc:sldChg>
      <pc:sldChg chg="modSp">
        <pc:chgData name="Jagadeesh Ratna Babu" userId="a9211ff2-4d0a-493a-b569-ec83ff4a932d" providerId="ADAL" clId="{73D49AA5-4532-4B35-9E5F-E84D56428975}" dt="2018-04-09T12:44:56.769" v="519" actId="1076"/>
        <pc:sldMkLst>
          <pc:docMk/>
          <pc:sldMk cId="0" sldId="290"/>
        </pc:sldMkLst>
        <pc:graphicFrameChg chg="mod modGraphic">
          <ac:chgData name="Jagadeesh Ratna Babu" userId="a9211ff2-4d0a-493a-b569-ec83ff4a932d" providerId="ADAL" clId="{73D49AA5-4532-4B35-9E5F-E84D56428975}" dt="2018-04-09T12:44:56.769" v="519" actId="1076"/>
          <ac:graphicFrameMkLst>
            <pc:docMk/>
            <pc:sldMk cId="0" sldId="290"/>
            <ac:graphicFrameMk id="193" creationId="{00000000-0000-0000-0000-000000000000}"/>
          </ac:graphicFrameMkLst>
        </pc:graphicFrameChg>
      </pc:sldChg>
      <pc:sldChg chg="addSp delSp modSp">
        <pc:chgData name="Jagadeesh Ratna Babu" userId="a9211ff2-4d0a-493a-b569-ec83ff4a932d" providerId="ADAL" clId="{73D49AA5-4532-4B35-9E5F-E84D56428975}" dt="2018-04-09T12:43:12.842" v="500" actId="1076"/>
        <pc:sldMkLst>
          <pc:docMk/>
          <pc:sldMk cId="0" sldId="291"/>
        </pc:sldMkLst>
        <pc:spChg chg="del">
          <ac:chgData name="Jagadeesh Ratna Babu" userId="a9211ff2-4d0a-493a-b569-ec83ff4a932d" providerId="ADAL" clId="{73D49AA5-4532-4B35-9E5F-E84D56428975}" dt="2018-04-09T12:43:04.397" v="498" actId="478"/>
          <ac:spMkLst>
            <pc:docMk/>
            <pc:sldMk cId="0" sldId="291"/>
            <ac:spMk id="3" creationId="{73A7F74D-9334-417A-B0E9-1CBAF82A3ED1}"/>
          </ac:spMkLst>
        </pc:spChg>
        <pc:spChg chg="add mod">
          <ac:chgData name="Jagadeesh Ratna Babu" userId="a9211ff2-4d0a-493a-b569-ec83ff4a932d" providerId="ADAL" clId="{73D49AA5-4532-4B35-9E5F-E84D56428975}" dt="2018-04-09T12:43:07.397" v="499" actId="1076"/>
          <ac:spMkLst>
            <pc:docMk/>
            <pc:sldMk cId="0" sldId="291"/>
            <ac:spMk id="4" creationId="{F13ACD8E-8670-475A-9629-FE16A0F7CB75}"/>
          </ac:spMkLst>
        </pc:spChg>
        <pc:spChg chg="add mod">
          <ac:chgData name="Jagadeesh Ratna Babu" userId="a9211ff2-4d0a-493a-b569-ec83ff4a932d" providerId="ADAL" clId="{73D49AA5-4532-4B35-9E5F-E84D56428975}" dt="2018-04-09T12:43:12.842" v="500" actId="1076"/>
          <ac:spMkLst>
            <pc:docMk/>
            <pc:sldMk cId="0" sldId="291"/>
            <ac:spMk id="5" creationId="{9124E6EA-13F3-4376-B4D8-367C56D7ECE7}"/>
          </ac:spMkLst>
        </pc:spChg>
        <pc:spChg chg="del">
          <ac:chgData name="Jagadeesh Ratna Babu" userId="a9211ff2-4d0a-493a-b569-ec83ff4a932d" providerId="ADAL" clId="{73D49AA5-4532-4B35-9E5F-E84D56428975}" dt="2018-04-09T11:26:38.018" v="41" actId="478"/>
          <ac:spMkLst>
            <pc:docMk/>
            <pc:sldMk cId="0" sldId="291"/>
            <ac:spMk id="195" creationId="{00000000-0000-0000-0000-000000000000}"/>
          </ac:spMkLst>
        </pc:spChg>
      </pc:sldChg>
      <pc:sldChg chg="addSp delSp modSp">
        <pc:chgData name="Jagadeesh Ratna Babu" userId="a9211ff2-4d0a-493a-b569-ec83ff4a932d" providerId="ADAL" clId="{73D49AA5-4532-4B35-9E5F-E84D56428975}" dt="2018-04-09T12:43:45.655" v="506" actId="404"/>
        <pc:sldMkLst>
          <pc:docMk/>
          <pc:sldMk cId="0" sldId="292"/>
        </pc:sldMkLst>
        <pc:spChg chg="add del">
          <ac:chgData name="Jagadeesh Ratna Babu" userId="a9211ff2-4d0a-493a-b569-ec83ff4a932d" providerId="ADAL" clId="{73D49AA5-4532-4B35-9E5F-E84D56428975}" dt="2018-04-09T11:48:00.790" v="209" actId="404"/>
          <ac:spMkLst>
            <pc:docMk/>
            <pc:sldMk cId="0" sldId="292"/>
            <ac:spMk id="2" creationId="{94F8600A-12AC-4771-97CF-822D60F1AF3F}"/>
          </ac:spMkLst>
        </pc:spChg>
        <pc:spChg chg="mod">
          <ac:chgData name="Jagadeesh Ratna Babu" userId="a9211ff2-4d0a-493a-b569-ec83ff4a932d" providerId="ADAL" clId="{73D49AA5-4532-4B35-9E5F-E84D56428975}" dt="2018-04-09T12:42:14.979" v="477" actId="1076"/>
          <ac:spMkLst>
            <pc:docMk/>
            <pc:sldMk cId="0" sldId="292"/>
            <ac:spMk id="3" creationId="{4E83DA6D-61EF-46F2-91A2-55C686FF466E}"/>
          </ac:spMkLst>
        </pc:spChg>
        <pc:spChg chg="add del mod">
          <ac:chgData name="Jagadeesh Ratna Babu" userId="a9211ff2-4d0a-493a-b569-ec83ff4a932d" providerId="ADAL" clId="{73D49AA5-4532-4B35-9E5F-E84D56428975}" dt="2018-04-09T12:41:39.768" v="455" actId="478"/>
          <ac:spMkLst>
            <pc:docMk/>
            <pc:sldMk cId="0" sldId="292"/>
            <ac:spMk id="4" creationId="{F7454190-03A9-4DB7-8754-961D9173104D}"/>
          </ac:spMkLst>
        </pc:spChg>
        <pc:spChg chg="add mod">
          <ac:chgData name="Jagadeesh Ratna Babu" userId="a9211ff2-4d0a-493a-b569-ec83ff4a932d" providerId="ADAL" clId="{73D49AA5-4532-4B35-9E5F-E84D56428975}" dt="2018-04-09T12:43:45.655" v="506" actId="404"/>
          <ac:spMkLst>
            <pc:docMk/>
            <pc:sldMk cId="0" sldId="292"/>
            <ac:spMk id="5" creationId="{F9A012A4-4D23-4F74-B6A1-96C5E605AAA3}"/>
          </ac:spMkLst>
        </pc:spChg>
        <pc:spChg chg="add del mod">
          <ac:chgData name="Jagadeesh Ratna Babu" userId="a9211ff2-4d0a-493a-b569-ec83ff4a932d" providerId="ADAL" clId="{73D49AA5-4532-4B35-9E5F-E84D56428975}" dt="2018-04-09T11:47:59.915" v="208" actId="404"/>
          <ac:spMkLst>
            <pc:docMk/>
            <pc:sldMk cId="0" sldId="292"/>
            <ac:spMk id="6" creationId="{51257147-B01B-4B23-B6A5-18599B3FA797}"/>
          </ac:spMkLst>
        </pc:spChg>
        <pc:spChg chg="del">
          <ac:chgData name="Jagadeesh Ratna Babu" userId="a9211ff2-4d0a-493a-b569-ec83ff4a932d" providerId="ADAL" clId="{73D49AA5-4532-4B35-9E5F-E84D56428975}" dt="2018-04-09T11:26:46.772" v="43" actId="478"/>
          <ac:spMkLst>
            <pc:docMk/>
            <pc:sldMk cId="0" sldId="292"/>
            <ac:spMk id="197" creationId="{00000000-0000-0000-0000-000000000000}"/>
          </ac:spMkLst>
        </pc:spChg>
      </pc:sldChg>
      <pc:sldChg chg="modSp">
        <pc:chgData name="Jagadeesh Ratna Babu" userId="a9211ff2-4d0a-493a-b569-ec83ff4a932d" providerId="ADAL" clId="{73D49AA5-4532-4B35-9E5F-E84D56428975}" dt="2018-04-09T12:55:22.690" v="697" actId="20577"/>
        <pc:sldMkLst>
          <pc:docMk/>
          <pc:sldMk cId="1289638982" sldId="359"/>
        </pc:sldMkLst>
        <pc:graphicFrameChg chg="modGraphic">
          <ac:chgData name="Jagadeesh Ratna Babu" userId="a9211ff2-4d0a-493a-b569-ec83ff4a932d" providerId="ADAL" clId="{73D49AA5-4532-4B35-9E5F-E84D56428975}" dt="2018-04-09T12:55:22.690" v="697" actId="20577"/>
          <ac:graphicFrameMkLst>
            <pc:docMk/>
            <pc:sldMk cId="1289638982" sldId="359"/>
            <ac:graphicFrameMk id="142" creationId="{00000000-0000-0000-0000-000000000000}"/>
          </ac:graphicFrameMkLst>
        </pc:graphicFrameChg>
      </pc:sldChg>
      <pc:sldChg chg="delSp modSp ord">
        <pc:chgData name="Jagadeesh Ratna Babu" userId="a9211ff2-4d0a-493a-b569-ec83ff4a932d" providerId="ADAL" clId="{73D49AA5-4532-4B35-9E5F-E84D56428975}" dt="2018-04-09T13:17:09.724" v="870" actId="20577"/>
        <pc:sldMkLst>
          <pc:docMk/>
          <pc:sldMk cId="43568563" sldId="361"/>
        </pc:sldMkLst>
        <pc:spChg chg="mod">
          <ac:chgData name="Jagadeesh Ratna Babu" userId="a9211ff2-4d0a-493a-b569-ec83ff4a932d" providerId="ADAL" clId="{73D49AA5-4532-4B35-9E5F-E84D56428975}" dt="2018-04-09T13:00:05.761" v="743" actId="14100"/>
          <ac:spMkLst>
            <pc:docMk/>
            <pc:sldMk cId="43568563" sldId="361"/>
            <ac:spMk id="5" creationId="{A57054D1-3842-44C2-8FEC-62EA71A4C25A}"/>
          </ac:spMkLst>
        </pc:spChg>
        <pc:picChg chg="del">
          <ac:chgData name="Jagadeesh Ratna Babu" userId="a9211ff2-4d0a-493a-b569-ec83ff4a932d" providerId="ADAL" clId="{73D49AA5-4532-4B35-9E5F-E84D56428975}" dt="2018-04-09T13:13:30.177" v="855" actId="20577"/>
          <ac:picMkLst>
            <pc:docMk/>
            <pc:sldMk cId="43568563" sldId="361"/>
            <ac:picMk id="2" creationId="{48874EF7-53D6-450A-B0BE-B5E86259755C}"/>
          </ac:picMkLst>
        </pc:picChg>
      </pc:sldChg>
      <pc:sldChg chg="modSp">
        <pc:chgData name="Jagadeesh Ratna Babu" userId="a9211ff2-4d0a-493a-b569-ec83ff4a932d" providerId="ADAL" clId="{73D49AA5-4532-4B35-9E5F-E84D56428975}" dt="2018-04-09T12:52:50.086" v="661" actId="1076"/>
        <pc:sldMkLst>
          <pc:docMk/>
          <pc:sldMk cId="2625765877" sldId="362"/>
        </pc:sldMkLst>
        <pc:spChg chg="mod">
          <ac:chgData name="Jagadeesh Ratna Babu" userId="a9211ff2-4d0a-493a-b569-ec83ff4a932d" providerId="ADAL" clId="{73D49AA5-4532-4B35-9E5F-E84D56428975}" dt="2018-04-09T12:52:20.351" v="654" actId="27636"/>
          <ac:spMkLst>
            <pc:docMk/>
            <pc:sldMk cId="2625765877" sldId="362"/>
            <ac:spMk id="2" creationId="{5F8573C4-E106-4B11-96A8-E21FB3C1FA61}"/>
          </ac:spMkLst>
        </pc:spChg>
        <pc:spChg chg="mod">
          <ac:chgData name="Jagadeesh Ratna Babu" userId="a9211ff2-4d0a-493a-b569-ec83ff4a932d" providerId="ADAL" clId="{73D49AA5-4532-4B35-9E5F-E84D56428975}" dt="2018-04-09T12:52:50.086" v="661" actId="1076"/>
          <ac:spMkLst>
            <pc:docMk/>
            <pc:sldMk cId="2625765877" sldId="362"/>
            <ac:spMk id="5" creationId="{A57054D1-3842-44C2-8FEC-62EA71A4C25A}"/>
          </ac:spMkLst>
        </pc:spChg>
      </pc:sldChg>
      <pc:sldChg chg="modSp">
        <pc:chgData name="Jagadeesh Ratna Babu" userId="a9211ff2-4d0a-493a-b569-ec83ff4a932d" providerId="ADAL" clId="{73D49AA5-4532-4B35-9E5F-E84D56428975}" dt="2018-04-09T12:50:19.458" v="611" actId="1076"/>
        <pc:sldMkLst>
          <pc:docMk/>
          <pc:sldMk cId="625004592" sldId="363"/>
        </pc:sldMkLst>
        <pc:spChg chg="mod">
          <ac:chgData name="Jagadeesh Ratna Babu" userId="a9211ff2-4d0a-493a-b569-ec83ff4a932d" providerId="ADAL" clId="{73D49AA5-4532-4B35-9E5F-E84D56428975}" dt="2018-04-09T12:50:19.458" v="611" actId="1076"/>
          <ac:spMkLst>
            <pc:docMk/>
            <pc:sldMk cId="625004592" sldId="363"/>
            <ac:spMk id="3" creationId="{B863FD9F-5E1E-403E-BC02-144027E45189}"/>
          </ac:spMkLst>
        </pc:spChg>
        <pc:graphicFrameChg chg="mod modGraphic">
          <ac:chgData name="Jagadeesh Ratna Babu" userId="a9211ff2-4d0a-493a-b569-ec83ff4a932d" providerId="ADAL" clId="{73D49AA5-4532-4B35-9E5F-E84D56428975}" dt="2018-04-09T12:50:12.879" v="610" actId="1076"/>
          <ac:graphicFrameMkLst>
            <pc:docMk/>
            <pc:sldMk cId="625004592" sldId="363"/>
            <ac:graphicFrameMk id="142" creationId="{00000000-0000-0000-0000-000000000000}"/>
          </ac:graphicFrameMkLst>
        </pc:graphicFrameChg>
      </pc:sldChg>
      <pc:sldChg chg="modSp">
        <pc:chgData name="Jagadeesh Ratna Babu" userId="a9211ff2-4d0a-493a-b569-ec83ff4a932d" providerId="ADAL" clId="{73D49AA5-4532-4B35-9E5F-E84D56428975}" dt="2018-04-09T13:10:46.245" v="842" actId="403"/>
        <pc:sldMkLst>
          <pc:docMk/>
          <pc:sldMk cId="247267382" sldId="364"/>
        </pc:sldMkLst>
        <pc:graphicFrameChg chg="modGraphic">
          <ac:chgData name="Jagadeesh Ratna Babu" userId="a9211ff2-4d0a-493a-b569-ec83ff4a932d" providerId="ADAL" clId="{73D49AA5-4532-4B35-9E5F-E84D56428975}" dt="2018-04-09T13:10:46.245" v="842" actId="403"/>
          <ac:graphicFrameMkLst>
            <pc:docMk/>
            <pc:sldMk cId="247267382" sldId="364"/>
            <ac:graphicFrameMk id="142" creationId="{00000000-0000-0000-0000-000000000000}"/>
          </ac:graphicFrameMkLst>
        </pc:graphicFrameChg>
      </pc:sldChg>
      <pc:sldChg chg="modSp add">
        <pc:chgData name="Jagadeesh Ratna Babu" userId="a9211ff2-4d0a-493a-b569-ec83ff4a932d" providerId="ADAL" clId="{73D49AA5-4532-4B35-9E5F-E84D56428975}" dt="2018-04-09T11:58:53.469" v="257" actId="1076"/>
        <pc:sldMkLst>
          <pc:docMk/>
          <pc:sldMk cId="2260402764" sldId="365"/>
        </pc:sldMkLst>
        <pc:spChg chg="mod">
          <ac:chgData name="Jagadeesh Ratna Babu" userId="a9211ff2-4d0a-493a-b569-ec83ff4a932d" providerId="ADAL" clId="{73D49AA5-4532-4B35-9E5F-E84D56428975}" dt="2018-04-09T11:55:57.047" v="244" actId="2711"/>
          <ac:spMkLst>
            <pc:docMk/>
            <pc:sldMk cId="2260402764" sldId="365"/>
            <ac:spMk id="3" creationId="{9C3ACCAD-F555-4EEE-AE7D-F8C1E997C67F}"/>
          </ac:spMkLst>
        </pc:spChg>
        <pc:spChg chg="mod">
          <ac:chgData name="Jagadeesh Ratna Babu" userId="a9211ff2-4d0a-493a-b569-ec83ff4a932d" providerId="ADAL" clId="{73D49AA5-4532-4B35-9E5F-E84D56428975}" dt="2018-04-09T11:58:53.469" v="257" actId="1076"/>
          <ac:spMkLst>
            <pc:docMk/>
            <pc:sldMk cId="2260402764" sldId="365"/>
            <ac:spMk id="166" creationId="{00000000-0000-0000-0000-000000000000}"/>
          </ac:spMkLst>
        </pc:spChg>
      </pc:sldChg>
      <pc:sldChg chg="modSp add">
        <pc:chgData name="Jagadeesh Ratna Babu" userId="a9211ff2-4d0a-493a-b569-ec83ff4a932d" providerId="ADAL" clId="{73D49AA5-4532-4B35-9E5F-E84D56428975}" dt="2018-04-09T11:58:59.013" v="258" actId="1076"/>
        <pc:sldMkLst>
          <pc:docMk/>
          <pc:sldMk cId="2526791817" sldId="366"/>
        </pc:sldMkLst>
        <pc:spChg chg="mod">
          <ac:chgData name="Jagadeesh Ratna Babu" userId="a9211ff2-4d0a-493a-b569-ec83ff4a932d" providerId="ADAL" clId="{73D49AA5-4532-4B35-9E5F-E84D56428975}" dt="2018-04-09T11:56:06.437" v="245" actId="108"/>
          <ac:spMkLst>
            <pc:docMk/>
            <pc:sldMk cId="2526791817" sldId="366"/>
            <ac:spMk id="3" creationId="{9C3ACCAD-F555-4EEE-AE7D-F8C1E997C67F}"/>
          </ac:spMkLst>
        </pc:spChg>
        <pc:spChg chg="mod">
          <ac:chgData name="Jagadeesh Ratna Babu" userId="a9211ff2-4d0a-493a-b569-ec83ff4a932d" providerId="ADAL" clId="{73D49AA5-4532-4B35-9E5F-E84D56428975}" dt="2018-04-09T11:58:59.013" v="258" actId="1076"/>
          <ac:spMkLst>
            <pc:docMk/>
            <pc:sldMk cId="2526791817" sldId="366"/>
            <ac:spMk id="166" creationId="{00000000-0000-0000-0000-000000000000}"/>
          </ac:spMkLst>
        </pc:spChg>
      </pc:sldChg>
      <pc:sldChg chg="modSp add">
        <pc:chgData name="Jagadeesh Ratna Babu" userId="a9211ff2-4d0a-493a-b569-ec83ff4a932d" providerId="ADAL" clId="{73D49AA5-4532-4B35-9E5F-E84D56428975}" dt="2018-04-09T12:01:08.820" v="275" actId="1076"/>
        <pc:sldMkLst>
          <pc:docMk/>
          <pc:sldMk cId="2074818944" sldId="367"/>
        </pc:sldMkLst>
        <pc:spChg chg="mod">
          <ac:chgData name="Jagadeesh Ratna Babu" userId="a9211ff2-4d0a-493a-b569-ec83ff4a932d" providerId="ADAL" clId="{73D49AA5-4532-4B35-9E5F-E84D56428975}" dt="2018-04-09T12:01:02.612" v="274" actId="2711"/>
          <ac:spMkLst>
            <pc:docMk/>
            <pc:sldMk cId="2074818944" sldId="367"/>
            <ac:spMk id="3" creationId="{8DBDEACE-9CE0-4CCD-8636-831A1182BABC}"/>
          </ac:spMkLst>
        </pc:spChg>
        <pc:spChg chg="mod">
          <ac:chgData name="Jagadeesh Ratna Babu" userId="a9211ff2-4d0a-493a-b569-ec83ff4a932d" providerId="ADAL" clId="{73D49AA5-4532-4B35-9E5F-E84D56428975}" dt="2018-04-09T12:01:08.820" v="275" actId="1076"/>
          <ac:spMkLst>
            <pc:docMk/>
            <pc:sldMk cId="2074818944" sldId="367"/>
            <ac:spMk id="168" creationId="{00000000-0000-0000-0000-000000000000}"/>
          </ac:spMkLst>
        </pc:spChg>
      </pc:sldChg>
      <pc:sldChg chg="modSp add">
        <pc:chgData name="Jagadeesh Ratna Babu" userId="a9211ff2-4d0a-493a-b569-ec83ff4a932d" providerId="ADAL" clId="{73D49AA5-4532-4B35-9E5F-E84D56428975}" dt="2018-04-09T12:01:54.903" v="283" actId="1076"/>
        <pc:sldMkLst>
          <pc:docMk/>
          <pc:sldMk cId="485054941" sldId="368"/>
        </pc:sldMkLst>
        <pc:spChg chg="mod">
          <ac:chgData name="Jagadeesh Ratna Babu" userId="a9211ff2-4d0a-493a-b569-ec83ff4a932d" providerId="ADAL" clId="{73D49AA5-4532-4B35-9E5F-E84D56428975}" dt="2018-04-09T12:01:22.392" v="276" actId="1076"/>
          <ac:spMkLst>
            <pc:docMk/>
            <pc:sldMk cId="485054941" sldId="368"/>
            <ac:spMk id="3" creationId="{8DBDEACE-9CE0-4CCD-8636-831A1182BABC}"/>
          </ac:spMkLst>
        </pc:spChg>
        <pc:spChg chg="mod">
          <ac:chgData name="Jagadeesh Ratna Babu" userId="a9211ff2-4d0a-493a-b569-ec83ff4a932d" providerId="ADAL" clId="{73D49AA5-4532-4B35-9E5F-E84D56428975}" dt="2018-04-09T12:01:54.903" v="283" actId="1076"/>
          <ac:spMkLst>
            <pc:docMk/>
            <pc:sldMk cId="485054941" sldId="368"/>
            <ac:spMk id="168" creationId="{00000000-0000-0000-0000-000000000000}"/>
          </ac:spMkLst>
        </pc:spChg>
      </pc:sldChg>
      <pc:sldChg chg="modSp add">
        <pc:chgData name="Jagadeesh Ratna Babu" userId="a9211ff2-4d0a-493a-b569-ec83ff4a932d" providerId="ADAL" clId="{73D49AA5-4532-4B35-9E5F-E84D56428975}" dt="2018-04-09T12:03:39.701" v="295" actId="1076"/>
        <pc:sldMkLst>
          <pc:docMk/>
          <pc:sldMk cId="4177951492" sldId="369"/>
        </pc:sldMkLst>
        <pc:spChg chg="mod">
          <ac:chgData name="Jagadeesh Ratna Babu" userId="a9211ff2-4d0a-493a-b569-ec83ff4a932d" providerId="ADAL" clId="{73D49AA5-4532-4B35-9E5F-E84D56428975}" dt="2018-04-09T12:02:46.271" v="284" actId="2711"/>
          <ac:spMkLst>
            <pc:docMk/>
            <pc:sldMk cId="4177951492" sldId="369"/>
            <ac:spMk id="3" creationId="{063E3F93-D30E-49DC-8EB7-371799FDEB7A}"/>
          </ac:spMkLst>
        </pc:spChg>
        <pc:spChg chg="mod">
          <ac:chgData name="Jagadeesh Ratna Babu" userId="a9211ff2-4d0a-493a-b569-ec83ff4a932d" providerId="ADAL" clId="{73D49AA5-4532-4B35-9E5F-E84D56428975}" dt="2018-04-09T12:03:39.701" v="295" actId="1076"/>
          <ac:spMkLst>
            <pc:docMk/>
            <pc:sldMk cId="4177951492" sldId="369"/>
            <ac:spMk id="170" creationId="{00000000-0000-0000-0000-000000000000}"/>
          </ac:spMkLst>
        </pc:spChg>
      </pc:sldChg>
      <pc:sldChg chg="modSp add">
        <pc:chgData name="Jagadeesh Ratna Babu" userId="a9211ff2-4d0a-493a-b569-ec83ff4a932d" providerId="ADAL" clId="{73D49AA5-4532-4B35-9E5F-E84D56428975}" dt="2018-04-09T12:04:57.095" v="310" actId="404"/>
        <pc:sldMkLst>
          <pc:docMk/>
          <pc:sldMk cId="294795001" sldId="370"/>
        </pc:sldMkLst>
        <pc:spChg chg="mod">
          <ac:chgData name="Jagadeesh Ratna Babu" userId="a9211ff2-4d0a-493a-b569-ec83ff4a932d" providerId="ADAL" clId="{73D49AA5-4532-4B35-9E5F-E84D56428975}" dt="2018-04-09T12:02:56.474" v="285" actId="2711"/>
          <ac:spMkLst>
            <pc:docMk/>
            <pc:sldMk cId="294795001" sldId="370"/>
            <ac:spMk id="3" creationId="{063E3F93-D30E-49DC-8EB7-371799FDEB7A}"/>
          </ac:spMkLst>
        </pc:spChg>
        <pc:spChg chg="mod">
          <ac:chgData name="Jagadeesh Ratna Babu" userId="a9211ff2-4d0a-493a-b569-ec83ff4a932d" providerId="ADAL" clId="{73D49AA5-4532-4B35-9E5F-E84D56428975}" dt="2018-04-09T12:04:57.095" v="310" actId="404"/>
          <ac:spMkLst>
            <pc:docMk/>
            <pc:sldMk cId="294795001" sldId="370"/>
            <ac:spMk id="170" creationId="{00000000-0000-0000-0000-000000000000}"/>
          </ac:spMkLst>
        </pc:spChg>
      </pc:sldChg>
      <pc:sldChg chg="modSp add">
        <pc:chgData name="Jagadeesh Ratna Babu" userId="a9211ff2-4d0a-493a-b569-ec83ff4a932d" providerId="ADAL" clId="{73D49AA5-4532-4B35-9E5F-E84D56428975}" dt="2018-04-09T12:10:37.790" v="384" actId="6549"/>
        <pc:sldMkLst>
          <pc:docMk/>
          <pc:sldMk cId="3849237353" sldId="371"/>
        </pc:sldMkLst>
        <pc:spChg chg="mod">
          <ac:chgData name="Jagadeesh Ratna Babu" userId="a9211ff2-4d0a-493a-b569-ec83ff4a932d" providerId="ADAL" clId="{73D49AA5-4532-4B35-9E5F-E84D56428975}" dt="2018-04-09T12:08:23.672" v="353" actId="2711"/>
          <ac:spMkLst>
            <pc:docMk/>
            <pc:sldMk cId="3849237353" sldId="371"/>
            <ac:spMk id="3" creationId="{4E83DA6D-61EF-46F2-91A2-55C686FF466E}"/>
          </ac:spMkLst>
        </pc:spChg>
        <pc:spChg chg="mod">
          <ac:chgData name="Jagadeesh Ratna Babu" userId="a9211ff2-4d0a-493a-b569-ec83ff4a932d" providerId="ADAL" clId="{73D49AA5-4532-4B35-9E5F-E84D56428975}" dt="2018-04-09T12:10:37.790" v="384" actId="6549"/>
          <ac:spMkLst>
            <pc:docMk/>
            <pc:sldMk cId="3849237353" sldId="371"/>
            <ac:spMk id="197" creationId="{00000000-0000-0000-0000-000000000000}"/>
          </ac:spMkLst>
        </pc:spChg>
      </pc:sldChg>
      <pc:sldChg chg="modSp add">
        <pc:chgData name="Jagadeesh Ratna Babu" userId="a9211ff2-4d0a-493a-b569-ec83ff4a932d" providerId="ADAL" clId="{73D49AA5-4532-4B35-9E5F-E84D56428975}" dt="2018-04-09T12:40:23.266" v="440" actId="1076"/>
        <pc:sldMkLst>
          <pc:docMk/>
          <pc:sldMk cId="3816876826" sldId="372"/>
        </pc:sldMkLst>
        <pc:spChg chg="mod">
          <ac:chgData name="Jagadeesh Ratna Babu" userId="a9211ff2-4d0a-493a-b569-ec83ff4a932d" providerId="ADAL" clId="{73D49AA5-4532-4B35-9E5F-E84D56428975}" dt="2018-04-09T12:40:23.266" v="440" actId="1076"/>
          <ac:spMkLst>
            <pc:docMk/>
            <pc:sldMk cId="3816876826" sldId="372"/>
            <ac:spMk id="3" creationId="{73A7F74D-9334-417A-B0E9-1CBAF82A3ED1}"/>
          </ac:spMkLst>
        </pc:spChg>
        <pc:spChg chg="mod">
          <ac:chgData name="Jagadeesh Ratna Babu" userId="a9211ff2-4d0a-493a-b569-ec83ff4a932d" providerId="ADAL" clId="{73D49AA5-4532-4B35-9E5F-E84D56428975}" dt="2018-04-09T12:40:19.451" v="439" actId="1076"/>
          <ac:spMkLst>
            <pc:docMk/>
            <pc:sldMk cId="3816876826" sldId="372"/>
            <ac:spMk id="195" creationId="{00000000-0000-0000-0000-000000000000}"/>
          </ac:spMkLst>
        </pc:spChg>
      </pc:sldChg>
      <pc:sldChg chg="modSp add">
        <pc:chgData name="Jagadeesh Ratna Babu" userId="a9211ff2-4d0a-493a-b569-ec83ff4a932d" providerId="ADAL" clId="{73D49AA5-4532-4B35-9E5F-E84D56428975}" dt="2018-04-09T12:47:20.147" v="557" actId="1076"/>
        <pc:sldMkLst>
          <pc:docMk/>
          <pc:sldMk cId="72030721" sldId="373"/>
        </pc:sldMkLst>
        <pc:spChg chg="mod">
          <ac:chgData name="Jagadeesh Ratna Babu" userId="a9211ff2-4d0a-493a-b569-ec83ff4a932d" providerId="ADAL" clId="{73D49AA5-4532-4B35-9E5F-E84D56428975}" dt="2018-04-09T12:47:20.147" v="557" actId="1076"/>
          <ac:spMkLst>
            <pc:docMk/>
            <pc:sldMk cId="72030721" sldId="373"/>
            <ac:spMk id="3" creationId="{44E6319E-7628-4662-A829-51154D69EE06}"/>
          </ac:spMkLst>
        </pc:spChg>
        <pc:spChg chg="mod">
          <ac:chgData name="Jagadeesh Ratna Babu" userId="a9211ff2-4d0a-493a-b569-ec83ff4a932d" providerId="ADAL" clId="{73D49AA5-4532-4B35-9E5F-E84D56428975}" dt="2018-04-09T12:47:10.488" v="556" actId="403"/>
          <ac:spMkLst>
            <pc:docMk/>
            <pc:sldMk cId="72030721" sldId="373"/>
            <ac:spMk id="191" creationId="{00000000-0000-0000-0000-000000000000}"/>
          </ac:spMkLst>
        </pc:spChg>
      </pc:sldChg>
      <pc:sldChg chg="modSp add">
        <pc:chgData name="Jagadeesh Ratna Babu" userId="a9211ff2-4d0a-493a-b569-ec83ff4a932d" providerId="ADAL" clId="{73D49AA5-4532-4B35-9E5F-E84D56428975}" dt="2018-04-09T12:12:28.486" v="422" actId="20577"/>
        <pc:sldMkLst>
          <pc:docMk/>
          <pc:sldMk cId="1966328019" sldId="374"/>
        </pc:sldMkLst>
        <pc:spChg chg="mod">
          <ac:chgData name="Jagadeesh Ratna Babu" userId="a9211ff2-4d0a-493a-b569-ec83ff4a932d" providerId="ADAL" clId="{73D49AA5-4532-4B35-9E5F-E84D56428975}" dt="2018-04-09T12:08:17.399" v="352" actId="2711"/>
          <ac:spMkLst>
            <pc:docMk/>
            <pc:sldMk cId="1966328019" sldId="374"/>
            <ac:spMk id="3" creationId="{4E83DA6D-61EF-46F2-91A2-55C686FF466E}"/>
          </ac:spMkLst>
        </pc:spChg>
        <pc:spChg chg="mod">
          <ac:chgData name="Jagadeesh Ratna Babu" userId="a9211ff2-4d0a-493a-b569-ec83ff4a932d" providerId="ADAL" clId="{73D49AA5-4532-4B35-9E5F-E84D56428975}" dt="2018-04-09T12:12:28.486" v="422" actId="20577"/>
          <ac:spMkLst>
            <pc:docMk/>
            <pc:sldMk cId="1966328019" sldId="374"/>
            <ac:spMk id="197" creationId="{00000000-0000-0000-0000-000000000000}"/>
          </ac:spMkLst>
        </pc:spChg>
      </pc:sldChg>
      <pc:sldChg chg="modSp add">
        <pc:chgData name="Jagadeesh Ratna Babu" userId="a9211ff2-4d0a-493a-b569-ec83ff4a932d" providerId="ADAL" clId="{73D49AA5-4532-4B35-9E5F-E84D56428975}" dt="2018-04-09T12:41:13.468" v="453" actId="1076"/>
        <pc:sldMkLst>
          <pc:docMk/>
          <pc:sldMk cId="673084213" sldId="375"/>
        </pc:sldMkLst>
        <pc:spChg chg="mod">
          <ac:chgData name="Jagadeesh Ratna Babu" userId="a9211ff2-4d0a-493a-b569-ec83ff4a932d" providerId="ADAL" clId="{73D49AA5-4532-4B35-9E5F-E84D56428975}" dt="2018-04-09T12:08:06.349" v="351" actId="2711"/>
          <ac:spMkLst>
            <pc:docMk/>
            <pc:sldMk cId="673084213" sldId="375"/>
            <ac:spMk id="3" creationId="{73A7F74D-9334-417A-B0E9-1CBAF82A3ED1}"/>
          </ac:spMkLst>
        </pc:spChg>
        <pc:spChg chg="mod">
          <ac:chgData name="Jagadeesh Ratna Babu" userId="a9211ff2-4d0a-493a-b569-ec83ff4a932d" providerId="ADAL" clId="{73D49AA5-4532-4B35-9E5F-E84D56428975}" dt="2018-04-09T12:41:13.468" v="453" actId="1076"/>
          <ac:spMkLst>
            <pc:docMk/>
            <pc:sldMk cId="673084213" sldId="375"/>
            <ac:spMk id="195" creationId="{00000000-0000-0000-0000-000000000000}"/>
          </ac:spMkLst>
        </pc:spChg>
      </pc:sldChg>
      <pc:sldChg chg="modSp add">
        <pc:chgData name="Jagadeesh Ratna Babu" userId="a9211ff2-4d0a-493a-b569-ec83ff4a932d" providerId="ADAL" clId="{73D49AA5-4532-4B35-9E5F-E84D56428975}" dt="2018-04-09T12:46:46.229" v="545" actId="1076"/>
        <pc:sldMkLst>
          <pc:docMk/>
          <pc:sldMk cId="3890939725" sldId="376"/>
        </pc:sldMkLst>
        <pc:spChg chg="mod">
          <ac:chgData name="Jagadeesh Ratna Babu" userId="a9211ff2-4d0a-493a-b569-ec83ff4a932d" providerId="ADAL" clId="{73D49AA5-4532-4B35-9E5F-E84D56428975}" dt="2018-04-09T12:07:48.691" v="349" actId="2711"/>
          <ac:spMkLst>
            <pc:docMk/>
            <pc:sldMk cId="3890939725" sldId="376"/>
            <ac:spMk id="3" creationId="{44E6319E-7628-4662-A829-51154D69EE06}"/>
          </ac:spMkLst>
        </pc:spChg>
        <pc:spChg chg="mod">
          <ac:chgData name="Jagadeesh Ratna Babu" userId="a9211ff2-4d0a-493a-b569-ec83ff4a932d" providerId="ADAL" clId="{73D49AA5-4532-4B35-9E5F-E84D56428975}" dt="2018-04-09T12:46:46.229" v="545" actId="1076"/>
          <ac:spMkLst>
            <pc:docMk/>
            <pc:sldMk cId="3890939725" sldId="376"/>
            <ac:spMk id="191" creationId="{00000000-0000-0000-0000-000000000000}"/>
          </ac:spMkLst>
        </pc:spChg>
      </pc:sldChg>
      <pc:sldChg chg="modSp add">
        <pc:chgData name="Jagadeesh Ratna Babu" userId="a9211ff2-4d0a-493a-b569-ec83ff4a932d" providerId="ADAL" clId="{73D49AA5-4532-4B35-9E5F-E84D56428975}" dt="2018-04-09T12:49:33.160" v="601" actId="1076"/>
        <pc:sldMkLst>
          <pc:docMk/>
          <pc:sldMk cId="568444918" sldId="377"/>
        </pc:sldMkLst>
        <pc:spChg chg="mod">
          <ac:chgData name="Jagadeesh Ratna Babu" userId="a9211ff2-4d0a-493a-b569-ec83ff4a932d" providerId="ADAL" clId="{73D49AA5-4532-4B35-9E5F-E84D56428975}" dt="2018-04-09T12:07:22.590" v="346" actId="2711"/>
          <ac:spMkLst>
            <pc:docMk/>
            <pc:sldMk cId="568444918" sldId="377"/>
            <ac:spMk id="4" creationId="{5CBA65CA-1B0F-48BE-8174-6BA491B82303}"/>
          </ac:spMkLst>
        </pc:spChg>
        <pc:spChg chg="mod">
          <ac:chgData name="Jagadeesh Ratna Babu" userId="a9211ff2-4d0a-493a-b569-ec83ff4a932d" providerId="ADAL" clId="{73D49AA5-4532-4B35-9E5F-E84D56428975}" dt="2018-04-09T12:49:33.160" v="601" actId="1076"/>
          <ac:spMkLst>
            <pc:docMk/>
            <pc:sldMk cId="568444918" sldId="377"/>
            <ac:spMk id="189" creationId="{00000000-0000-0000-0000-000000000000}"/>
          </ac:spMkLst>
        </pc:spChg>
      </pc:sldChg>
      <pc:sldChg chg="modSp add">
        <pc:chgData name="Jagadeesh Ratna Babu" userId="a9211ff2-4d0a-493a-b569-ec83ff4a932d" providerId="ADAL" clId="{73D49AA5-4532-4B35-9E5F-E84D56428975}" dt="2018-04-09T12:49:27.362" v="600" actId="1076"/>
        <pc:sldMkLst>
          <pc:docMk/>
          <pc:sldMk cId="3657416231" sldId="378"/>
        </pc:sldMkLst>
        <pc:spChg chg="mod">
          <ac:chgData name="Jagadeesh Ratna Babu" userId="a9211ff2-4d0a-493a-b569-ec83ff4a932d" providerId="ADAL" clId="{73D49AA5-4532-4B35-9E5F-E84D56428975}" dt="2018-04-09T12:07:28.284" v="347" actId="2711"/>
          <ac:spMkLst>
            <pc:docMk/>
            <pc:sldMk cId="3657416231" sldId="378"/>
            <ac:spMk id="4" creationId="{5CBA65CA-1B0F-48BE-8174-6BA491B82303}"/>
          </ac:spMkLst>
        </pc:spChg>
        <pc:spChg chg="mod">
          <ac:chgData name="Jagadeesh Ratna Babu" userId="a9211ff2-4d0a-493a-b569-ec83ff4a932d" providerId="ADAL" clId="{73D49AA5-4532-4B35-9E5F-E84D56428975}" dt="2018-04-09T12:49:27.362" v="600" actId="1076"/>
          <ac:spMkLst>
            <pc:docMk/>
            <pc:sldMk cId="3657416231" sldId="378"/>
            <ac:spMk id="189" creationId="{00000000-0000-0000-0000-000000000000}"/>
          </ac:spMkLst>
        </pc:spChg>
      </pc:sldChg>
      <pc:sldChg chg="modSp add">
        <pc:chgData name="Jagadeesh Ratna Babu" userId="a9211ff2-4d0a-493a-b569-ec83ff4a932d" providerId="ADAL" clId="{73D49AA5-4532-4B35-9E5F-E84D56428975}" dt="2018-04-09T12:51:31.029" v="641" actId="404"/>
        <pc:sldMkLst>
          <pc:docMk/>
          <pc:sldMk cId="2154899095" sldId="379"/>
        </pc:sldMkLst>
        <pc:spChg chg="mod">
          <ac:chgData name="Jagadeesh Ratna Babu" userId="a9211ff2-4d0a-493a-b569-ec83ff4a932d" providerId="ADAL" clId="{73D49AA5-4532-4B35-9E5F-E84D56428975}" dt="2018-04-09T12:07:04.596" v="344" actId="2711"/>
          <ac:spMkLst>
            <pc:docMk/>
            <pc:sldMk cId="2154899095" sldId="379"/>
            <ac:spMk id="3" creationId="{7EBA93CD-8AA6-4A3D-8187-8BDB4B200543}"/>
          </ac:spMkLst>
        </pc:spChg>
        <pc:spChg chg="mod">
          <ac:chgData name="Jagadeesh Ratna Babu" userId="a9211ff2-4d0a-493a-b569-ec83ff4a932d" providerId="ADAL" clId="{73D49AA5-4532-4B35-9E5F-E84D56428975}" dt="2018-04-09T12:51:31.029" v="641" actId="404"/>
          <ac:spMkLst>
            <pc:docMk/>
            <pc:sldMk cId="2154899095" sldId="379"/>
            <ac:spMk id="184" creationId="{00000000-0000-0000-0000-000000000000}"/>
          </ac:spMkLst>
        </pc:spChg>
      </pc:sldChg>
      <pc:sldChg chg="modSp add">
        <pc:chgData name="Jagadeesh Ratna Babu" userId="a9211ff2-4d0a-493a-b569-ec83ff4a932d" providerId="ADAL" clId="{73D49AA5-4532-4B35-9E5F-E84D56428975}" dt="2018-04-09T12:51:46.478" v="646" actId="1076"/>
        <pc:sldMkLst>
          <pc:docMk/>
          <pc:sldMk cId="1966102942" sldId="380"/>
        </pc:sldMkLst>
        <pc:spChg chg="mod">
          <ac:chgData name="Jagadeesh Ratna Babu" userId="a9211ff2-4d0a-493a-b569-ec83ff4a932d" providerId="ADAL" clId="{73D49AA5-4532-4B35-9E5F-E84D56428975}" dt="2018-04-09T12:07:11.341" v="345" actId="2711"/>
          <ac:spMkLst>
            <pc:docMk/>
            <pc:sldMk cId="1966102942" sldId="380"/>
            <ac:spMk id="3" creationId="{7EBA93CD-8AA6-4A3D-8187-8BDB4B200543}"/>
          </ac:spMkLst>
        </pc:spChg>
        <pc:spChg chg="mod">
          <ac:chgData name="Jagadeesh Ratna Babu" userId="a9211ff2-4d0a-493a-b569-ec83ff4a932d" providerId="ADAL" clId="{73D49AA5-4532-4B35-9E5F-E84D56428975}" dt="2018-04-09T12:51:46.478" v="646" actId="1076"/>
          <ac:spMkLst>
            <pc:docMk/>
            <pc:sldMk cId="1966102942" sldId="380"/>
            <ac:spMk id="184" creationId="{00000000-0000-0000-0000-000000000000}"/>
          </ac:spMkLst>
        </pc:spChg>
      </pc:sldChg>
      <pc:sldChg chg="modSp add">
        <pc:chgData name="Jagadeesh Ratna Babu" userId="a9211ff2-4d0a-493a-b569-ec83ff4a932d" providerId="ADAL" clId="{73D49AA5-4532-4B35-9E5F-E84D56428975}" dt="2018-04-09T12:54:48.408" v="690" actId="1076"/>
        <pc:sldMkLst>
          <pc:docMk/>
          <pc:sldMk cId="3303041807" sldId="381"/>
        </pc:sldMkLst>
        <pc:spChg chg="mod">
          <ac:chgData name="Jagadeesh Ratna Babu" userId="a9211ff2-4d0a-493a-b569-ec83ff4a932d" providerId="ADAL" clId="{73D49AA5-4532-4B35-9E5F-E84D56428975}" dt="2018-04-09T12:54:48.408" v="690" actId="1076"/>
          <ac:spMkLst>
            <pc:docMk/>
            <pc:sldMk cId="3303041807" sldId="381"/>
            <ac:spMk id="3" creationId="{2F051B69-74B2-4255-9D9B-10C5780F18D7}"/>
          </ac:spMkLst>
        </pc:spChg>
        <pc:spChg chg="mod">
          <ac:chgData name="Jagadeesh Ratna Babu" userId="a9211ff2-4d0a-493a-b569-ec83ff4a932d" providerId="ADAL" clId="{73D49AA5-4532-4B35-9E5F-E84D56428975}" dt="2018-04-09T12:54:16.294" v="682" actId="1076"/>
          <ac:spMkLst>
            <pc:docMk/>
            <pc:sldMk cId="3303041807" sldId="381"/>
            <ac:spMk id="182" creationId="{00000000-0000-0000-0000-000000000000}"/>
          </ac:spMkLst>
        </pc:spChg>
      </pc:sldChg>
      <pc:sldChg chg="modSp add">
        <pc:chgData name="Jagadeesh Ratna Babu" userId="a9211ff2-4d0a-493a-b569-ec83ff4a932d" providerId="ADAL" clId="{73D49AA5-4532-4B35-9E5F-E84D56428975}" dt="2018-04-09T12:54:42.856" v="689" actId="1076"/>
        <pc:sldMkLst>
          <pc:docMk/>
          <pc:sldMk cId="248009313" sldId="382"/>
        </pc:sldMkLst>
        <pc:spChg chg="mod">
          <ac:chgData name="Jagadeesh Ratna Babu" userId="a9211ff2-4d0a-493a-b569-ec83ff4a932d" providerId="ADAL" clId="{73D49AA5-4532-4B35-9E5F-E84D56428975}" dt="2018-04-09T12:54:42.856" v="689" actId="1076"/>
          <ac:spMkLst>
            <pc:docMk/>
            <pc:sldMk cId="248009313" sldId="382"/>
            <ac:spMk id="3" creationId="{2F051B69-74B2-4255-9D9B-10C5780F18D7}"/>
          </ac:spMkLst>
        </pc:spChg>
        <pc:spChg chg="mod">
          <ac:chgData name="Jagadeesh Ratna Babu" userId="a9211ff2-4d0a-493a-b569-ec83ff4a932d" providerId="ADAL" clId="{73D49AA5-4532-4B35-9E5F-E84D56428975}" dt="2018-04-09T12:54:36.059" v="688" actId="403"/>
          <ac:spMkLst>
            <pc:docMk/>
            <pc:sldMk cId="248009313" sldId="382"/>
            <ac:spMk id="182" creationId="{00000000-0000-0000-0000-000000000000}"/>
          </ac:spMkLst>
        </pc:spChg>
      </pc:sldChg>
      <pc:sldChg chg="modSp add">
        <pc:chgData name="Jagadeesh Ratna Babu" userId="a9211ff2-4d0a-493a-b569-ec83ff4a932d" providerId="ADAL" clId="{73D49AA5-4532-4B35-9E5F-E84D56428975}" dt="2018-04-09T12:58:12.468" v="739" actId="403"/>
        <pc:sldMkLst>
          <pc:docMk/>
          <pc:sldMk cId="1796934213" sldId="383"/>
        </pc:sldMkLst>
        <pc:spChg chg="mod">
          <ac:chgData name="Jagadeesh Ratna Babu" userId="a9211ff2-4d0a-493a-b569-ec83ff4a932d" providerId="ADAL" clId="{73D49AA5-4532-4B35-9E5F-E84D56428975}" dt="2018-04-09T12:06:01.193" v="337" actId="2711"/>
          <ac:spMkLst>
            <pc:docMk/>
            <pc:sldMk cId="1796934213" sldId="383"/>
            <ac:spMk id="3" creationId="{2305060F-B492-4B96-B498-47649920C575}"/>
          </ac:spMkLst>
        </pc:spChg>
        <pc:spChg chg="mod">
          <ac:chgData name="Jagadeesh Ratna Babu" userId="a9211ff2-4d0a-493a-b569-ec83ff4a932d" providerId="ADAL" clId="{73D49AA5-4532-4B35-9E5F-E84D56428975}" dt="2018-04-09T12:58:12.468" v="739" actId="403"/>
          <ac:spMkLst>
            <pc:docMk/>
            <pc:sldMk cId="1796934213" sldId="383"/>
            <ac:spMk id="176" creationId="{00000000-0000-0000-0000-000000000000}"/>
          </ac:spMkLst>
        </pc:spChg>
      </pc:sldChg>
      <pc:sldChg chg="modSp add">
        <pc:chgData name="Jagadeesh Ratna Babu" userId="a9211ff2-4d0a-493a-b569-ec83ff4a932d" providerId="ADAL" clId="{73D49AA5-4532-4B35-9E5F-E84D56428975}" dt="2018-04-09T12:57:45.403" v="728" actId="1076"/>
        <pc:sldMkLst>
          <pc:docMk/>
          <pc:sldMk cId="231515365" sldId="384"/>
        </pc:sldMkLst>
        <pc:spChg chg="mod">
          <ac:chgData name="Jagadeesh Ratna Babu" userId="a9211ff2-4d0a-493a-b569-ec83ff4a932d" providerId="ADAL" clId="{73D49AA5-4532-4B35-9E5F-E84D56428975}" dt="2018-04-09T12:57:45.403" v="728" actId="1076"/>
          <ac:spMkLst>
            <pc:docMk/>
            <pc:sldMk cId="231515365" sldId="384"/>
            <ac:spMk id="176" creationId="{00000000-0000-0000-0000-000000000000}"/>
          </ac:spMkLst>
        </pc:spChg>
      </pc:sldChg>
      <pc:sldChg chg="modSp add">
        <pc:chgData name="Jagadeesh Ratna Babu" userId="a9211ff2-4d0a-493a-b569-ec83ff4a932d" providerId="ADAL" clId="{73D49AA5-4532-4B35-9E5F-E84D56428975}" dt="2018-04-09T13:02:47.543" v="762" actId="20577"/>
        <pc:sldMkLst>
          <pc:docMk/>
          <pc:sldMk cId="2848921739" sldId="385"/>
        </pc:sldMkLst>
        <pc:spChg chg="mod">
          <ac:chgData name="Jagadeesh Ratna Babu" userId="a9211ff2-4d0a-493a-b569-ec83ff4a932d" providerId="ADAL" clId="{73D49AA5-4532-4B35-9E5F-E84D56428975}" dt="2018-04-09T13:02:22.859" v="757" actId="1076"/>
          <ac:spMkLst>
            <pc:docMk/>
            <pc:sldMk cId="2848921739" sldId="385"/>
            <ac:spMk id="3" creationId="{9FDB9390-4C48-4E12-9810-DE9600D8CB67}"/>
          </ac:spMkLst>
        </pc:spChg>
        <pc:spChg chg="mod">
          <ac:chgData name="Jagadeesh Ratna Babu" userId="a9211ff2-4d0a-493a-b569-ec83ff4a932d" providerId="ADAL" clId="{73D49AA5-4532-4B35-9E5F-E84D56428975}" dt="2018-04-09T13:02:47.543" v="762" actId="20577"/>
          <ac:spMkLst>
            <pc:docMk/>
            <pc:sldMk cId="2848921739" sldId="385"/>
            <ac:spMk id="172" creationId="{00000000-0000-0000-0000-000000000000}"/>
          </ac:spMkLst>
        </pc:spChg>
      </pc:sldChg>
      <pc:sldChg chg="delSp modSp add">
        <pc:chgData name="Jagadeesh Ratna Babu" userId="a9211ff2-4d0a-493a-b569-ec83ff4a932d" providerId="ADAL" clId="{73D49AA5-4532-4B35-9E5F-E84D56428975}" dt="2018-04-09T13:04:23.914" v="774" actId="1076"/>
        <pc:sldMkLst>
          <pc:docMk/>
          <pc:sldMk cId="1419436955" sldId="386"/>
        </pc:sldMkLst>
        <pc:spChg chg="del">
          <ac:chgData name="Jagadeesh Ratna Babu" userId="a9211ff2-4d0a-493a-b569-ec83ff4a932d" providerId="ADAL" clId="{73D49AA5-4532-4B35-9E5F-E84D56428975}" dt="2018-04-09T13:03:36.026" v="764" actId="478"/>
          <ac:spMkLst>
            <pc:docMk/>
            <pc:sldMk cId="1419436955" sldId="386"/>
            <ac:spMk id="2" creationId="{9ECAE409-53D4-41A7-9A71-2C51549558F7}"/>
          </ac:spMkLst>
        </pc:spChg>
        <pc:spChg chg="mod">
          <ac:chgData name="Jagadeesh Ratna Babu" userId="a9211ff2-4d0a-493a-b569-ec83ff4a932d" providerId="ADAL" clId="{73D49AA5-4532-4B35-9E5F-E84D56428975}" dt="2018-04-09T12:06:12.886" v="338" actId="2711"/>
          <ac:spMkLst>
            <pc:docMk/>
            <pc:sldMk cId="1419436955" sldId="386"/>
            <ac:spMk id="3" creationId="{D7CE8928-7027-4E39-830B-C2BEE4929E1B}"/>
          </ac:spMkLst>
        </pc:spChg>
        <pc:spChg chg="del mod">
          <ac:chgData name="Jagadeesh Ratna Babu" userId="a9211ff2-4d0a-493a-b569-ec83ff4a932d" providerId="ADAL" clId="{73D49AA5-4532-4B35-9E5F-E84D56428975}" dt="2018-04-09T13:03:42.954" v="766" actId="478"/>
          <ac:spMkLst>
            <pc:docMk/>
            <pc:sldMk cId="1419436955" sldId="386"/>
            <ac:spMk id="4" creationId="{E9C6D3AA-458E-4CCB-BBBD-BE8B84889A1D}"/>
          </ac:spMkLst>
        </pc:spChg>
        <pc:spChg chg="mod">
          <ac:chgData name="Jagadeesh Ratna Babu" userId="a9211ff2-4d0a-493a-b569-ec83ff4a932d" providerId="ADAL" clId="{73D49AA5-4532-4B35-9E5F-E84D56428975}" dt="2018-04-09T13:04:23.914" v="774" actId="1076"/>
          <ac:spMkLst>
            <pc:docMk/>
            <pc:sldMk cId="1419436955" sldId="386"/>
            <ac:spMk id="180" creationId="{00000000-0000-0000-0000-000000000000}"/>
          </ac:spMkLst>
        </pc:spChg>
      </pc:sldChg>
      <pc:sldChg chg="delSp modSp add">
        <pc:chgData name="Jagadeesh Ratna Babu" userId="a9211ff2-4d0a-493a-b569-ec83ff4a932d" providerId="ADAL" clId="{73D49AA5-4532-4B35-9E5F-E84D56428975}" dt="2018-04-09T13:05:44" v="789" actId="1076"/>
        <pc:sldMkLst>
          <pc:docMk/>
          <pc:sldMk cId="2243765774" sldId="387"/>
        </pc:sldMkLst>
        <pc:spChg chg="mod">
          <ac:chgData name="Jagadeesh Ratna Babu" userId="a9211ff2-4d0a-493a-b569-ec83ff4a932d" providerId="ADAL" clId="{73D49AA5-4532-4B35-9E5F-E84D56428975}" dt="2018-04-09T13:05:27.660" v="787" actId="1076"/>
          <ac:spMkLst>
            <pc:docMk/>
            <pc:sldMk cId="2243765774" sldId="387"/>
            <ac:spMk id="2" creationId="{9ECAE409-53D4-41A7-9A71-2C51549558F7}"/>
          </ac:spMkLst>
        </pc:spChg>
        <pc:spChg chg="mod">
          <ac:chgData name="Jagadeesh Ratna Babu" userId="a9211ff2-4d0a-493a-b569-ec83ff4a932d" providerId="ADAL" clId="{73D49AA5-4532-4B35-9E5F-E84D56428975}" dt="2018-04-09T12:06:23.831" v="339" actId="2711"/>
          <ac:spMkLst>
            <pc:docMk/>
            <pc:sldMk cId="2243765774" sldId="387"/>
            <ac:spMk id="3" creationId="{D7CE8928-7027-4E39-830B-C2BEE4929E1B}"/>
          </ac:spMkLst>
        </pc:spChg>
        <pc:spChg chg="mod">
          <ac:chgData name="Jagadeesh Ratna Babu" userId="a9211ff2-4d0a-493a-b569-ec83ff4a932d" providerId="ADAL" clId="{73D49AA5-4532-4B35-9E5F-E84D56428975}" dt="2018-04-09T13:05:44" v="789" actId="1076"/>
          <ac:spMkLst>
            <pc:docMk/>
            <pc:sldMk cId="2243765774" sldId="387"/>
            <ac:spMk id="4" creationId="{E9C6D3AA-458E-4CCB-BBBD-BE8B84889A1D}"/>
          </ac:spMkLst>
        </pc:spChg>
        <pc:spChg chg="del">
          <ac:chgData name="Jagadeesh Ratna Babu" userId="a9211ff2-4d0a-493a-b569-ec83ff4a932d" providerId="ADAL" clId="{73D49AA5-4532-4B35-9E5F-E84D56428975}" dt="2018-04-09T13:03:48.065" v="767" actId="478"/>
          <ac:spMkLst>
            <pc:docMk/>
            <pc:sldMk cId="2243765774" sldId="387"/>
            <ac:spMk id="180" creationId="{00000000-0000-0000-0000-000000000000}"/>
          </ac:spMkLst>
        </pc:spChg>
      </pc:sldChg>
      <pc:sldChg chg="delSp modSp add">
        <pc:chgData name="Jagadeesh Ratna Babu" userId="a9211ff2-4d0a-493a-b569-ec83ff4a932d" providerId="ADAL" clId="{73D49AA5-4532-4B35-9E5F-E84D56428975}" dt="2018-04-09T13:11:19.847" v="848" actId="1076"/>
        <pc:sldMkLst>
          <pc:docMk/>
          <pc:sldMk cId="2487225775" sldId="388"/>
        </pc:sldMkLst>
        <pc:spChg chg="mod">
          <ac:chgData name="Jagadeesh Ratna Babu" userId="a9211ff2-4d0a-493a-b569-ec83ff4a932d" providerId="ADAL" clId="{73D49AA5-4532-4B35-9E5F-E84D56428975}" dt="2018-04-09T12:05:46.174" v="336" actId="2711"/>
          <ac:spMkLst>
            <pc:docMk/>
            <pc:sldMk cId="2487225775" sldId="388"/>
            <ac:spMk id="3" creationId="{CA353281-4F91-467C-B010-D501990A99DF}"/>
          </ac:spMkLst>
        </pc:spChg>
        <pc:spChg chg="mod">
          <ac:chgData name="Jagadeesh Ratna Babu" userId="a9211ff2-4d0a-493a-b569-ec83ff4a932d" providerId="ADAL" clId="{73D49AA5-4532-4B35-9E5F-E84D56428975}" dt="2018-04-09T13:11:17.130" v="847" actId="1076"/>
          <ac:spMkLst>
            <pc:docMk/>
            <pc:sldMk cId="2487225775" sldId="388"/>
            <ac:spMk id="4" creationId="{2789E97C-8523-4DBB-9083-91E962D6608A}"/>
          </ac:spMkLst>
        </pc:spChg>
        <pc:spChg chg="mod">
          <ac:chgData name="Jagadeesh Ratna Babu" userId="a9211ff2-4d0a-493a-b569-ec83ff4a932d" providerId="ADAL" clId="{73D49AA5-4532-4B35-9E5F-E84D56428975}" dt="2018-04-09T13:11:19.847" v="848" actId="1076"/>
          <ac:spMkLst>
            <pc:docMk/>
            <pc:sldMk cId="2487225775" sldId="388"/>
            <ac:spMk id="6" creationId="{CC74BB94-B3BA-41A7-A54B-0391A38E3F04}"/>
          </ac:spMkLst>
        </pc:spChg>
        <pc:spChg chg="del">
          <ac:chgData name="Jagadeesh Ratna Babu" userId="a9211ff2-4d0a-493a-b569-ec83ff4a932d" providerId="ADAL" clId="{73D49AA5-4532-4B35-9E5F-E84D56428975}" dt="2018-04-09T13:06:44.803" v="794" actId="478"/>
          <ac:spMkLst>
            <pc:docMk/>
            <pc:sldMk cId="2487225775" sldId="388"/>
            <ac:spMk id="9" creationId="{12391715-94C0-4E85-A47D-A58E76B04759}"/>
          </ac:spMkLst>
        </pc:spChg>
        <pc:spChg chg="del">
          <ac:chgData name="Jagadeesh Ratna Babu" userId="a9211ff2-4d0a-493a-b569-ec83ff4a932d" providerId="ADAL" clId="{73D49AA5-4532-4B35-9E5F-E84D56428975}" dt="2018-04-09T13:06:37.566" v="793" actId="478"/>
          <ac:spMkLst>
            <pc:docMk/>
            <pc:sldMk cId="2487225775" sldId="388"/>
            <ac:spMk id="174" creationId="{00000000-0000-0000-0000-000000000000}"/>
          </ac:spMkLst>
        </pc:spChg>
      </pc:sldChg>
      <pc:sldChg chg="add del ord">
        <pc:chgData name="Jagadeesh Ratna Babu" userId="a9211ff2-4d0a-493a-b569-ec83ff4a932d" providerId="ADAL" clId="{73D49AA5-4532-4B35-9E5F-E84D56428975}" dt="2018-04-09T12:05:08.705" v="311" actId="2696"/>
        <pc:sldMkLst>
          <pc:docMk/>
          <pc:sldMk cId="2989929831" sldId="389"/>
        </pc:sldMkLst>
      </pc:sldChg>
      <pc:sldChg chg="addSp delSp modSp add ord">
        <pc:chgData name="Jagadeesh Ratna Babu" userId="a9211ff2-4d0a-493a-b569-ec83ff4a932d" providerId="ADAL" clId="{73D49AA5-4532-4B35-9E5F-E84D56428975}" dt="2018-04-09T13:03:04.101" v="763" actId="20577"/>
        <pc:sldMkLst>
          <pc:docMk/>
          <pc:sldMk cId="2799671520" sldId="390"/>
        </pc:sldMkLst>
        <pc:spChg chg="del">
          <ac:chgData name="Jagadeesh Ratna Babu" userId="a9211ff2-4d0a-493a-b569-ec83ff4a932d" providerId="ADAL" clId="{73D49AA5-4532-4B35-9E5F-E84D56428975}" dt="2018-04-09T11:31:26.285" v="95" actId="478"/>
          <ac:spMkLst>
            <pc:docMk/>
            <pc:sldMk cId="2799671520" sldId="390"/>
            <ac:spMk id="3" creationId="{CA353281-4F91-467C-B010-D501990A99DF}"/>
          </ac:spMkLst>
        </pc:spChg>
        <pc:spChg chg="del">
          <ac:chgData name="Jagadeesh Ratna Babu" userId="a9211ff2-4d0a-493a-b569-ec83ff4a932d" providerId="ADAL" clId="{73D49AA5-4532-4B35-9E5F-E84D56428975}" dt="2018-04-09T11:31:03.388" v="87" actId="478"/>
          <ac:spMkLst>
            <pc:docMk/>
            <pc:sldMk cId="2799671520" sldId="390"/>
            <ac:spMk id="4" creationId="{2789E97C-8523-4DBB-9083-91E962D6608A}"/>
          </ac:spMkLst>
        </pc:spChg>
        <pc:spChg chg="del">
          <ac:chgData name="Jagadeesh Ratna Babu" userId="a9211ff2-4d0a-493a-b569-ec83ff4a932d" providerId="ADAL" clId="{73D49AA5-4532-4B35-9E5F-E84D56428975}" dt="2018-04-09T11:31:02.075" v="86" actId="478"/>
          <ac:spMkLst>
            <pc:docMk/>
            <pc:sldMk cId="2799671520" sldId="390"/>
            <ac:spMk id="6" creationId="{CC74BB94-B3BA-41A7-A54B-0391A38E3F04}"/>
          </ac:spMkLst>
        </pc:spChg>
        <pc:spChg chg="add mod">
          <ac:chgData name="Jagadeesh Ratna Babu" userId="a9211ff2-4d0a-493a-b569-ec83ff4a932d" providerId="ADAL" clId="{73D49AA5-4532-4B35-9E5F-E84D56428975}" dt="2018-04-09T11:31:22.664" v="94" actId="20577"/>
          <ac:spMkLst>
            <pc:docMk/>
            <pc:sldMk cId="2799671520" sldId="390"/>
            <ac:spMk id="7" creationId="{69AEC6DA-19C2-491A-9009-A6816EC990E4}"/>
          </ac:spMkLst>
        </pc:spChg>
        <pc:spChg chg="add mod">
          <ac:chgData name="Jagadeesh Ratna Babu" userId="a9211ff2-4d0a-493a-b569-ec83ff4a932d" providerId="ADAL" clId="{73D49AA5-4532-4B35-9E5F-E84D56428975}" dt="2018-04-09T11:52:56.025" v="221" actId="20577"/>
          <ac:spMkLst>
            <pc:docMk/>
            <pc:sldMk cId="2799671520" sldId="390"/>
            <ac:spMk id="8" creationId="{EE392B60-9158-4620-967C-7A06AB9F71C4}"/>
          </ac:spMkLst>
        </pc:spChg>
        <pc:spChg chg="del">
          <ac:chgData name="Jagadeesh Ratna Babu" userId="a9211ff2-4d0a-493a-b569-ec83ff4a932d" providerId="ADAL" clId="{73D49AA5-4532-4B35-9E5F-E84D56428975}" dt="2018-04-09T11:31:05.626" v="88" actId="478"/>
          <ac:spMkLst>
            <pc:docMk/>
            <pc:sldMk cId="2799671520" sldId="390"/>
            <ac:spMk id="9" creationId="{12391715-94C0-4E85-A47D-A58E76B04759}"/>
          </ac:spMkLst>
        </pc:spChg>
        <pc:spChg chg="del">
          <ac:chgData name="Jagadeesh Ratna Babu" userId="a9211ff2-4d0a-493a-b569-ec83ff4a932d" providerId="ADAL" clId="{73D49AA5-4532-4B35-9E5F-E84D56428975}" dt="2018-04-09T11:31:00.034" v="85" actId="478"/>
          <ac:spMkLst>
            <pc:docMk/>
            <pc:sldMk cId="2799671520" sldId="390"/>
            <ac:spMk id="174" creationId="{00000000-0000-0000-0000-000000000000}"/>
          </ac:spMkLst>
        </pc:spChg>
      </pc:sldChg>
      <pc:sldChg chg="delSp modSp add">
        <pc:chgData name="Jagadeesh Ratna Babu" userId="a9211ff2-4d0a-493a-b569-ec83ff4a932d" providerId="ADAL" clId="{73D49AA5-4532-4B35-9E5F-E84D56428975}" dt="2018-04-09T13:07:59.225" v="818" actId="404"/>
        <pc:sldMkLst>
          <pc:docMk/>
          <pc:sldMk cId="3283583934" sldId="391"/>
        </pc:sldMkLst>
        <pc:spChg chg="del">
          <ac:chgData name="Jagadeesh Ratna Babu" userId="a9211ff2-4d0a-493a-b569-ec83ff4a932d" providerId="ADAL" clId="{73D49AA5-4532-4B35-9E5F-E84D56428975}" dt="2018-04-09T13:06:52.076" v="796" actId="478"/>
          <ac:spMkLst>
            <pc:docMk/>
            <pc:sldMk cId="3283583934" sldId="391"/>
            <ac:spMk id="4" creationId="{2789E97C-8523-4DBB-9083-91E962D6608A}"/>
          </ac:spMkLst>
        </pc:spChg>
        <pc:spChg chg="del">
          <ac:chgData name="Jagadeesh Ratna Babu" userId="a9211ff2-4d0a-493a-b569-ec83ff4a932d" providerId="ADAL" clId="{73D49AA5-4532-4B35-9E5F-E84D56428975}" dt="2018-04-09T13:06:54.664" v="797" actId="478"/>
          <ac:spMkLst>
            <pc:docMk/>
            <pc:sldMk cId="3283583934" sldId="391"/>
            <ac:spMk id="6" creationId="{CC74BB94-B3BA-41A7-A54B-0391A38E3F04}"/>
          </ac:spMkLst>
        </pc:spChg>
        <pc:spChg chg="mod">
          <ac:chgData name="Jagadeesh Ratna Babu" userId="a9211ff2-4d0a-493a-b569-ec83ff4a932d" providerId="ADAL" clId="{73D49AA5-4532-4B35-9E5F-E84D56428975}" dt="2018-04-09T13:07:59.225" v="818" actId="404"/>
          <ac:spMkLst>
            <pc:docMk/>
            <pc:sldMk cId="3283583934" sldId="391"/>
            <ac:spMk id="9" creationId="{12391715-94C0-4E85-A47D-A58E76B04759}"/>
          </ac:spMkLst>
        </pc:spChg>
        <pc:spChg chg="del">
          <ac:chgData name="Jagadeesh Ratna Babu" userId="a9211ff2-4d0a-493a-b569-ec83ff4a932d" providerId="ADAL" clId="{73D49AA5-4532-4B35-9E5F-E84D56428975}" dt="2018-04-09T13:06:49.417" v="795" actId="478"/>
          <ac:spMkLst>
            <pc:docMk/>
            <pc:sldMk cId="3283583934" sldId="391"/>
            <ac:spMk id="174" creationId="{00000000-0000-0000-0000-000000000000}"/>
          </ac:spMkLst>
        </pc:spChg>
      </pc:sldChg>
      <pc:sldChg chg="add del setBg">
        <pc:chgData name="Jagadeesh Ratna Babu" userId="a9211ff2-4d0a-493a-b569-ec83ff4a932d" providerId="ADAL" clId="{73D49AA5-4532-4B35-9E5F-E84D56428975}" dt="2018-04-09T13:12:29.131" v="850" actId="20577"/>
        <pc:sldMkLst>
          <pc:docMk/>
          <pc:sldMk cId="1167573774" sldId="392"/>
        </pc:sldMkLst>
      </pc:sldChg>
      <pc:sldChg chg="add">
        <pc:chgData name="Jagadeesh Ratna Babu" userId="a9211ff2-4d0a-493a-b569-ec83ff4a932d" providerId="ADAL" clId="{73D49AA5-4532-4B35-9E5F-E84D56428975}" dt="2018-04-09T13:12:36.666" v="851" actId="20577"/>
        <pc:sldMkLst>
          <pc:docMk/>
          <pc:sldMk cId="3546295008" sldId="392"/>
        </pc:sldMkLst>
      </pc:sldChg>
      <pc:sldChg chg="add del setBg">
        <pc:chgData name="Jagadeesh Ratna Babu" userId="a9211ff2-4d0a-493a-b569-ec83ff4a932d" providerId="ADAL" clId="{73D49AA5-4532-4B35-9E5F-E84D56428975}" dt="2018-04-09T13:12:46.587" v="853" actId="20577"/>
        <pc:sldMkLst>
          <pc:docMk/>
          <pc:sldMk cId="1167573774" sldId="393"/>
        </pc:sldMkLst>
      </pc:sldChg>
      <pc:sldChg chg="add del setBg">
        <pc:chgData name="Jagadeesh Ratna Babu" userId="a9211ff2-4d0a-493a-b569-ec83ff4a932d" providerId="ADAL" clId="{73D49AA5-4532-4B35-9E5F-E84D56428975}" dt="2018-04-09T13:16:17.553" v="858" actId="20577"/>
        <pc:sldMkLst>
          <pc:docMk/>
          <pc:sldMk cId="1736272688" sldId="393"/>
        </pc:sldMkLst>
      </pc:sldChg>
      <pc:sldChg chg="add del setBg">
        <pc:chgData name="Jagadeesh Ratna Babu" userId="a9211ff2-4d0a-493a-b569-ec83ff4a932d" providerId="ADAL" clId="{73D49AA5-4532-4B35-9E5F-E84D56428975}" dt="2018-04-09T13:12:29.131" v="850" actId="20577"/>
        <pc:sldMkLst>
          <pc:docMk/>
          <pc:sldMk cId="4053700493" sldId="393"/>
        </pc:sldMkLst>
      </pc:sldChg>
      <pc:sldChg chg="add del">
        <pc:chgData name="Jagadeesh Ratna Babu" userId="a9211ff2-4d0a-493a-b569-ec83ff4a932d" providerId="ADAL" clId="{73D49AA5-4532-4B35-9E5F-E84D56428975}" dt="2018-04-09T13:17:17.820" v="871" actId="2696"/>
        <pc:sldMkLst>
          <pc:docMk/>
          <pc:sldMk cId="4217814793" sldId="393"/>
        </pc:sldMkLst>
      </pc:sldChg>
      <pc:sldChg chg="add">
        <pc:chgData name="Jagadeesh Ratna Babu" userId="a9211ff2-4d0a-493a-b569-ec83ff4a932d" providerId="ADAL" clId="{73D49AA5-4532-4B35-9E5F-E84D56428975}" dt="2018-04-09T13:16:42.581" v="862" actId="20577"/>
        <pc:sldMkLst>
          <pc:docMk/>
          <pc:sldMk cId="1279901964" sldId="394"/>
        </pc:sldMkLst>
      </pc:sldChg>
      <pc:sldChg chg="add del setBg">
        <pc:chgData name="Jagadeesh Ratna Babu" userId="a9211ff2-4d0a-493a-b569-ec83ff4a932d" providerId="ADAL" clId="{73D49AA5-4532-4B35-9E5F-E84D56428975}" dt="2018-04-09T13:12:29.131" v="850" actId="20577"/>
        <pc:sldMkLst>
          <pc:docMk/>
          <pc:sldMk cId="2253791925" sldId="394"/>
        </pc:sldMkLst>
      </pc:sldChg>
      <pc:sldChg chg="add del setBg">
        <pc:chgData name="Jagadeesh Ratna Babu" userId="a9211ff2-4d0a-493a-b569-ec83ff4a932d" providerId="ADAL" clId="{73D49AA5-4532-4B35-9E5F-E84D56428975}" dt="2018-04-09T13:12:46.587" v="853" actId="20577"/>
        <pc:sldMkLst>
          <pc:docMk/>
          <pc:sldMk cId="4053700493" sldId="394"/>
        </pc:sldMkLst>
      </pc:sldChg>
      <pc:sldChg chg="add del setBg">
        <pc:chgData name="Jagadeesh Ratna Babu" userId="a9211ff2-4d0a-493a-b569-ec83ff4a932d" providerId="ADAL" clId="{73D49AA5-4532-4B35-9E5F-E84D56428975}" dt="2018-04-09T13:12:46.587" v="853" actId="20577"/>
        <pc:sldMkLst>
          <pc:docMk/>
          <pc:sldMk cId="2253791925" sldId="395"/>
        </pc:sldMkLst>
      </pc:sldChg>
      <pc:sldChg chg="add">
        <pc:chgData name="Jagadeesh Ratna Babu" userId="a9211ff2-4d0a-493a-b569-ec83ff4a932d" providerId="ADAL" clId="{73D49AA5-4532-4B35-9E5F-E84D56428975}" dt="2018-04-09T13:16:43.751" v="863" actId="20577"/>
        <pc:sldMkLst>
          <pc:docMk/>
          <pc:sldMk cId="2653529330" sldId="395"/>
        </pc:sldMkLst>
      </pc:sldChg>
      <pc:sldChg chg="add del setBg">
        <pc:chgData name="Jagadeesh Ratna Babu" userId="a9211ff2-4d0a-493a-b569-ec83ff4a932d" providerId="ADAL" clId="{73D49AA5-4532-4B35-9E5F-E84D56428975}" dt="2018-04-09T13:12:29.131" v="850" actId="20577"/>
        <pc:sldMkLst>
          <pc:docMk/>
          <pc:sldMk cId="3493195349" sldId="395"/>
        </pc:sldMkLst>
      </pc:sldChg>
      <pc:sldChg chg="add del setBg">
        <pc:chgData name="Jagadeesh Ratna Babu" userId="a9211ff2-4d0a-493a-b569-ec83ff4a932d" providerId="ADAL" clId="{73D49AA5-4532-4B35-9E5F-E84D56428975}" dt="2018-04-09T13:12:29.131" v="850" actId="20577"/>
        <pc:sldMkLst>
          <pc:docMk/>
          <pc:sldMk cId="319219444" sldId="396"/>
        </pc:sldMkLst>
      </pc:sldChg>
      <pc:sldChg chg="add">
        <pc:chgData name="Jagadeesh Ratna Babu" userId="a9211ff2-4d0a-493a-b569-ec83ff4a932d" providerId="ADAL" clId="{73D49AA5-4532-4B35-9E5F-E84D56428975}" dt="2018-04-09T13:16:50.591" v="865" actId="20577"/>
        <pc:sldMkLst>
          <pc:docMk/>
          <pc:sldMk cId="2540367135" sldId="396"/>
        </pc:sldMkLst>
      </pc:sldChg>
      <pc:sldChg chg="add del setBg">
        <pc:chgData name="Jagadeesh Ratna Babu" userId="a9211ff2-4d0a-493a-b569-ec83ff4a932d" providerId="ADAL" clId="{73D49AA5-4532-4B35-9E5F-E84D56428975}" dt="2018-04-09T13:12:46.587" v="853" actId="20577"/>
        <pc:sldMkLst>
          <pc:docMk/>
          <pc:sldMk cId="3493195349" sldId="396"/>
        </pc:sldMkLst>
      </pc:sldChg>
      <pc:sldChg chg="add del setBg">
        <pc:chgData name="Jagadeesh Ratna Babu" userId="a9211ff2-4d0a-493a-b569-ec83ff4a932d" providerId="ADAL" clId="{73D49AA5-4532-4B35-9E5F-E84D56428975}" dt="2018-04-09T13:12:46.587" v="853" actId="20577"/>
        <pc:sldMkLst>
          <pc:docMk/>
          <pc:sldMk cId="319219444" sldId="397"/>
        </pc:sldMkLst>
      </pc:sldChg>
      <pc:sldChg chg="add del setBg">
        <pc:chgData name="Jagadeesh Ratna Babu" userId="a9211ff2-4d0a-493a-b569-ec83ff4a932d" providerId="ADAL" clId="{73D49AA5-4532-4B35-9E5F-E84D56428975}" dt="2018-04-09T13:12:29.131" v="850" actId="20577"/>
        <pc:sldMkLst>
          <pc:docMk/>
          <pc:sldMk cId="2797059201" sldId="397"/>
        </pc:sldMkLst>
      </pc:sldChg>
      <pc:sldChg chg="add">
        <pc:chgData name="Jagadeesh Ratna Babu" userId="a9211ff2-4d0a-493a-b569-ec83ff4a932d" providerId="ADAL" clId="{73D49AA5-4532-4B35-9E5F-E84D56428975}" dt="2018-04-09T13:16:51.421" v="866" actId="20577"/>
        <pc:sldMkLst>
          <pc:docMk/>
          <pc:sldMk cId="3935717920" sldId="397"/>
        </pc:sldMkLst>
      </pc:sldChg>
      <pc:sldChg chg="add">
        <pc:chgData name="Jagadeesh Ratna Babu" userId="a9211ff2-4d0a-493a-b569-ec83ff4a932d" providerId="ADAL" clId="{73D49AA5-4532-4B35-9E5F-E84D56428975}" dt="2018-04-09T13:16:53.341" v="868" actId="20577"/>
        <pc:sldMkLst>
          <pc:docMk/>
          <pc:sldMk cId="2687220341" sldId="398"/>
        </pc:sldMkLst>
      </pc:sldChg>
      <pc:sldChg chg="add del setBg">
        <pc:chgData name="Jagadeesh Ratna Babu" userId="a9211ff2-4d0a-493a-b569-ec83ff4a932d" providerId="ADAL" clId="{73D49AA5-4532-4B35-9E5F-E84D56428975}" dt="2018-04-09T13:12:46.587" v="853" actId="20577"/>
        <pc:sldMkLst>
          <pc:docMk/>
          <pc:sldMk cId="2797059201" sldId="398"/>
        </pc:sldMkLst>
      </pc:sldChg>
      <pc:sldChg chg="add">
        <pc:chgData name="Jagadeesh Ratna Babu" userId="a9211ff2-4d0a-493a-b569-ec83ff4a932d" providerId="ADAL" clId="{73D49AA5-4532-4B35-9E5F-E84D56428975}" dt="2018-04-09T13:16:54.191" v="869" actId="20577"/>
        <pc:sldMkLst>
          <pc:docMk/>
          <pc:sldMk cId="2697813373"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684880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counting the number of men to promised land</a:t>
            </a:r>
          </a:p>
        </p:txBody>
      </p:sp>
    </p:spTree>
    <p:extLst>
      <p:ext uri="{BB962C8B-B14F-4D97-AF65-F5344CB8AC3E}">
        <p14:creationId xmlns:p14="http://schemas.microsoft.com/office/powerpoint/2010/main" val="141264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idolatry</a:t>
            </a:r>
          </a:p>
        </p:txBody>
      </p:sp>
    </p:spTree>
    <p:extLst>
      <p:ext uri="{BB962C8B-B14F-4D97-AF65-F5344CB8AC3E}">
        <p14:creationId xmlns:p14="http://schemas.microsoft.com/office/powerpoint/2010/main" val="77313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idolatry</a:t>
            </a:r>
          </a:p>
        </p:txBody>
      </p:sp>
    </p:spTree>
    <p:extLst>
      <p:ext uri="{BB962C8B-B14F-4D97-AF65-F5344CB8AC3E}">
        <p14:creationId xmlns:p14="http://schemas.microsoft.com/office/powerpoint/2010/main" val="416775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idolatry</a:t>
            </a:r>
          </a:p>
        </p:txBody>
      </p:sp>
    </p:spTree>
    <p:extLst>
      <p:ext uri="{BB962C8B-B14F-4D97-AF65-F5344CB8AC3E}">
        <p14:creationId xmlns:p14="http://schemas.microsoft.com/office/powerpoint/2010/main" val="149103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ruth</a:t>
            </a:r>
          </a:p>
        </p:txBody>
      </p:sp>
    </p:spTree>
    <p:extLst>
      <p:ext uri="{BB962C8B-B14F-4D97-AF65-F5344CB8AC3E}">
        <p14:creationId xmlns:p14="http://schemas.microsoft.com/office/powerpoint/2010/main" val="318556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ruth</a:t>
            </a:r>
          </a:p>
        </p:txBody>
      </p:sp>
    </p:spTree>
    <p:extLst>
      <p:ext uri="{BB962C8B-B14F-4D97-AF65-F5344CB8AC3E}">
        <p14:creationId xmlns:p14="http://schemas.microsoft.com/office/powerpoint/2010/main" val="130805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ruth</a:t>
            </a:r>
          </a:p>
        </p:txBody>
      </p:sp>
    </p:spTree>
    <p:extLst>
      <p:ext uri="{BB962C8B-B14F-4D97-AF65-F5344CB8AC3E}">
        <p14:creationId xmlns:p14="http://schemas.microsoft.com/office/powerpoint/2010/main" val="304100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david &amp; goliath</a:t>
            </a:r>
          </a:p>
        </p:txBody>
      </p:sp>
    </p:spTree>
    <p:extLst>
      <p:ext uri="{BB962C8B-B14F-4D97-AF65-F5344CB8AC3E}">
        <p14:creationId xmlns:p14="http://schemas.microsoft.com/office/powerpoint/2010/main" val="404293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david &amp; goliath</a:t>
            </a:r>
          </a:p>
        </p:txBody>
      </p:sp>
    </p:spTree>
    <p:extLst>
      <p:ext uri="{BB962C8B-B14F-4D97-AF65-F5344CB8AC3E}">
        <p14:creationId xmlns:p14="http://schemas.microsoft.com/office/powerpoint/2010/main" val="391550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david &amp; goliath</a:t>
            </a:r>
          </a:p>
        </p:txBody>
      </p:sp>
    </p:spTree>
    <p:extLst>
      <p:ext uri="{BB962C8B-B14F-4D97-AF65-F5344CB8AC3E}">
        <p14:creationId xmlns:p14="http://schemas.microsoft.com/office/powerpoint/2010/main" val="217385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divided kingdom</a:t>
            </a:r>
          </a:p>
        </p:txBody>
      </p:sp>
    </p:spTree>
    <p:extLst>
      <p:ext uri="{BB962C8B-B14F-4D97-AF65-F5344CB8AC3E}">
        <p14:creationId xmlns:p14="http://schemas.microsoft.com/office/powerpoint/2010/main" val="134974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counting the number of men to promised land</a:t>
            </a:r>
          </a:p>
        </p:txBody>
      </p:sp>
    </p:spTree>
    <p:extLst>
      <p:ext uri="{BB962C8B-B14F-4D97-AF65-F5344CB8AC3E}">
        <p14:creationId xmlns:p14="http://schemas.microsoft.com/office/powerpoint/2010/main" val="31851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divided kingdom</a:t>
            </a:r>
          </a:p>
        </p:txBody>
      </p:sp>
    </p:spTree>
    <p:extLst>
      <p:ext uri="{BB962C8B-B14F-4D97-AF65-F5344CB8AC3E}">
        <p14:creationId xmlns:p14="http://schemas.microsoft.com/office/powerpoint/2010/main" val="1437679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divided kingdom</a:t>
            </a:r>
          </a:p>
        </p:txBody>
      </p:sp>
    </p:spTree>
    <p:extLst>
      <p:ext uri="{BB962C8B-B14F-4D97-AF65-F5344CB8AC3E}">
        <p14:creationId xmlns:p14="http://schemas.microsoft.com/office/powerpoint/2010/main" val="87884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divided kingdom</a:t>
            </a:r>
          </a:p>
        </p:txBody>
      </p:sp>
    </p:spTree>
    <p:extLst>
      <p:ext uri="{BB962C8B-B14F-4D97-AF65-F5344CB8AC3E}">
        <p14:creationId xmlns:p14="http://schemas.microsoft.com/office/powerpoint/2010/main" val="54700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counting the number of men to promised land</a:t>
            </a:r>
          </a:p>
        </p:txBody>
      </p:sp>
    </p:spTree>
    <p:extLst>
      <p:ext uri="{BB962C8B-B14F-4D97-AF65-F5344CB8AC3E}">
        <p14:creationId xmlns:p14="http://schemas.microsoft.com/office/powerpoint/2010/main" val="24271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moses holding the tablet (10 commandments)</a:t>
            </a:r>
          </a:p>
        </p:txBody>
      </p:sp>
    </p:spTree>
    <p:extLst>
      <p:ext uri="{BB962C8B-B14F-4D97-AF65-F5344CB8AC3E}">
        <p14:creationId xmlns:p14="http://schemas.microsoft.com/office/powerpoint/2010/main" val="262084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moses holding the tablet (10 commandments)</a:t>
            </a:r>
          </a:p>
        </p:txBody>
      </p:sp>
    </p:spTree>
    <p:extLst>
      <p:ext uri="{BB962C8B-B14F-4D97-AF65-F5344CB8AC3E}">
        <p14:creationId xmlns:p14="http://schemas.microsoft.com/office/powerpoint/2010/main" val="230687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moses holding the tablet (10 commandments)</a:t>
            </a:r>
          </a:p>
        </p:txBody>
      </p:sp>
    </p:spTree>
    <p:extLst>
      <p:ext uri="{BB962C8B-B14F-4D97-AF65-F5344CB8AC3E}">
        <p14:creationId xmlns:p14="http://schemas.microsoft.com/office/powerpoint/2010/main" val="326779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the fall of jericho</a:t>
            </a:r>
          </a:p>
        </p:txBody>
      </p:sp>
    </p:spTree>
    <p:extLst>
      <p:ext uri="{BB962C8B-B14F-4D97-AF65-F5344CB8AC3E}">
        <p14:creationId xmlns:p14="http://schemas.microsoft.com/office/powerpoint/2010/main" val="181121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the fall of jericho</a:t>
            </a:r>
          </a:p>
        </p:txBody>
      </p:sp>
    </p:spTree>
    <p:extLst>
      <p:ext uri="{BB962C8B-B14F-4D97-AF65-F5344CB8AC3E}">
        <p14:creationId xmlns:p14="http://schemas.microsoft.com/office/powerpoint/2010/main" val="174138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the fall of jericho</a:t>
            </a:r>
          </a:p>
        </p:txBody>
      </p:sp>
    </p:spTree>
    <p:extLst>
      <p:ext uri="{BB962C8B-B14F-4D97-AF65-F5344CB8AC3E}">
        <p14:creationId xmlns:p14="http://schemas.microsoft.com/office/powerpoint/2010/main" val="33855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1" y="-12043"/>
            <a:ext cx="13041499" cy="977768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49265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5762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7651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53728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7504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92801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60665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1133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04392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889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936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79832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85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50309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582691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9564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008130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9"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12041" y="-12043"/>
            <a:ext cx="13041500" cy="977768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dirty="0"/>
              <a:pPr/>
              <a:t>07-May-18</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SG" smtClean="0"/>
              <a:t>‹#›</a:t>
            </a:fld>
            <a:endParaRPr lang="en-SG" dirty="0"/>
          </a:p>
        </p:txBody>
      </p:sp>
    </p:spTree>
    <p:extLst>
      <p:ext uri="{BB962C8B-B14F-4D97-AF65-F5344CB8AC3E}">
        <p14:creationId xmlns:p14="http://schemas.microsoft.com/office/powerpoint/2010/main" val="387984654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5" r:id="rId17"/>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4000" r="-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CC4D4F-9FC0-494A-B01E-08C51B140815}"/>
              </a:ext>
            </a:extLst>
          </p:cNvPr>
          <p:cNvSpPr/>
          <p:nvPr/>
        </p:nvSpPr>
        <p:spPr>
          <a:xfrm>
            <a:off x="3532676" y="2690476"/>
            <a:ext cx="5939447" cy="132343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80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NUMBERS</a:t>
            </a:r>
          </a:p>
        </p:txBody>
      </p:sp>
      <p:sp>
        <p:nvSpPr>
          <p:cNvPr id="4" name="Rectangle 3">
            <a:extLst>
              <a:ext uri="{FF2B5EF4-FFF2-40B4-BE49-F238E27FC236}">
                <a16:creationId xmlns:a16="http://schemas.microsoft.com/office/drawing/2014/main" id="{0E79A5A0-A71A-4A43-A1FB-96B91DD09096}"/>
              </a:ext>
            </a:extLst>
          </p:cNvPr>
          <p:cNvSpPr/>
          <p:nvPr/>
        </p:nvSpPr>
        <p:spPr>
          <a:xfrm>
            <a:off x="2876048" y="4013915"/>
            <a:ext cx="7536038" cy="2349361"/>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“JOURNEYS”</a:t>
            </a:r>
            <a:endParaRPr kumimoji="0" lang="en-US"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114299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6000" b="-6000"/>
          </a:stretch>
        </a:blipFill>
        <a:effectLst/>
      </p:bgPr>
    </p:bg>
    <p:spTree>
      <p:nvGrpSpPr>
        <p:cNvPr id="1" name=""/>
        <p:cNvGrpSpPr/>
        <p:nvPr/>
      </p:nvGrpSpPr>
      <p:grpSpPr>
        <a:xfrm>
          <a:off x="0" y="0"/>
          <a:ext cx="0" cy="0"/>
          <a:chOff x="0" y="0"/>
          <a:chExt cx="0" cy="0"/>
        </a:xfrm>
      </p:grpSpPr>
      <p:sp>
        <p:nvSpPr>
          <p:cNvPr id="166" name="Historical books…"/>
          <p:cNvSpPr txBox="1"/>
          <p:nvPr/>
        </p:nvSpPr>
        <p:spPr>
          <a:xfrm>
            <a:off x="391646" y="1508655"/>
            <a:ext cx="12209465" cy="591956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Clr>
                <a:schemeClr val="accent1">
                  <a:lumMod val="75000"/>
                </a:schemeClr>
              </a:buClr>
              <a:buFontTx/>
              <a:buChar char="†"/>
              <a:defRPr sz="2500"/>
            </a:pPr>
            <a:r>
              <a:rPr lang="en-SG" sz="4400" b="0" dirty="0">
                <a:latin typeface="Arial Black" panose="020B0A04020102020204" pitchFamily="34" charset="0"/>
              </a:rPr>
              <a:t>After Israel’s renewal of the covenant in Deuteronomy (at the foot of the promised land), the Book of Joshua narrates the </a:t>
            </a:r>
            <a:r>
              <a:rPr lang="en-SG" sz="4400" b="0" u="sng" dirty="0">
                <a:latin typeface="Arial Black" panose="020B0A04020102020204" pitchFamily="34" charset="0"/>
              </a:rPr>
              <a:t>conquest</a:t>
            </a:r>
            <a:r>
              <a:rPr lang="en-SG" sz="4400" b="0" dirty="0">
                <a:latin typeface="Arial Black" panose="020B0A04020102020204" pitchFamily="34" charset="0"/>
              </a:rPr>
              <a:t> of this land and the </a:t>
            </a:r>
            <a:r>
              <a:rPr lang="en-SG" sz="4400" b="0" u="sng" dirty="0">
                <a:latin typeface="Arial Black" panose="020B0A04020102020204" pitchFamily="34" charset="0"/>
              </a:rPr>
              <a:t>division</a:t>
            </a:r>
            <a:r>
              <a:rPr lang="en-SG" sz="4400" b="0" dirty="0">
                <a:latin typeface="Arial Black" panose="020B0A04020102020204" pitchFamily="34" charset="0"/>
              </a:rPr>
              <a:t> of the land among the twelve tribes of Israel.</a:t>
            </a:r>
            <a:br>
              <a:rPr lang="en-SG" sz="4400" b="0" dirty="0">
                <a:latin typeface="Arial Black" panose="020B0A04020102020204" pitchFamily="34" charset="0"/>
              </a:rPr>
            </a:br>
            <a:endParaRPr lang="en-SG" sz="4400" b="0" dirty="0">
              <a:latin typeface="Arial Black" panose="020B0A04020102020204" pitchFamily="34" charset="0"/>
            </a:endParaRPr>
          </a:p>
          <a:p>
            <a:pPr marL="457200" indent="-457200" algn="l">
              <a:buClr>
                <a:schemeClr val="accent1">
                  <a:lumMod val="75000"/>
                </a:schemeClr>
              </a:buClr>
              <a:buFontTx/>
              <a:buChar char="†"/>
              <a:defRPr sz="2500"/>
            </a:pPr>
            <a:r>
              <a:rPr lang="en-SG" sz="4400" b="0" dirty="0">
                <a:latin typeface="Arial Black" panose="020B0A04020102020204" pitchFamily="34" charset="0"/>
              </a:rPr>
              <a:t>Keyword - “possession”</a:t>
            </a:r>
          </a:p>
          <a:p>
            <a:pPr marL="457200" indent="-457200" algn="l">
              <a:buClr>
                <a:schemeClr val="accent1">
                  <a:lumMod val="75000"/>
                </a:schemeClr>
              </a:buClr>
              <a:buFontTx/>
              <a:buChar char="†"/>
              <a:defRPr sz="2600"/>
            </a:pPr>
            <a:endParaRPr dirty="0"/>
          </a:p>
        </p:txBody>
      </p:sp>
      <p:sp>
        <p:nvSpPr>
          <p:cNvPr id="3" name="Rectangle 2">
            <a:extLst>
              <a:ext uri="{FF2B5EF4-FFF2-40B4-BE49-F238E27FC236}">
                <a16:creationId xmlns:a16="http://schemas.microsoft.com/office/drawing/2014/main" id="{9C3ACCAD-F555-4EEE-AE7D-F8C1E997C67F}"/>
              </a:ext>
            </a:extLst>
          </p:cNvPr>
          <p:cNvSpPr/>
          <p:nvPr/>
        </p:nvSpPr>
        <p:spPr>
          <a:xfrm>
            <a:off x="4788219" y="313060"/>
            <a:ext cx="3416321"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JOSHUA</a:t>
            </a:r>
          </a:p>
        </p:txBody>
      </p:sp>
    </p:spTree>
    <p:extLst>
      <p:ext uri="{BB962C8B-B14F-4D97-AF65-F5344CB8AC3E}">
        <p14:creationId xmlns:p14="http://schemas.microsoft.com/office/powerpoint/2010/main" val="252679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78D4E1-340E-4B88-A782-2B35EB5BDCCC}"/>
              </a:ext>
            </a:extLst>
          </p:cNvPr>
          <p:cNvSpPr/>
          <p:nvPr/>
        </p:nvSpPr>
        <p:spPr>
          <a:xfrm>
            <a:off x="4073690" y="1471276"/>
            <a:ext cx="4857420" cy="1323439"/>
          </a:xfrm>
          <a:prstGeom prst="rect">
            <a:avLst/>
          </a:prstGeom>
        </p:spPr>
        <p:txBody>
          <a:bodyPr wrap="none">
            <a:spAutoFit/>
          </a:bodyPr>
          <a:lstStyle/>
          <a:p>
            <a:pPr>
              <a:defRPr sz="3500"/>
            </a:pPr>
            <a:r>
              <a:rPr lang="en-SG" sz="8000" dirty="0">
                <a:solidFill>
                  <a:schemeClr val="accent1">
                    <a:lumMod val="75000"/>
                  </a:schemeClr>
                </a:solidFill>
                <a:latin typeface="Arial Black" panose="020B0A04020102020204" pitchFamily="34" charset="0"/>
              </a:rPr>
              <a:t>JUDGES</a:t>
            </a:r>
          </a:p>
        </p:txBody>
      </p:sp>
      <p:sp>
        <p:nvSpPr>
          <p:cNvPr id="5" name="Rectangle 4">
            <a:extLst>
              <a:ext uri="{FF2B5EF4-FFF2-40B4-BE49-F238E27FC236}">
                <a16:creationId xmlns:a16="http://schemas.microsoft.com/office/drawing/2014/main" id="{8EBA2188-9509-4147-AAB0-9E4220AD54C5}"/>
              </a:ext>
            </a:extLst>
          </p:cNvPr>
          <p:cNvSpPr/>
          <p:nvPr/>
        </p:nvSpPr>
        <p:spPr>
          <a:xfrm>
            <a:off x="875629" y="2846230"/>
            <a:ext cx="11786271" cy="3720385"/>
          </a:xfrm>
          <a:prstGeom prst="rect">
            <a:avLst/>
          </a:prstGeom>
        </p:spPr>
        <p:txBody>
          <a:bodyPr wrap="squar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theme</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“DETERIORATION AND DELIVERANCE”</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168" name="JUDGES…"/>
          <p:cNvSpPr txBox="1"/>
          <p:nvPr/>
        </p:nvSpPr>
        <p:spPr>
          <a:xfrm>
            <a:off x="491938" y="1857860"/>
            <a:ext cx="12136474" cy="63812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spcBef>
                <a:spcPts val="2400"/>
              </a:spcBef>
              <a:buClr>
                <a:schemeClr val="accent1">
                  <a:lumMod val="75000"/>
                </a:schemeClr>
              </a:buClr>
              <a:buFontTx/>
              <a:buChar char="†"/>
              <a:defRPr sz="2600"/>
            </a:pPr>
            <a:r>
              <a:rPr sz="4800" b="0" dirty="0">
                <a:latin typeface="Arial Black" panose="020B0A04020102020204" pitchFamily="34" charset="0"/>
              </a:rPr>
              <a:t>The history of the nation from Joshua’</a:t>
            </a:r>
            <a:r>
              <a:rPr lang="en-SG" sz="4800" b="0" dirty="0">
                <a:latin typeface="Arial Black" panose="020B0A04020102020204" pitchFamily="34" charset="0"/>
              </a:rPr>
              <a:t>s</a:t>
            </a:r>
            <a:r>
              <a:rPr sz="4800" b="0" dirty="0">
                <a:latin typeface="Arial Black" panose="020B0A04020102020204" pitchFamily="34" charset="0"/>
              </a:rPr>
              <a:t> death to time of Samuel (last judge &amp; first prophet).</a:t>
            </a:r>
            <a:endParaRPr lang="en-SG" sz="4800" b="0" dirty="0">
              <a:latin typeface="Arial Black" panose="020B0A04020102020204" pitchFamily="34" charset="0"/>
            </a:endParaRPr>
          </a:p>
          <a:p>
            <a:pPr marL="457200" indent="-457200" algn="l">
              <a:spcBef>
                <a:spcPts val="2400"/>
              </a:spcBef>
              <a:buClr>
                <a:schemeClr val="accent1">
                  <a:lumMod val="75000"/>
                </a:schemeClr>
              </a:buClr>
              <a:buFontTx/>
              <a:buChar char="†"/>
              <a:defRPr sz="2600"/>
            </a:pPr>
            <a:r>
              <a:rPr lang="en-SG" sz="4800" b="0" dirty="0">
                <a:latin typeface="Arial Black" panose="020B0A04020102020204" pitchFamily="34" charset="0"/>
              </a:rPr>
              <a:t>Raised by God to mete out judgments against Israel's enemies.</a:t>
            </a:r>
          </a:p>
          <a:p>
            <a:pPr marL="457200" indent="-457200" algn="l">
              <a:spcBef>
                <a:spcPts val="2400"/>
              </a:spcBef>
              <a:buClr>
                <a:schemeClr val="accent1">
                  <a:lumMod val="75000"/>
                </a:schemeClr>
              </a:buClr>
              <a:buFontTx/>
              <a:buChar char="†"/>
              <a:defRPr sz="2600"/>
            </a:pPr>
            <a:r>
              <a:rPr sz="4800" b="0" dirty="0">
                <a:latin typeface="Arial Black" panose="020B0A04020102020204" pitchFamily="34" charset="0"/>
              </a:rPr>
              <a:t>12 , including 1 woman.</a:t>
            </a:r>
            <a:br>
              <a:rPr lang="en-SG" sz="3200" b="0" dirty="0"/>
            </a:br>
            <a:endParaRPr sz="3200" b="0" dirty="0"/>
          </a:p>
        </p:txBody>
      </p:sp>
      <p:sp>
        <p:nvSpPr>
          <p:cNvPr id="3" name="Rectangle 2">
            <a:extLst>
              <a:ext uri="{FF2B5EF4-FFF2-40B4-BE49-F238E27FC236}">
                <a16:creationId xmlns:a16="http://schemas.microsoft.com/office/drawing/2014/main" id="{8DBDEACE-9CE0-4CCD-8636-831A1182BABC}"/>
              </a:ext>
            </a:extLst>
          </p:cNvPr>
          <p:cNvSpPr/>
          <p:nvPr/>
        </p:nvSpPr>
        <p:spPr>
          <a:xfrm>
            <a:off x="4890487" y="387487"/>
            <a:ext cx="3339377"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JUDGES</a:t>
            </a:r>
          </a:p>
        </p:txBody>
      </p:sp>
    </p:spTree>
    <p:extLst>
      <p:ext uri="{BB962C8B-B14F-4D97-AF65-F5344CB8AC3E}">
        <p14:creationId xmlns:p14="http://schemas.microsoft.com/office/powerpoint/2010/main" val="2074818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168" name="JUDGES…"/>
          <p:cNvSpPr txBox="1"/>
          <p:nvPr/>
        </p:nvSpPr>
        <p:spPr>
          <a:xfrm>
            <a:off x="491938" y="1659764"/>
            <a:ext cx="12136474" cy="68736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Clr>
                <a:schemeClr val="accent1">
                  <a:lumMod val="75000"/>
                </a:schemeClr>
              </a:buClr>
              <a:buFontTx/>
              <a:buChar char="†"/>
              <a:defRPr sz="2600"/>
            </a:pPr>
            <a:r>
              <a:rPr sz="4400" b="0" dirty="0">
                <a:latin typeface="Arial Black" panose="020B0A04020102020204" pitchFamily="34" charset="0"/>
              </a:rPr>
              <a:t>After Joshua’s death, the people of God began a </a:t>
            </a:r>
            <a:r>
              <a:rPr sz="4400" b="0" u="sng" dirty="0">
                <a:latin typeface="Arial Black" panose="020B0A04020102020204" pitchFamily="34" charset="0"/>
              </a:rPr>
              <a:t>cycle of sin </a:t>
            </a:r>
            <a:r>
              <a:rPr sz="4400" b="0" dirty="0">
                <a:latin typeface="Arial Black" panose="020B0A04020102020204" pitchFamily="34" charset="0"/>
              </a:rPr>
              <a:t>which included: idolatry, judgment of God by an invading army, the people’s repentance and clamour for deliverance, raising of a judge and the peace of God’s people.  </a:t>
            </a:r>
            <a:br>
              <a:rPr lang="en-SG" sz="4400" b="0" dirty="0">
                <a:latin typeface="Arial Black" panose="020B0A04020102020204" pitchFamily="34" charset="0"/>
              </a:rPr>
            </a:br>
            <a:endParaRPr sz="4400" b="0" dirty="0">
              <a:latin typeface="Arial Black" panose="020B0A04020102020204" pitchFamily="34" charset="0"/>
            </a:endParaRPr>
          </a:p>
          <a:p>
            <a:pPr marL="457200" indent="-457200" algn="l">
              <a:buClr>
                <a:schemeClr val="accent1">
                  <a:lumMod val="75000"/>
                </a:schemeClr>
              </a:buClr>
              <a:buFontTx/>
              <a:buChar char="†"/>
              <a:defRPr sz="2600"/>
            </a:pPr>
            <a:r>
              <a:rPr sz="4400" b="0" dirty="0">
                <a:latin typeface="Arial Black" panose="020B0A04020102020204" pitchFamily="34" charset="0"/>
              </a:rPr>
              <a:t>This cycle repeats itself </a:t>
            </a:r>
            <a:r>
              <a:rPr sz="4400" b="0" u="sng" dirty="0">
                <a:latin typeface="Arial Black" panose="020B0A04020102020204" pitchFamily="34" charset="0"/>
              </a:rPr>
              <a:t>twelve</a:t>
            </a:r>
            <a:r>
              <a:rPr sz="4400" b="0" dirty="0">
                <a:latin typeface="Arial Black" panose="020B0A04020102020204" pitchFamily="34" charset="0"/>
              </a:rPr>
              <a:t> times in the Book of Judges.</a:t>
            </a:r>
          </a:p>
        </p:txBody>
      </p:sp>
      <p:sp>
        <p:nvSpPr>
          <p:cNvPr id="3" name="Rectangle 2">
            <a:extLst>
              <a:ext uri="{FF2B5EF4-FFF2-40B4-BE49-F238E27FC236}">
                <a16:creationId xmlns:a16="http://schemas.microsoft.com/office/drawing/2014/main" id="{8DBDEACE-9CE0-4CCD-8636-831A1182BABC}"/>
              </a:ext>
            </a:extLst>
          </p:cNvPr>
          <p:cNvSpPr/>
          <p:nvPr/>
        </p:nvSpPr>
        <p:spPr>
          <a:xfrm>
            <a:off x="4890487" y="387487"/>
            <a:ext cx="3339377"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JUDGES</a:t>
            </a:r>
          </a:p>
        </p:txBody>
      </p:sp>
    </p:spTree>
    <p:extLst>
      <p:ext uri="{BB962C8B-B14F-4D97-AF65-F5344CB8AC3E}">
        <p14:creationId xmlns:p14="http://schemas.microsoft.com/office/powerpoint/2010/main" val="48505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7ED711-5C5A-4CE9-B3FD-6C0739BE10C0}"/>
              </a:ext>
            </a:extLst>
          </p:cNvPr>
          <p:cNvSpPr/>
          <p:nvPr/>
        </p:nvSpPr>
        <p:spPr>
          <a:xfrm>
            <a:off x="4786225" y="2690476"/>
            <a:ext cx="3432351" cy="1323439"/>
          </a:xfrm>
          <a:prstGeom prst="rect">
            <a:avLst/>
          </a:prstGeom>
        </p:spPr>
        <p:txBody>
          <a:bodyPr wrap="none">
            <a:spAutoFit/>
          </a:bodyPr>
          <a:lstStyle/>
          <a:p>
            <a:pPr>
              <a:defRPr sz="3500"/>
            </a:pPr>
            <a:r>
              <a:rPr lang="en-SG" sz="8000" dirty="0">
                <a:solidFill>
                  <a:schemeClr val="accent1">
                    <a:lumMod val="75000"/>
                  </a:schemeClr>
                </a:solidFill>
                <a:latin typeface="Arial Black" panose="020B0A04020102020204" pitchFamily="34" charset="0"/>
              </a:rPr>
              <a:t>RUTH</a:t>
            </a:r>
          </a:p>
        </p:txBody>
      </p:sp>
      <p:sp>
        <p:nvSpPr>
          <p:cNvPr id="5" name="Rectangle 4">
            <a:extLst>
              <a:ext uri="{FF2B5EF4-FFF2-40B4-BE49-F238E27FC236}">
                <a16:creationId xmlns:a16="http://schemas.microsoft.com/office/drawing/2014/main" id="{8BA0C20A-CFDF-4078-8C94-93D74091A7B7}"/>
              </a:ext>
            </a:extLst>
          </p:cNvPr>
          <p:cNvSpPr/>
          <p:nvPr/>
        </p:nvSpPr>
        <p:spPr>
          <a:xfrm>
            <a:off x="2221222" y="4013915"/>
            <a:ext cx="8845691" cy="2349361"/>
          </a:xfrm>
          <a:prstGeom prst="rect">
            <a:avLst/>
          </a:prstGeom>
        </p:spPr>
        <p:txBody>
          <a:bodyPr wrap="non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theme</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“REDEMPTION”</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170" name="In Hebrew bible, Judges and Ruth as one book.…"/>
          <p:cNvSpPr txBox="1"/>
          <p:nvPr/>
        </p:nvSpPr>
        <p:spPr>
          <a:xfrm>
            <a:off x="447346" y="1660167"/>
            <a:ext cx="12225660" cy="79047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spcBef>
                <a:spcPts val="2400"/>
              </a:spcBef>
              <a:buClr>
                <a:schemeClr val="accent1">
                  <a:lumMod val="75000"/>
                </a:schemeClr>
              </a:buClr>
              <a:defRPr sz="2700"/>
            </a:pPr>
            <a:r>
              <a:rPr sz="4000" b="0" dirty="0">
                <a:latin typeface="Arial Black" panose="020B0A04020102020204" pitchFamily="34" charset="0"/>
              </a:rPr>
              <a:t>In Hebrew bible, Judges and Ruth as one book.</a:t>
            </a:r>
            <a:endParaRPr lang="en-SG" sz="4000" b="0" dirty="0">
              <a:latin typeface="Arial Black" panose="020B0A04020102020204" pitchFamily="34" charset="0"/>
            </a:endParaRPr>
          </a:p>
          <a:p>
            <a:pPr marL="342900" indent="-342900" algn="l">
              <a:spcBef>
                <a:spcPts val="2400"/>
              </a:spcBef>
              <a:buClr>
                <a:schemeClr val="accent1">
                  <a:lumMod val="75000"/>
                </a:schemeClr>
              </a:buClr>
              <a:buFontTx/>
              <a:buChar char="†"/>
              <a:defRPr sz="2700"/>
            </a:pPr>
            <a:r>
              <a:rPr lang="en-SG" sz="4000" b="0" dirty="0">
                <a:latin typeface="Arial Black" panose="020B0A04020102020204" pitchFamily="34" charset="0"/>
              </a:rPr>
              <a:t>Placed together with books of prophecy.</a:t>
            </a:r>
          </a:p>
          <a:p>
            <a:pPr marL="342900" indent="-342900" algn="l">
              <a:spcBef>
                <a:spcPts val="2400"/>
              </a:spcBef>
              <a:buClr>
                <a:schemeClr val="accent1">
                  <a:lumMod val="75000"/>
                </a:schemeClr>
              </a:buClr>
              <a:buFontTx/>
              <a:buChar char="†"/>
              <a:defRPr sz="2700"/>
            </a:pPr>
            <a:r>
              <a:rPr sz="4000" b="0" dirty="0">
                <a:latin typeface="Arial Black" panose="020B0A04020102020204" pitchFamily="34" charset="0"/>
              </a:rPr>
              <a:t>Read at Feast of Pentecost</a:t>
            </a:r>
          </a:p>
          <a:p>
            <a:pPr marL="342900" indent="-342900" algn="l">
              <a:spcBef>
                <a:spcPts val="2400"/>
              </a:spcBef>
              <a:buClr>
                <a:schemeClr val="accent1">
                  <a:lumMod val="75000"/>
                </a:schemeClr>
              </a:buClr>
              <a:buFontTx/>
              <a:buChar char="†"/>
              <a:defRPr sz="2700"/>
            </a:pPr>
            <a:r>
              <a:rPr sz="4000" b="0" dirty="0">
                <a:latin typeface="Arial Black" panose="020B0A04020102020204" pitchFamily="34" charset="0"/>
              </a:rPr>
              <a:t>The story of the ancestors of the royal family of Judah.</a:t>
            </a:r>
          </a:p>
          <a:p>
            <a:pPr marL="342900" indent="-342900" algn="l">
              <a:spcBef>
                <a:spcPts val="2400"/>
              </a:spcBef>
              <a:buClr>
                <a:schemeClr val="accent1">
                  <a:lumMod val="75000"/>
                </a:schemeClr>
              </a:buClr>
              <a:buFontTx/>
              <a:buChar char="†"/>
              <a:defRPr sz="2700"/>
            </a:pPr>
            <a:r>
              <a:rPr sz="4000" b="0" dirty="0">
                <a:latin typeface="Arial Black" panose="020B0A04020102020204" pitchFamily="34" charset="0"/>
              </a:rPr>
              <a:t>Occurring during the time of the judges, this book tells the story of a foreigner called Ruth, who bec</a:t>
            </a:r>
            <a:r>
              <a:rPr lang="en-US" sz="4000" b="0" dirty="0">
                <a:latin typeface="Arial Black" panose="020B0A04020102020204" pitchFamily="34" charset="0"/>
              </a:rPr>
              <a:t>a</a:t>
            </a:r>
            <a:r>
              <a:rPr sz="4000" b="0" dirty="0">
                <a:latin typeface="Arial Black" panose="020B0A04020102020204" pitchFamily="34" charset="0"/>
              </a:rPr>
              <a:t>me part of God’s people through marriage.</a:t>
            </a:r>
            <a:br>
              <a:rPr lang="en-SG" sz="2700" b="0" dirty="0"/>
            </a:br>
            <a:endParaRPr sz="2700" b="0" dirty="0"/>
          </a:p>
        </p:txBody>
      </p:sp>
      <p:sp>
        <p:nvSpPr>
          <p:cNvPr id="3" name="Rectangle 2">
            <a:extLst>
              <a:ext uri="{FF2B5EF4-FFF2-40B4-BE49-F238E27FC236}">
                <a16:creationId xmlns:a16="http://schemas.microsoft.com/office/drawing/2014/main" id="{063E3F93-D30E-49DC-8EB7-371799FDEB7A}"/>
              </a:ext>
            </a:extLst>
          </p:cNvPr>
          <p:cNvSpPr/>
          <p:nvPr/>
        </p:nvSpPr>
        <p:spPr>
          <a:xfrm>
            <a:off x="5371389" y="188705"/>
            <a:ext cx="2377574"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RUTH</a:t>
            </a:r>
          </a:p>
        </p:txBody>
      </p:sp>
    </p:spTree>
    <p:extLst>
      <p:ext uri="{BB962C8B-B14F-4D97-AF65-F5344CB8AC3E}">
        <p14:creationId xmlns:p14="http://schemas.microsoft.com/office/powerpoint/2010/main" val="417795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170" name="In Hebrew bible, Judges and Ruth as one book.…"/>
          <p:cNvSpPr txBox="1"/>
          <p:nvPr/>
        </p:nvSpPr>
        <p:spPr>
          <a:xfrm>
            <a:off x="447346" y="2967243"/>
            <a:ext cx="12225660" cy="44114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indent="-342900" algn="l">
              <a:spcBef>
                <a:spcPts val="2400"/>
              </a:spcBef>
              <a:buClr>
                <a:schemeClr val="accent1">
                  <a:lumMod val="75000"/>
                </a:schemeClr>
              </a:buClr>
              <a:buFontTx/>
              <a:buChar char="†"/>
              <a:defRPr sz="2700"/>
            </a:pPr>
            <a:r>
              <a:rPr sz="4800" b="0" dirty="0">
                <a:latin typeface="Arial Black" panose="020B0A04020102020204" pitchFamily="34" charset="0"/>
              </a:rPr>
              <a:t>Theme - “redemption”</a:t>
            </a:r>
            <a:endParaRPr lang="en-SG" sz="4800" b="0" dirty="0">
              <a:latin typeface="Arial Black" panose="020B0A04020102020204" pitchFamily="34" charset="0"/>
            </a:endParaRPr>
          </a:p>
          <a:p>
            <a:pPr marL="342900" indent="-342900" algn="l">
              <a:spcBef>
                <a:spcPts val="2400"/>
              </a:spcBef>
              <a:buClr>
                <a:schemeClr val="accent1">
                  <a:lumMod val="75000"/>
                </a:schemeClr>
              </a:buClr>
              <a:buFontTx/>
              <a:buChar char="†"/>
              <a:defRPr sz="2700"/>
            </a:pPr>
            <a:r>
              <a:rPr lang="en-SG" sz="4800" b="0" dirty="0">
                <a:latin typeface="Arial Black" panose="020B0A04020102020204" pitchFamily="34" charset="0"/>
              </a:rPr>
              <a:t>Possible only through a kinsman-redeemer.</a:t>
            </a:r>
          </a:p>
          <a:p>
            <a:pPr marL="342900" indent="-342900" algn="l">
              <a:spcBef>
                <a:spcPts val="2400"/>
              </a:spcBef>
              <a:buClr>
                <a:schemeClr val="accent1">
                  <a:lumMod val="75000"/>
                </a:schemeClr>
              </a:buClr>
              <a:buFontTx/>
              <a:buChar char="†"/>
              <a:defRPr sz="2700"/>
            </a:pPr>
            <a:r>
              <a:rPr sz="4800" b="0" dirty="0">
                <a:latin typeface="Arial Black" panose="020B0A04020102020204" pitchFamily="34" charset="0"/>
              </a:rPr>
              <a:t>God could not redeem apart from a mediator.</a:t>
            </a:r>
          </a:p>
        </p:txBody>
      </p:sp>
      <p:sp>
        <p:nvSpPr>
          <p:cNvPr id="3" name="Rectangle 2">
            <a:extLst>
              <a:ext uri="{FF2B5EF4-FFF2-40B4-BE49-F238E27FC236}">
                <a16:creationId xmlns:a16="http://schemas.microsoft.com/office/drawing/2014/main" id="{063E3F93-D30E-49DC-8EB7-371799FDEB7A}"/>
              </a:ext>
            </a:extLst>
          </p:cNvPr>
          <p:cNvSpPr/>
          <p:nvPr/>
        </p:nvSpPr>
        <p:spPr>
          <a:xfrm>
            <a:off x="5371389" y="188705"/>
            <a:ext cx="2377574"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RUTH</a:t>
            </a:r>
          </a:p>
        </p:txBody>
      </p:sp>
    </p:spTree>
    <p:extLst>
      <p:ext uri="{BB962C8B-B14F-4D97-AF65-F5344CB8AC3E}">
        <p14:creationId xmlns:p14="http://schemas.microsoft.com/office/powerpoint/2010/main" val="29479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8A3F38-DBD7-4000-A8B3-5114BC507BEF}"/>
              </a:ext>
            </a:extLst>
          </p:cNvPr>
          <p:cNvSpPr/>
          <p:nvPr/>
        </p:nvSpPr>
        <p:spPr>
          <a:xfrm>
            <a:off x="2364089" y="1840247"/>
            <a:ext cx="8276625" cy="1323439"/>
          </a:xfrm>
          <a:prstGeom prst="rect">
            <a:avLst/>
          </a:prstGeom>
        </p:spPr>
        <p:txBody>
          <a:bodyPr wrap="none">
            <a:spAutoFit/>
          </a:bodyPr>
          <a:lstStyle/>
          <a:p>
            <a:pPr>
              <a:defRPr sz="3500"/>
            </a:pPr>
            <a:r>
              <a:rPr lang="en-SG" sz="8000" dirty="0">
                <a:solidFill>
                  <a:schemeClr val="accent1">
                    <a:lumMod val="75000"/>
                  </a:schemeClr>
                </a:solidFill>
                <a:latin typeface="Arial Black" panose="020B0A04020102020204" pitchFamily="34" charset="0"/>
              </a:rPr>
              <a:t>1 &amp; 2 SAMUEL</a:t>
            </a:r>
          </a:p>
        </p:txBody>
      </p:sp>
      <p:sp>
        <p:nvSpPr>
          <p:cNvPr id="5" name="Rectangle 4">
            <a:extLst>
              <a:ext uri="{FF2B5EF4-FFF2-40B4-BE49-F238E27FC236}">
                <a16:creationId xmlns:a16="http://schemas.microsoft.com/office/drawing/2014/main" id="{7C2C20D8-66DB-4DE0-80ED-17729240AE09}"/>
              </a:ext>
            </a:extLst>
          </p:cNvPr>
          <p:cNvSpPr/>
          <p:nvPr/>
        </p:nvSpPr>
        <p:spPr>
          <a:xfrm>
            <a:off x="815473" y="3183117"/>
            <a:ext cx="11373853" cy="3580467"/>
          </a:xfrm>
          <a:prstGeom prst="rect">
            <a:avLst/>
          </a:prstGeom>
        </p:spPr>
        <p:txBody>
          <a:bodyPr wrap="squar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theme</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“TRANSITION &amp; UNIFICATION”</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9000"/>
          </a:stretch>
        </a:blipFill>
        <a:effectLst/>
      </p:bgPr>
    </p:bg>
    <p:spTree>
      <p:nvGrpSpPr>
        <p:cNvPr id="1" name=""/>
        <p:cNvGrpSpPr/>
        <p:nvPr/>
      </p:nvGrpSpPr>
      <p:grpSpPr>
        <a:xfrm>
          <a:off x="0" y="0"/>
          <a:ext cx="0" cy="0"/>
          <a:chOff x="0" y="0"/>
          <a:chExt cx="0" cy="0"/>
        </a:xfrm>
      </p:grpSpPr>
      <p:sp>
        <p:nvSpPr>
          <p:cNvPr id="172" name="1 SAMUEL…"/>
          <p:cNvSpPr txBox="1"/>
          <p:nvPr/>
        </p:nvSpPr>
        <p:spPr>
          <a:xfrm>
            <a:off x="282144" y="680037"/>
            <a:ext cx="12439316" cy="101668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spcBef>
                <a:spcPts val="1800"/>
              </a:spcBef>
              <a:defRPr sz="2500"/>
            </a:pPr>
            <a:r>
              <a:rPr sz="3200" dirty="0">
                <a:solidFill>
                  <a:schemeClr val="accent1">
                    <a:lumMod val="75000"/>
                  </a:schemeClr>
                </a:solidFill>
                <a:latin typeface="Arial Black" panose="020B0A04020102020204" pitchFamily="34" charset="0"/>
              </a:rPr>
              <a:t>1 SAMUEL</a:t>
            </a:r>
            <a:br>
              <a:rPr lang="en-SG" sz="3200" b="0" dirty="0">
                <a:latin typeface="Arial Black" panose="020B0A04020102020204" pitchFamily="34" charset="0"/>
              </a:rPr>
            </a:br>
            <a:r>
              <a:rPr sz="3200" b="0" i="1" dirty="0">
                <a:solidFill>
                  <a:schemeClr val="bg2">
                    <a:lumMod val="25000"/>
                  </a:schemeClr>
                </a:solidFill>
                <a:latin typeface="Arial Black" panose="020B0A04020102020204" pitchFamily="34" charset="0"/>
              </a:rPr>
              <a:t>The story of the nation during the judgeship of Samuel and the reign of Saul.</a:t>
            </a:r>
            <a:endParaRPr sz="3200" b="0" i="1" dirty="0">
              <a:latin typeface="Arial Black" panose="020B0A04020102020204" pitchFamily="34" charset="0"/>
            </a:endParaRPr>
          </a:p>
          <a:p>
            <a:pPr marL="342900" indent="-342900" algn="l">
              <a:spcBef>
                <a:spcPts val="1800"/>
              </a:spcBef>
              <a:buClr>
                <a:schemeClr val="accent1">
                  <a:lumMod val="75000"/>
                </a:schemeClr>
              </a:buClr>
              <a:buFontTx/>
              <a:buChar char="†"/>
              <a:defRPr sz="2500"/>
            </a:pPr>
            <a:r>
              <a:rPr sz="3200" dirty="0">
                <a:latin typeface="Arial Black" panose="020B0A04020102020204" pitchFamily="34" charset="0"/>
              </a:rPr>
              <a:t>A. Samuel </a:t>
            </a:r>
            <a:r>
              <a:rPr sz="3200" b="0" dirty="0">
                <a:latin typeface="Arial Black" panose="020B0A04020102020204" pitchFamily="34" charset="0"/>
              </a:rPr>
              <a:t>- last judge, first prophet &amp; kingmaker. </a:t>
            </a:r>
            <a:r>
              <a:rPr sz="3200" i="1" dirty="0">
                <a:latin typeface="Arial Black" panose="020B0A04020102020204" pitchFamily="34" charset="0"/>
              </a:rPr>
              <a:t>(Chaps 1-12)</a:t>
            </a:r>
          </a:p>
          <a:p>
            <a:pPr algn="l">
              <a:spcBef>
                <a:spcPts val="1800"/>
              </a:spcBef>
              <a:buClr>
                <a:schemeClr val="accent1">
                  <a:lumMod val="75000"/>
                </a:schemeClr>
              </a:buClr>
              <a:defRPr sz="2500"/>
            </a:pPr>
            <a:r>
              <a:rPr lang="en-SG" sz="2800" b="0" dirty="0">
                <a:latin typeface="Arial Black" panose="020B0A04020102020204" pitchFamily="34" charset="0"/>
              </a:rPr>
              <a:t>	</a:t>
            </a:r>
            <a:r>
              <a:rPr sz="2800" b="0" dirty="0">
                <a:latin typeface="Arial Black" panose="020B0A04020102020204" pitchFamily="34" charset="0"/>
              </a:rPr>
              <a:t>When Israel was under theocracy, God moved through the </a:t>
            </a:r>
            <a:endParaRPr lang="en-US" sz="2800" b="0" dirty="0">
              <a:latin typeface="Arial Black" panose="020B0A04020102020204" pitchFamily="34" charset="0"/>
            </a:endParaRPr>
          </a:p>
          <a:p>
            <a:pPr algn="l">
              <a:spcBef>
                <a:spcPts val="1800"/>
              </a:spcBef>
              <a:buClr>
                <a:schemeClr val="accent1">
                  <a:lumMod val="75000"/>
                </a:schemeClr>
              </a:buClr>
              <a:defRPr sz="2500"/>
            </a:pPr>
            <a:r>
              <a:rPr lang="en-US" sz="2800" b="0" dirty="0">
                <a:latin typeface="Arial Black" panose="020B0A04020102020204" pitchFamily="34" charset="0"/>
              </a:rPr>
              <a:t>	</a:t>
            </a:r>
            <a:r>
              <a:rPr sz="2800" b="0" dirty="0">
                <a:latin typeface="Arial Black" panose="020B0A04020102020204" pitchFamily="34" charset="0"/>
              </a:rPr>
              <a:t>priesthood.</a:t>
            </a:r>
          </a:p>
          <a:p>
            <a:pPr algn="l">
              <a:spcBef>
                <a:spcPts val="1800"/>
              </a:spcBef>
              <a:buClr>
                <a:schemeClr val="accent1">
                  <a:lumMod val="75000"/>
                </a:schemeClr>
              </a:buClr>
              <a:defRPr sz="2500"/>
            </a:pPr>
            <a:r>
              <a:rPr lang="en-SG" sz="2800" b="0" dirty="0">
                <a:latin typeface="Arial Black" panose="020B0A04020102020204" pitchFamily="34" charset="0"/>
              </a:rPr>
              <a:t>	</a:t>
            </a:r>
            <a:r>
              <a:rPr sz="2800" b="0" dirty="0">
                <a:latin typeface="Arial Black" panose="020B0A04020102020204" pitchFamily="34" charset="0"/>
              </a:rPr>
              <a:t>When the priests failed &amp; king appointed, God used </a:t>
            </a:r>
            <a:endParaRPr lang="en-US" sz="2800" b="0" dirty="0">
              <a:latin typeface="Arial Black" panose="020B0A04020102020204" pitchFamily="34" charset="0"/>
            </a:endParaRPr>
          </a:p>
          <a:p>
            <a:pPr algn="l">
              <a:spcBef>
                <a:spcPts val="1800"/>
              </a:spcBef>
              <a:buClr>
                <a:schemeClr val="accent1">
                  <a:lumMod val="75000"/>
                </a:schemeClr>
              </a:buClr>
              <a:defRPr sz="2500"/>
            </a:pPr>
            <a:r>
              <a:rPr lang="en-US" sz="2800" b="0" dirty="0">
                <a:latin typeface="Arial Black" panose="020B0A04020102020204" pitchFamily="34" charset="0"/>
              </a:rPr>
              <a:t>	</a:t>
            </a:r>
            <a:r>
              <a:rPr sz="2800" b="0" dirty="0">
                <a:latin typeface="Arial Black" panose="020B0A04020102020204" pitchFamily="34" charset="0"/>
              </a:rPr>
              <a:t>prophets.</a:t>
            </a:r>
          </a:p>
          <a:p>
            <a:pPr marL="342900" indent="-342900" algn="l">
              <a:spcBef>
                <a:spcPts val="1800"/>
              </a:spcBef>
              <a:buClr>
                <a:schemeClr val="accent1">
                  <a:lumMod val="75000"/>
                </a:schemeClr>
              </a:buClr>
              <a:buFontTx/>
              <a:buChar char="†"/>
              <a:defRPr sz="2500"/>
            </a:pPr>
            <a:r>
              <a:rPr sz="3200" dirty="0">
                <a:latin typeface="Arial Black" panose="020B0A04020102020204" pitchFamily="34" charset="0"/>
              </a:rPr>
              <a:t>B. Saul </a:t>
            </a:r>
            <a:r>
              <a:rPr sz="3200" b="0" dirty="0">
                <a:latin typeface="Arial Black" panose="020B0A04020102020204" pitchFamily="34" charset="0"/>
              </a:rPr>
              <a:t>- first king </a:t>
            </a:r>
            <a:r>
              <a:rPr sz="3200" i="1" dirty="0">
                <a:latin typeface="Arial Black" panose="020B0A04020102020204" pitchFamily="34" charset="0"/>
              </a:rPr>
              <a:t>(</a:t>
            </a:r>
            <a:r>
              <a:rPr lang="en-SG" sz="3200" i="1" dirty="0">
                <a:latin typeface="Arial Black" panose="020B0A04020102020204" pitchFamily="34" charset="0"/>
              </a:rPr>
              <a:t>C</a:t>
            </a:r>
            <a:r>
              <a:rPr sz="3200" i="1" dirty="0">
                <a:latin typeface="Arial Black" panose="020B0A04020102020204" pitchFamily="34" charset="0"/>
              </a:rPr>
              <a:t>haps 13-31</a:t>
            </a:r>
            <a:r>
              <a:rPr lang="en-US" sz="3200" i="1" dirty="0">
                <a:latin typeface="Arial Black" panose="020B0A04020102020204" pitchFamily="34" charset="0"/>
              </a:rPr>
              <a:t>) </a:t>
            </a:r>
          </a:p>
          <a:p>
            <a:pPr algn="l">
              <a:spcBef>
                <a:spcPts val="1800"/>
              </a:spcBef>
              <a:buClr>
                <a:schemeClr val="accent1">
                  <a:lumMod val="75000"/>
                </a:schemeClr>
              </a:buClr>
              <a:defRPr sz="2500"/>
            </a:pPr>
            <a:r>
              <a:rPr lang="en-US" sz="3200" i="1" dirty="0">
                <a:latin typeface="Arial Black" panose="020B0A04020102020204" pitchFamily="34" charset="0"/>
              </a:rPr>
              <a:t>	</a:t>
            </a:r>
            <a:r>
              <a:rPr lang="en-US" sz="3200" dirty="0">
                <a:latin typeface="Arial Black" panose="020B0A04020102020204" pitchFamily="34" charset="0"/>
              </a:rPr>
              <a:t>Saul’s rebellion against God</a:t>
            </a:r>
          </a:p>
          <a:p>
            <a:pPr algn="l">
              <a:spcBef>
                <a:spcPts val="1800"/>
              </a:spcBef>
              <a:buClr>
                <a:schemeClr val="accent1">
                  <a:lumMod val="75000"/>
                </a:schemeClr>
              </a:buClr>
              <a:defRPr sz="2500"/>
            </a:pPr>
            <a:r>
              <a:rPr lang="en-US" sz="3200" i="1" dirty="0">
                <a:latin typeface="Arial Black" panose="020B0A04020102020204" pitchFamily="34" charset="0"/>
              </a:rPr>
              <a:t>	</a:t>
            </a:r>
            <a:r>
              <a:rPr lang="en-US" sz="3200" dirty="0">
                <a:latin typeface="Arial Black" panose="020B0A04020102020204" pitchFamily="34" charset="0"/>
              </a:rPr>
              <a:t>David slayed Goliath</a:t>
            </a:r>
          </a:p>
          <a:p>
            <a:pPr algn="l">
              <a:spcBef>
                <a:spcPts val="1800"/>
              </a:spcBef>
              <a:buClr>
                <a:schemeClr val="accent1">
                  <a:lumMod val="75000"/>
                </a:schemeClr>
              </a:buClr>
              <a:defRPr sz="2500"/>
            </a:pPr>
            <a:r>
              <a:rPr lang="en-US" sz="3200" dirty="0">
                <a:latin typeface="Arial Black" panose="020B0A04020102020204" pitchFamily="34" charset="0"/>
              </a:rPr>
              <a:t>	Death of Samuel</a:t>
            </a:r>
          </a:p>
          <a:p>
            <a:pPr algn="l">
              <a:spcBef>
                <a:spcPts val="1800"/>
              </a:spcBef>
              <a:buClr>
                <a:schemeClr val="accent1">
                  <a:lumMod val="75000"/>
                </a:schemeClr>
              </a:buClr>
              <a:defRPr sz="2500"/>
            </a:pPr>
            <a:r>
              <a:rPr lang="en-US" sz="3200" dirty="0">
                <a:latin typeface="Arial Black" panose="020B0A04020102020204" pitchFamily="34" charset="0"/>
              </a:rPr>
              <a:t>	Death of Saul</a:t>
            </a:r>
          </a:p>
          <a:p>
            <a:pPr algn="l">
              <a:spcBef>
                <a:spcPts val="1800"/>
              </a:spcBef>
              <a:buClr>
                <a:schemeClr val="accent1">
                  <a:lumMod val="75000"/>
                </a:schemeClr>
              </a:buClr>
              <a:defRPr sz="2500"/>
            </a:pPr>
            <a:r>
              <a:rPr lang="en-US" sz="3200" b="0" i="1" dirty="0">
                <a:latin typeface="Arial Black" panose="020B0A04020102020204" pitchFamily="34" charset="0"/>
              </a:rPr>
              <a:t>	</a:t>
            </a:r>
            <a:endParaRPr sz="3200" b="0" dirty="0">
              <a:latin typeface="Arial Black" panose="020B0A04020102020204" pitchFamily="34" charset="0"/>
            </a:endParaRPr>
          </a:p>
          <a:p>
            <a:pPr algn="l">
              <a:defRPr sz="2500"/>
            </a:pPr>
            <a:endParaRPr b="0" dirty="0"/>
          </a:p>
        </p:txBody>
      </p:sp>
      <p:sp>
        <p:nvSpPr>
          <p:cNvPr id="3" name="Rectangle 2">
            <a:extLst>
              <a:ext uri="{FF2B5EF4-FFF2-40B4-BE49-F238E27FC236}">
                <a16:creationId xmlns:a16="http://schemas.microsoft.com/office/drawing/2014/main" id="{9FDB9390-4C48-4E12-9810-DE9600D8CB67}"/>
              </a:ext>
            </a:extLst>
          </p:cNvPr>
          <p:cNvSpPr/>
          <p:nvPr/>
        </p:nvSpPr>
        <p:spPr>
          <a:xfrm>
            <a:off x="3678549" y="193334"/>
            <a:ext cx="5647701"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1 &amp; 2 SAMUEL</a:t>
            </a:r>
          </a:p>
        </p:txBody>
      </p:sp>
    </p:spTree>
    <p:extLst>
      <p:ext uri="{BB962C8B-B14F-4D97-AF65-F5344CB8AC3E}">
        <p14:creationId xmlns:p14="http://schemas.microsoft.com/office/powerpoint/2010/main" val="2848921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8000" b="-9000"/>
          </a:stretch>
        </a:blipFill>
        <a:effectLst/>
      </p:bgPr>
    </p:bg>
    <p:spTree>
      <p:nvGrpSpPr>
        <p:cNvPr id="1" name=""/>
        <p:cNvGrpSpPr/>
        <p:nvPr/>
      </p:nvGrpSpPr>
      <p:grpSpPr>
        <a:xfrm>
          <a:off x="0" y="0"/>
          <a:ext cx="0" cy="0"/>
          <a:chOff x="0" y="0"/>
          <a:chExt cx="0" cy="0"/>
        </a:xfrm>
      </p:grpSpPr>
      <p:sp>
        <p:nvSpPr>
          <p:cNvPr id="172" name="1 SAMUEL…"/>
          <p:cNvSpPr txBox="1"/>
          <p:nvPr/>
        </p:nvSpPr>
        <p:spPr>
          <a:xfrm>
            <a:off x="464201" y="1361723"/>
            <a:ext cx="11220045" cy="562718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spcBef>
                <a:spcPts val="1800"/>
              </a:spcBef>
              <a:defRPr sz="2500"/>
            </a:pPr>
            <a:r>
              <a:rPr lang="en-US" sz="3600" dirty="0">
                <a:solidFill>
                  <a:srgbClr val="00A2FF">
                    <a:lumMod val="75000"/>
                  </a:srgbClr>
                </a:solidFill>
                <a:latin typeface="Arial Black" panose="020B0A04020102020204" pitchFamily="34" charset="0"/>
              </a:rPr>
              <a:t>2 SAMUEL</a:t>
            </a:r>
            <a:br>
              <a:rPr lang="en-US" sz="3600" b="0" dirty="0">
                <a:latin typeface="Arial Black" panose="020B0A04020102020204" pitchFamily="34" charset="0"/>
              </a:rPr>
            </a:br>
            <a:r>
              <a:rPr lang="en-US" sz="3600" b="0" i="1" dirty="0">
                <a:solidFill>
                  <a:srgbClr val="D6D5D5">
                    <a:lumMod val="25000"/>
                  </a:srgbClr>
                </a:solidFill>
                <a:latin typeface="Arial Black" panose="020B0A04020102020204" pitchFamily="34" charset="0"/>
              </a:rPr>
              <a:t>Story of the reign of David.</a:t>
            </a:r>
            <a:endParaRPr lang="en-US" sz="3600" b="0" dirty="0">
              <a:latin typeface="Arial Black" panose="020B0A04020102020204" pitchFamily="34" charset="0"/>
            </a:endParaRPr>
          </a:p>
          <a:p>
            <a:pPr marL="342900" lvl="0" indent="-342900" algn="l">
              <a:spcBef>
                <a:spcPts val="1800"/>
              </a:spcBef>
              <a:buClr>
                <a:srgbClr val="00A2FF">
                  <a:lumMod val="75000"/>
                </a:srgbClr>
              </a:buClr>
              <a:buFontTx/>
              <a:buChar char="†"/>
              <a:defRPr sz="2500"/>
            </a:pPr>
            <a:r>
              <a:rPr lang="en-US" sz="3600" dirty="0">
                <a:latin typeface="Arial Black" panose="020B0A04020102020204" pitchFamily="34" charset="0"/>
              </a:rPr>
              <a:t>C. David </a:t>
            </a:r>
            <a:r>
              <a:rPr lang="en-US" sz="3600" b="0" dirty="0">
                <a:latin typeface="Arial Black" panose="020B0A04020102020204" pitchFamily="34" charset="0"/>
              </a:rPr>
              <a:t>- best king</a:t>
            </a:r>
          </a:p>
          <a:p>
            <a:pPr lvl="0" algn="l">
              <a:spcBef>
                <a:spcPts val="1800"/>
              </a:spcBef>
              <a:buClr>
                <a:srgbClr val="00A2FF">
                  <a:lumMod val="75000"/>
                </a:srgbClr>
              </a:buClr>
              <a:defRPr sz="2500"/>
            </a:pPr>
            <a:r>
              <a:rPr lang="en-US" sz="3600" b="0" dirty="0">
                <a:latin typeface="Arial Black" panose="020B0A04020102020204" pitchFamily="34" charset="0"/>
              </a:rPr>
              <a:t>	David extends the Kingdom</a:t>
            </a:r>
          </a:p>
          <a:p>
            <a:pPr lvl="0" algn="l">
              <a:spcBef>
                <a:spcPts val="1800"/>
              </a:spcBef>
              <a:buClr>
                <a:srgbClr val="00A2FF">
                  <a:lumMod val="75000"/>
                </a:srgbClr>
              </a:buClr>
              <a:defRPr sz="2500"/>
            </a:pPr>
            <a:r>
              <a:rPr lang="en-US" sz="3600" b="0" dirty="0">
                <a:latin typeface="Arial Black" panose="020B0A04020102020204" pitchFamily="34" charset="0"/>
              </a:rPr>
              <a:t>	David’s sin with Bathsheba</a:t>
            </a:r>
          </a:p>
          <a:p>
            <a:pPr lvl="0" algn="l">
              <a:spcBef>
                <a:spcPts val="1800"/>
              </a:spcBef>
              <a:buClr>
                <a:srgbClr val="00A2FF">
                  <a:lumMod val="75000"/>
                </a:srgbClr>
              </a:buClr>
              <a:defRPr sz="2500"/>
            </a:pPr>
            <a:r>
              <a:rPr lang="en-US" sz="3600" b="0" dirty="0">
                <a:latin typeface="Arial Black" panose="020B0A04020102020204" pitchFamily="34" charset="0"/>
              </a:rPr>
              <a:t>	Absalom’s revolt against David</a:t>
            </a:r>
          </a:p>
          <a:p>
            <a:pPr lvl="0" algn="l">
              <a:spcBef>
                <a:spcPts val="1800"/>
              </a:spcBef>
              <a:buClr>
                <a:srgbClr val="00A2FF">
                  <a:lumMod val="75000"/>
                </a:srgbClr>
              </a:buClr>
              <a:defRPr sz="2500"/>
            </a:pPr>
            <a:r>
              <a:rPr lang="en-US" sz="3600" b="0" dirty="0">
                <a:latin typeface="Arial Black" panose="020B0A04020102020204" pitchFamily="34" charset="0"/>
              </a:rPr>
              <a:t>	David regains the Kingdom</a:t>
            </a:r>
          </a:p>
          <a:p>
            <a:pPr algn="l">
              <a:defRPr sz="2500"/>
            </a:pPr>
            <a:endParaRPr sz="3200" b="0" dirty="0"/>
          </a:p>
        </p:txBody>
      </p:sp>
      <p:sp>
        <p:nvSpPr>
          <p:cNvPr id="3" name="Rectangle 2">
            <a:extLst>
              <a:ext uri="{FF2B5EF4-FFF2-40B4-BE49-F238E27FC236}">
                <a16:creationId xmlns:a16="http://schemas.microsoft.com/office/drawing/2014/main" id="{9FDB9390-4C48-4E12-9810-DE9600D8CB67}"/>
              </a:ext>
            </a:extLst>
          </p:cNvPr>
          <p:cNvSpPr/>
          <p:nvPr/>
        </p:nvSpPr>
        <p:spPr>
          <a:xfrm>
            <a:off x="3678549" y="193334"/>
            <a:ext cx="5647701"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1 &amp; 2 SAMUEL</a:t>
            </a:r>
          </a:p>
        </p:txBody>
      </p:sp>
    </p:spTree>
    <p:extLst>
      <p:ext uri="{BB962C8B-B14F-4D97-AF65-F5344CB8AC3E}">
        <p14:creationId xmlns:p14="http://schemas.microsoft.com/office/powerpoint/2010/main" val="1375245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4000" r="-4000"/>
          </a:stretch>
        </a:blipFill>
        <a:effectLst/>
      </p:bgPr>
    </p:bg>
    <p:spTree>
      <p:nvGrpSpPr>
        <p:cNvPr id="1" name=""/>
        <p:cNvGrpSpPr/>
        <p:nvPr/>
      </p:nvGrpSpPr>
      <p:grpSpPr>
        <a:xfrm>
          <a:off x="0" y="0"/>
          <a:ext cx="0" cy="0"/>
          <a:chOff x="0" y="0"/>
          <a:chExt cx="0" cy="0"/>
        </a:xfrm>
      </p:grpSpPr>
      <p:sp>
        <p:nvSpPr>
          <p:cNvPr id="162" name="NUMBERS…"/>
          <p:cNvSpPr txBox="1"/>
          <p:nvPr/>
        </p:nvSpPr>
        <p:spPr>
          <a:xfrm>
            <a:off x="634999" y="1589605"/>
            <a:ext cx="12369801" cy="49654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Organization of God's people in preparation to take the Promised Land (mobilisation)</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census of the people; the story of the wanderings in the wilderness.</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Israel lacks faith in entering the Promised Land.  </a:t>
            </a:r>
            <a:br>
              <a:rPr kumimoji="0" lang="en-SG" sz="2800" b="0" i="0" u="none" strike="noStrike" kern="0" cap="none" spc="0" normalizeH="0" baseline="0" noProof="0" dirty="0">
                <a:ln>
                  <a:noFill/>
                </a:ln>
                <a:solidFill>
                  <a:srgbClr val="000000"/>
                </a:solidFill>
                <a:effectLst/>
                <a:uLnTx/>
                <a:uFillTx/>
                <a:latin typeface="Helvetica Neue"/>
                <a:sym typeface="Helvetica Neue"/>
              </a:rPr>
            </a:br>
            <a:endParaRPr kumimoji="0" lang="en-SG" sz="2800" b="0" i="0" u="none" strike="noStrike" kern="0" cap="none" spc="0" normalizeH="0" baseline="0" noProof="0" dirty="0">
              <a:ln>
                <a:noFill/>
              </a:ln>
              <a:solidFill>
                <a:srgbClr val="000000"/>
              </a:solidFill>
              <a:effectLst/>
              <a:uLnTx/>
              <a:uFillTx/>
              <a:latin typeface="Helvetica Neue"/>
              <a:sym typeface="Helvetica Neue"/>
            </a:endParaRPr>
          </a:p>
        </p:txBody>
      </p:sp>
      <p:sp>
        <p:nvSpPr>
          <p:cNvPr id="3" name="Rectangle 2">
            <a:extLst>
              <a:ext uri="{FF2B5EF4-FFF2-40B4-BE49-F238E27FC236}">
                <a16:creationId xmlns:a16="http://schemas.microsoft.com/office/drawing/2014/main" id="{69CC4D4F-9FC0-494A-B01E-08C51B140815}"/>
              </a:ext>
            </a:extLst>
          </p:cNvPr>
          <p:cNvSpPr/>
          <p:nvPr/>
        </p:nvSpPr>
        <p:spPr>
          <a:xfrm>
            <a:off x="4467226" y="342140"/>
            <a:ext cx="4070346"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NUMBERS</a:t>
            </a:r>
          </a:p>
        </p:txBody>
      </p:sp>
    </p:spTree>
    <p:extLst>
      <p:ext uri="{BB962C8B-B14F-4D97-AF65-F5344CB8AC3E}">
        <p14:creationId xmlns:p14="http://schemas.microsoft.com/office/powerpoint/2010/main" val="2540367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17000" t="-3000" r="-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AEC6DA-19C2-491A-9009-A6816EC990E4}"/>
              </a:ext>
            </a:extLst>
          </p:cNvPr>
          <p:cNvSpPr/>
          <p:nvPr/>
        </p:nvSpPr>
        <p:spPr>
          <a:xfrm>
            <a:off x="2905904" y="2690476"/>
            <a:ext cx="7192996" cy="1323439"/>
          </a:xfrm>
          <a:prstGeom prst="rect">
            <a:avLst/>
          </a:prstGeom>
        </p:spPr>
        <p:txBody>
          <a:bodyPr wrap="none">
            <a:spAutoFit/>
          </a:bodyPr>
          <a:lstStyle/>
          <a:p>
            <a:pPr>
              <a:defRPr sz="3500"/>
            </a:pPr>
            <a:r>
              <a:rPr lang="en-SG" sz="8000" dirty="0">
                <a:solidFill>
                  <a:schemeClr val="accent1">
                    <a:lumMod val="75000"/>
                  </a:schemeClr>
                </a:solidFill>
                <a:latin typeface="Arial Black" panose="020B0A04020102020204" pitchFamily="34" charset="0"/>
              </a:rPr>
              <a:t>1 &amp; 2 KINGS</a:t>
            </a:r>
          </a:p>
        </p:txBody>
      </p:sp>
      <p:sp>
        <p:nvSpPr>
          <p:cNvPr id="8" name="Rectangle 7">
            <a:extLst>
              <a:ext uri="{FF2B5EF4-FFF2-40B4-BE49-F238E27FC236}">
                <a16:creationId xmlns:a16="http://schemas.microsoft.com/office/drawing/2014/main" id="{EE392B60-9158-4620-967C-7A06AB9F71C4}"/>
              </a:ext>
            </a:extLst>
          </p:cNvPr>
          <p:cNvSpPr/>
          <p:nvPr/>
        </p:nvSpPr>
        <p:spPr>
          <a:xfrm>
            <a:off x="0" y="4033346"/>
            <a:ext cx="13004800" cy="3580467"/>
          </a:xfrm>
          <a:prstGeom prst="rect">
            <a:avLst/>
          </a:prstGeom>
        </p:spPr>
        <p:txBody>
          <a:bodyPr wrap="squar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theme</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“DISRUPTION &amp; DISPERSION”</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extLst>
      <p:ext uri="{BB962C8B-B14F-4D97-AF65-F5344CB8AC3E}">
        <p14:creationId xmlns:p14="http://schemas.microsoft.com/office/powerpoint/2010/main" val="2799671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17000" t="-3000" r="-17000"/>
          </a:stretch>
        </a:blipFill>
        <a:effectLst/>
      </p:bgPr>
    </p:bg>
    <p:spTree>
      <p:nvGrpSpPr>
        <p:cNvPr id="1" name=""/>
        <p:cNvGrpSpPr/>
        <p:nvPr/>
      </p:nvGrpSpPr>
      <p:grpSpPr>
        <a:xfrm>
          <a:off x="0" y="0"/>
          <a:ext cx="0" cy="0"/>
          <a:chOff x="0" y="0"/>
          <a:chExt cx="0" cy="0"/>
        </a:xfrm>
      </p:grpSpPr>
      <p:sp>
        <p:nvSpPr>
          <p:cNvPr id="174" name="1 AND 2 KINGS…"/>
          <p:cNvSpPr txBox="1"/>
          <p:nvPr/>
        </p:nvSpPr>
        <p:spPr>
          <a:xfrm>
            <a:off x="282017" y="1171524"/>
            <a:ext cx="12309390" cy="73045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indent="-285750" algn="l">
              <a:buClr>
                <a:schemeClr val="accent1">
                  <a:lumMod val="75000"/>
                </a:schemeClr>
              </a:buClr>
              <a:buFontTx/>
              <a:buChar char="†"/>
              <a:defRPr sz="2500"/>
            </a:pPr>
            <a:r>
              <a:rPr sz="3600" b="0" dirty="0">
                <a:latin typeface="Arial Black" panose="020B0A04020102020204" pitchFamily="34" charset="0"/>
              </a:rPr>
              <a:t>The books of Kings form only one book in the Hebrew manuscript. </a:t>
            </a:r>
            <a:br>
              <a:rPr lang="en-SG" sz="3600" b="0" dirty="0">
                <a:latin typeface="Arial Black" panose="020B0A04020102020204" pitchFamily="34" charset="0"/>
              </a:rPr>
            </a:br>
            <a:endParaRPr sz="3600" b="0" dirty="0">
              <a:latin typeface="Arial Black" panose="020B0A04020102020204" pitchFamily="34" charset="0"/>
            </a:endParaRPr>
          </a:p>
          <a:p>
            <a:pPr marL="285750" indent="-285750" algn="l">
              <a:buClr>
                <a:schemeClr val="accent1">
                  <a:lumMod val="75000"/>
                </a:schemeClr>
              </a:buClr>
              <a:buFontTx/>
              <a:buChar char="†"/>
              <a:defRPr sz="2500"/>
            </a:pPr>
            <a:r>
              <a:rPr sz="3600" b="0" dirty="0">
                <a:latin typeface="Arial Black" panose="020B0A04020102020204" pitchFamily="34" charset="0"/>
              </a:rPr>
              <a:t>They contain the history of the nation from David's death and Solomon's accession to the destruction of the kingdom of Judah and the desolation of Jerusalem.</a:t>
            </a:r>
            <a:br>
              <a:rPr lang="en-SG" sz="3600" b="0" dirty="0">
                <a:latin typeface="Arial Black" panose="020B0A04020102020204" pitchFamily="34" charset="0"/>
              </a:rPr>
            </a:br>
            <a:endParaRPr sz="3600" b="0" dirty="0">
              <a:latin typeface="Arial Black" panose="020B0A04020102020204" pitchFamily="34" charset="0"/>
            </a:endParaRPr>
          </a:p>
          <a:p>
            <a:pPr marL="285750" indent="-285750" algn="l">
              <a:buClr>
                <a:schemeClr val="accent1">
                  <a:lumMod val="75000"/>
                </a:schemeClr>
              </a:buClr>
              <a:buFontTx/>
              <a:buChar char="†"/>
              <a:defRPr sz="2500"/>
            </a:pPr>
            <a:r>
              <a:rPr sz="3600" b="0" dirty="0">
                <a:latin typeface="Arial Black" panose="020B0A04020102020204" pitchFamily="34" charset="0"/>
              </a:rPr>
              <a:t>Narrates Solomon’s kingship, the divided kingdom of Israel and Judah, and God’s judgment of </a:t>
            </a:r>
            <a:r>
              <a:rPr lang="en-US" sz="3600" b="0" dirty="0">
                <a:latin typeface="Arial Black" panose="020B0A04020102020204" pitchFamily="34" charset="0"/>
              </a:rPr>
              <a:t>H</a:t>
            </a:r>
            <a:r>
              <a:rPr sz="3600" b="0" dirty="0">
                <a:latin typeface="Arial Black" panose="020B0A04020102020204" pitchFamily="34" charset="0"/>
              </a:rPr>
              <a:t>is disobedient people into exile.</a:t>
            </a:r>
            <a:endParaRPr lang="en-US" sz="3600" b="0" dirty="0">
              <a:latin typeface="Arial Black" panose="020B0A04020102020204" pitchFamily="34" charset="0"/>
            </a:endParaRPr>
          </a:p>
          <a:p>
            <a:pPr marL="285750" indent="-285750" algn="l">
              <a:buClr>
                <a:schemeClr val="accent1">
                  <a:lumMod val="75000"/>
                </a:schemeClr>
              </a:buClr>
              <a:buFontTx/>
              <a:buChar char="†"/>
              <a:defRPr sz="2500"/>
            </a:pPr>
            <a:endParaRPr lang="en-US" sz="3600" b="0" dirty="0">
              <a:latin typeface="Arial Black" panose="020B0A04020102020204" pitchFamily="34" charset="0"/>
            </a:endParaRPr>
          </a:p>
          <a:p>
            <a:pPr marL="285750" indent="-285750" algn="l">
              <a:buClr>
                <a:schemeClr val="accent1">
                  <a:lumMod val="75000"/>
                </a:schemeClr>
              </a:buClr>
              <a:buFontTx/>
              <a:buChar char="†"/>
              <a:defRPr sz="2500"/>
            </a:pPr>
            <a:r>
              <a:rPr lang="en-US" sz="3600" b="0" dirty="0">
                <a:latin typeface="Arial Black" panose="020B0A04020102020204" pitchFamily="34" charset="0"/>
              </a:rPr>
              <a:t>Author: Jeremiah?</a:t>
            </a:r>
            <a:endParaRPr sz="3600" b="0" dirty="0">
              <a:latin typeface="Arial Black" panose="020B0A04020102020204" pitchFamily="34" charset="0"/>
            </a:endParaRPr>
          </a:p>
        </p:txBody>
      </p:sp>
      <p:sp>
        <p:nvSpPr>
          <p:cNvPr id="3" name="Rectangle 2">
            <a:extLst>
              <a:ext uri="{FF2B5EF4-FFF2-40B4-BE49-F238E27FC236}">
                <a16:creationId xmlns:a16="http://schemas.microsoft.com/office/drawing/2014/main" id="{CA353281-4F91-467C-B010-D501990A99DF}"/>
              </a:ext>
            </a:extLst>
          </p:cNvPr>
          <p:cNvSpPr/>
          <p:nvPr/>
        </p:nvSpPr>
        <p:spPr>
          <a:xfrm>
            <a:off x="4199494" y="164204"/>
            <a:ext cx="4916732"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1 &amp; 2 KINGS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17000" t="-3000" r="-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53281-4F91-467C-B010-D501990A99DF}"/>
              </a:ext>
            </a:extLst>
          </p:cNvPr>
          <p:cNvSpPr/>
          <p:nvPr/>
        </p:nvSpPr>
        <p:spPr>
          <a:xfrm>
            <a:off x="4199494" y="164204"/>
            <a:ext cx="4916732"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1 &amp; 2 KINGS</a:t>
            </a:r>
          </a:p>
        </p:txBody>
      </p:sp>
      <p:sp>
        <p:nvSpPr>
          <p:cNvPr id="4" name="TextBox 3">
            <a:extLst>
              <a:ext uri="{FF2B5EF4-FFF2-40B4-BE49-F238E27FC236}">
                <a16:creationId xmlns:a16="http://schemas.microsoft.com/office/drawing/2014/main" id="{2789E97C-8523-4DBB-9083-91E962D6608A}"/>
              </a:ext>
            </a:extLst>
          </p:cNvPr>
          <p:cNvSpPr txBox="1"/>
          <p:nvPr/>
        </p:nvSpPr>
        <p:spPr>
          <a:xfrm>
            <a:off x="998836" y="1355530"/>
            <a:ext cx="5503564" cy="7743246"/>
          </a:xfrm>
          <a:prstGeom prst="rect">
            <a:avLst/>
          </a:prstGeom>
          <a:noFill/>
          <a:ln w="28575" cap="flat">
            <a:solidFill>
              <a:schemeClr val="accent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50800" bIns="108000" numCol="1" spcCol="38100" rtlCol="0" anchor="ctr">
            <a:spAutoFit/>
          </a:bodyPr>
          <a:lstStyle/>
          <a:p>
            <a:pPr lvl="0" algn="l">
              <a:spcBef>
                <a:spcPts val="1800"/>
              </a:spcBef>
              <a:defRPr sz="2500"/>
            </a:pPr>
            <a:r>
              <a:rPr lang="en-SG" sz="3200" dirty="0">
                <a:latin typeface="Arial Black" panose="020B0A04020102020204" pitchFamily="34" charset="0"/>
              </a:rPr>
              <a:t>THE KINGS HAD:</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Absolute power</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Made the rules</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Commanded the armed forces</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Ruled by decree</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Representative of the nation before God &amp; vice versa</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His character &amp; conduct decided nation’s fate</a:t>
            </a:r>
            <a:endParaRPr kumimoji="0" lang="en-SG" sz="4000" b="1" i="0" u="none" strike="noStrike" cap="none" spc="0" normalizeH="0" baseline="0" dirty="0">
              <a:ln>
                <a:noFill/>
              </a:ln>
              <a:solidFill>
                <a:srgbClr val="000000"/>
              </a:solidFill>
              <a:effectLst/>
              <a:uFillTx/>
              <a:latin typeface="Arial Black" panose="020B0A04020102020204" pitchFamily="34" charset="0"/>
              <a:sym typeface="Helvetica Neue"/>
            </a:endParaRPr>
          </a:p>
        </p:txBody>
      </p:sp>
      <p:sp>
        <p:nvSpPr>
          <p:cNvPr id="6" name="TextBox 5">
            <a:extLst>
              <a:ext uri="{FF2B5EF4-FFF2-40B4-BE49-F238E27FC236}">
                <a16:creationId xmlns:a16="http://schemas.microsoft.com/office/drawing/2014/main" id="{CC74BB94-B3BA-41A7-A54B-0391A38E3F04}"/>
              </a:ext>
            </a:extLst>
          </p:cNvPr>
          <p:cNvSpPr txBox="1"/>
          <p:nvPr/>
        </p:nvSpPr>
        <p:spPr>
          <a:xfrm>
            <a:off x="7118531" y="1375646"/>
            <a:ext cx="4887433" cy="5573422"/>
          </a:xfrm>
          <a:prstGeom prst="rect">
            <a:avLst/>
          </a:prstGeom>
          <a:noFill/>
          <a:ln w="28575" cap="flat">
            <a:solidFill>
              <a:schemeClr val="accent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50800" bIns="108000" numCol="1" spcCol="38100" rtlCol="0" anchor="ctr">
            <a:spAutoFit/>
          </a:bodyPr>
          <a:lstStyle/>
          <a:p>
            <a:pPr algn="l">
              <a:spcBef>
                <a:spcPts val="1800"/>
              </a:spcBef>
              <a:defRPr sz="2500"/>
            </a:pPr>
            <a:r>
              <a:rPr lang="en-SG" sz="3200" dirty="0">
                <a:latin typeface="Arial Black" panose="020B0A04020102020204" pitchFamily="34" charset="0"/>
              </a:rPr>
              <a:t>PATTERN:</a:t>
            </a:r>
            <a:endParaRPr lang="en-SG" sz="3200" b="0" dirty="0">
              <a:latin typeface="Arial Black" panose="020B0A04020102020204" pitchFamily="34" charset="0"/>
            </a:endParaRP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Good king - average reign 33 years</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Bad king - average reign 11 years</a:t>
            </a:r>
          </a:p>
          <a:p>
            <a:pPr marL="285750" lvl="0" indent="-285750" algn="l">
              <a:spcBef>
                <a:spcPts val="1800"/>
              </a:spcBef>
              <a:buClr>
                <a:schemeClr val="accent1">
                  <a:lumMod val="75000"/>
                </a:schemeClr>
              </a:buClr>
              <a:buFont typeface="Wingdings" panose="05000000000000000000" pitchFamily="2" charset="2"/>
              <a:buChar char="ü"/>
              <a:defRPr sz="2500"/>
            </a:pPr>
            <a:r>
              <a:rPr lang="en-SG" sz="3200" b="0" dirty="0">
                <a:latin typeface="Arial Black" panose="020B0A04020102020204" pitchFamily="34" charset="0"/>
              </a:rPr>
              <a:t>David was the yardstick (human standard)</a:t>
            </a:r>
          </a:p>
        </p:txBody>
      </p:sp>
    </p:spTree>
    <p:extLst>
      <p:ext uri="{BB962C8B-B14F-4D97-AF65-F5344CB8AC3E}">
        <p14:creationId xmlns:p14="http://schemas.microsoft.com/office/powerpoint/2010/main" val="2487225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17000" t="-3000" r="-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53281-4F91-467C-B010-D501990A99DF}"/>
              </a:ext>
            </a:extLst>
          </p:cNvPr>
          <p:cNvSpPr/>
          <p:nvPr/>
        </p:nvSpPr>
        <p:spPr>
          <a:xfrm>
            <a:off x="4199494" y="164204"/>
            <a:ext cx="4916732"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1 &amp; 2 KINGS</a:t>
            </a:r>
          </a:p>
        </p:txBody>
      </p:sp>
      <p:sp>
        <p:nvSpPr>
          <p:cNvPr id="9" name="Rectangle 8">
            <a:extLst>
              <a:ext uri="{FF2B5EF4-FFF2-40B4-BE49-F238E27FC236}">
                <a16:creationId xmlns:a16="http://schemas.microsoft.com/office/drawing/2014/main" id="{12391715-94C0-4E85-A47D-A58E76B04759}"/>
              </a:ext>
            </a:extLst>
          </p:cNvPr>
          <p:cNvSpPr/>
          <p:nvPr/>
        </p:nvSpPr>
        <p:spPr>
          <a:xfrm>
            <a:off x="752579" y="1830913"/>
            <a:ext cx="11728179" cy="5632311"/>
          </a:xfrm>
          <a:prstGeom prst="rect">
            <a:avLst/>
          </a:prstGeom>
        </p:spPr>
        <p:txBody>
          <a:bodyPr wrap="square">
            <a:spAutoFit/>
          </a:bodyPr>
          <a:lstStyle/>
          <a:p>
            <a:pPr marL="285750" lvl="0" indent="-285750" algn="l">
              <a:buClr>
                <a:schemeClr val="accent1">
                  <a:lumMod val="75000"/>
                </a:schemeClr>
              </a:buClr>
              <a:buFontTx/>
              <a:buChar char="†"/>
              <a:defRPr sz="2500"/>
            </a:pPr>
            <a:r>
              <a:rPr lang="en-SG" sz="4000" b="0" dirty="0">
                <a:latin typeface="Arial Black" panose="020B0A04020102020204" pitchFamily="34" charset="0"/>
              </a:rPr>
              <a:t>From United kingdom to Divided kingdom to Single kingdom.</a:t>
            </a:r>
            <a:br>
              <a:rPr lang="en-SG" sz="4000" b="0" dirty="0">
                <a:latin typeface="Arial Black" panose="020B0A04020102020204" pitchFamily="34" charset="0"/>
              </a:rPr>
            </a:br>
            <a:r>
              <a:rPr lang="en-SG" sz="4000" b="0" dirty="0">
                <a:latin typeface="Arial Black" panose="020B0A04020102020204" pitchFamily="34" charset="0"/>
              </a:rPr>
              <a:t> </a:t>
            </a:r>
          </a:p>
          <a:p>
            <a:pPr marL="285750" lvl="0" indent="-285750" algn="l">
              <a:buClr>
                <a:schemeClr val="accent1">
                  <a:lumMod val="75000"/>
                </a:schemeClr>
              </a:buClr>
              <a:buFontTx/>
              <a:buChar char="†"/>
              <a:defRPr sz="2500"/>
            </a:pPr>
            <a:r>
              <a:rPr lang="en-SG" sz="4000" b="0" dirty="0">
                <a:latin typeface="Arial Black" panose="020B0A04020102020204" pitchFamily="34" charset="0"/>
              </a:rPr>
              <a:t>Started well. Finished badly.</a:t>
            </a:r>
            <a:br>
              <a:rPr lang="en-SG" sz="4000" b="0" dirty="0">
                <a:latin typeface="Arial Black" panose="020B0A04020102020204" pitchFamily="34" charset="0"/>
              </a:rPr>
            </a:br>
            <a:endParaRPr lang="en-SG" sz="4000" b="0" dirty="0">
              <a:latin typeface="Arial Black" panose="020B0A04020102020204" pitchFamily="34" charset="0"/>
            </a:endParaRPr>
          </a:p>
          <a:p>
            <a:pPr marL="285750" lvl="0" indent="-285750" algn="l">
              <a:buClr>
                <a:schemeClr val="accent1">
                  <a:lumMod val="75000"/>
                </a:schemeClr>
              </a:buClr>
              <a:buFontTx/>
              <a:buChar char="†"/>
              <a:defRPr sz="2500"/>
            </a:pPr>
            <a:r>
              <a:rPr lang="en-SG" sz="4000" b="0" dirty="0">
                <a:latin typeface="Arial Black" panose="020B0A04020102020204" pitchFamily="34" charset="0"/>
              </a:rPr>
              <a:t>Not about history but lessons from history.</a:t>
            </a:r>
            <a:br>
              <a:rPr lang="en-SG" sz="4000" b="0" dirty="0">
                <a:latin typeface="Arial Black" panose="020B0A04020102020204" pitchFamily="34" charset="0"/>
              </a:rPr>
            </a:br>
            <a:endParaRPr lang="en-SG" sz="4000" b="0" dirty="0">
              <a:latin typeface="Arial Black" panose="020B0A04020102020204" pitchFamily="34" charset="0"/>
            </a:endParaRPr>
          </a:p>
          <a:p>
            <a:pPr marL="285750" lvl="0" indent="-285750" algn="l">
              <a:buClr>
                <a:schemeClr val="accent1">
                  <a:lumMod val="75000"/>
                </a:schemeClr>
              </a:buClr>
              <a:buFontTx/>
              <a:buChar char="†"/>
              <a:defRPr sz="2500"/>
            </a:pPr>
            <a:r>
              <a:rPr lang="en-SG" sz="4000" b="0" dirty="0">
                <a:latin typeface="Arial Black" panose="020B0A04020102020204" pitchFamily="34" charset="0"/>
              </a:rPr>
              <a:t>History repeats because no one learns.</a:t>
            </a:r>
          </a:p>
        </p:txBody>
      </p:sp>
    </p:spTree>
    <p:extLst>
      <p:ext uri="{BB962C8B-B14F-4D97-AF65-F5344CB8AC3E}">
        <p14:creationId xmlns:p14="http://schemas.microsoft.com/office/powerpoint/2010/main" val="328358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4000" r="-4000"/>
          </a:stretch>
        </a:blipFill>
        <a:effectLst/>
      </p:bgPr>
    </p:bg>
    <p:spTree>
      <p:nvGrpSpPr>
        <p:cNvPr id="1" name=""/>
        <p:cNvGrpSpPr/>
        <p:nvPr/>
      </p:nvGrpSpPr>
      <p:grpSpPr>
        <a:xfrm>
          <a:off x="0" y="0"/>
          <a:ext cx="0" cy="0"/>
          <a:chOff x="0" y="0"/>
          <a:chExt cx="0" cy="0"/>
        </a:xfrm>
      </p:grpSpPr>
      <p:sp>
        <p:nvSpPr>
          <p:cNvPr id="162" name="NUMBERS…"/>
          <p:cNvSpPr txBox="1"/>
          <p:nvPr/>
        </p:nvSpPr>
        <p:spPr>
          <a:xfrm>
            <a:off x="317498" y="1392511"/>
            <a:ext cx="12369801" cy="67505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God punishes Israel by making them wander in the desert for forty years until all of the adult generation that came out of Egypt has died.  </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book of Numbers takes its name from the census that is conducted at the beginning of the book to count the number of men in order to determine the size of God’s army that would have conquered the Promised Land.</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Making your life count.</a:t>
            </a:r>
          </a:p>
        </p:txBody>
      </p:sp>
      <p:sp>
        <p:nvSpPr>
          <p:cNvPr id="3" name="Rectangle 2">
            <a:extLst>
              <a:ext uri="{FF2B5EF4-FFF2-40B4-BE49-F238E27FC236}">
                <a16:creationId xmlns:a16="http://schemas.microsoft.com/office/drawing/2014/main" id="{69CC4D4F-9FC0-494A-B01E-08C51B140815}"/>
              </a:ext>
            </a:extLst>
          </p:cNvPr>
          <p:cNvSpPr/>
          <p:nvPr/>
        </p:nvSpPr>
        <p:spPr>
          <a:xfrm>
            <a:off x="4467226" y="342140"/>
            <a:ext cx="4070346"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NUMBERS</a:t>
            </a:r>
          </a:p>
        </p:txBody>
      </p:sp>
    </p:spTree>
    <p:extLst>
      <p:ext uri="{BB962C8B-B14F-4D97-AF65-F5344CB8AC3E}">
        <p14:creationId xmlns:p14="http://schemas.microsoft.com/office/powerpoint/2010/main" val="393571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6FAEAF-9C50-426D-AB06-BC44CCFBF147}"/>
              </a:ext>
            </a:extLst>
          </p:cNvPr>
          <p:cNvSpPr/>
          <p:nvPr/>
        </p:nvSpPr>
        <p:spPr>
          <a:xfrm>
            <a:off x="2615252" y="2893040"/>
            <a:ext cx="8289449" cy="120032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72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DEUTERONOMY</a:t>
            </a:r>
          </a:p>
        </p:txBody>
      </p:sp>
      <p:sp>
        <p:nvSpPr>
          <p:cNvPr id="4" name="Rectangle 3">
            <a:extLst>
              <a:ext uri="{FF2B5EF4-FFF2-40B4-BE49-F238E27FC236}">
                <a16:creationId xmlns:a16="http://schemas.microsoft.com/office/drawing/2014/main" id="{8A4F54B7-5771-435B-8264-BEEB2C097173}"/>
              </a:ext>
            </a:extLst>
          </p:cNvPr>
          <p:cNvSpPr/>
          <p:nvPr/>
        </p:nvSpPr>
        <p:spPr>
          <a:xfrm>
            <a:off x="2792385" y="4001036"/>
            <a:ext cx="7935186" cy="2349361"/>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endPar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endParaRP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“OBEDIENCE”</a:t>
            </a:r>
            <a:endParaRPr kumimoji="0" lang="en-US" sz="80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855799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a:stretch>
        </a:blipFill>
        <a:effectLst/>
      </p:bgPr>
    </p:bg>
    <p:spTree>
      <p:nvGrpSpPr>
        <p:cNvPr id="1" name=""/>
        <p:cNvGrpSpPr/>
        <p:nvPr/>
      </p:nvGrpSpPr>
      <p:grpSpPr>
        <a:xfrm>
          <a:off x="0" y="0"/>
          <a:ext cx="0" cy="0"/>
          <a:chOff x="0" y="0"/>
          <a:chExt cx="0" cy="0"/>
        </a:xfrm>
      </p:grpSpPr>
      <p:sp>
        <p:nvSpPr>
          <p:cNvPr id="164" name="DEUTERONOMY…"/>
          <p:cNvSpPr txBox="1"/>
          <p:nvPr/>
        </p:nvSpPr>
        <p:spPr>
          <a:xfrm>
            <a:off x="469900" y="2012097"/>
            <a:ext cx="12534900" cy="71352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law rehearsed, second giving of the Law; the death of Moses.</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Moses's farewell sermon.</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Need not have been written if God’s people were obedient. </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“Deuteronomy” means “the second law” and basically, it is a recounting of the laws that God previously gave to His people at Mount Sinai.  </a:t>
            </a:r>
            <a:br>
              <a:rPr kumimoji="0" lang="en-SG" sz="2500" b="0" i="0" u="none" strike="noStrike" kern="0" cap="none" spc="0" normalizeH="0" baseline="0" noProof="0" dirty="0">
                <a:ln>
                  <a:noFill/>
                </a:ln>
                <a:solidFill>
                  <a:srgbClr val="000000"/>
                </a:solidFill>
                <a:effectLst/>
                <a:uLnTx/>
                <a:uFillTx/>
                <a:latin typeface="Helvetica Neue"/>
                <a:sym typeface="Helvetica Neue"/>
              </a:rPr>
            </a:br>
            <a:endParaRPr kumimoji="0" lang="en-SG" sz="2500" b="0" i="0" u="none" strike="noStrike" kern="0" cap="none" spc="0" normalizeH="0" baseline="0" noProof="0" dirty="0">
              <a:ln>
                <a:noFill/>
              </a:ln>
              <a:solidFill>
                <a:srgbClr val="000000"/>
              </a:solidFill>
              <a:effectLst/>
              <a:uLnTx/>
              <a:uFillTx/>
              <a:latin typeface="Helvetica Neue"/>
              <a:sym typeface="Helvetica Neue"/>
            </a:endParaRPr>
          </a:p>
        </p:txBody>
      </p:sp>
      <p:sp>
        <p:nvSpPr>
          <p:cNvPr id="3" name="Rectangle 2">
            <a:extLst>
              <a:ext uri="{FF2B5EF4-FFF2-40B4-BE49-F238E27FC236}">
                <a16:creationId xmlns:a16="http://schemas.microsoft.com/office/drawing/2014/main" id="{316FAEAF-9C50-426D-AB06-BC44CCFBF147}"/>
              </a:ext>
            </a:extLst>
          </p:cNvPr>
          <p:cNvSpPr/>
          <p:nvPr/>
        </p:nvSpPr>
        <p:spPr>
          <a:xfrm>
            <a:off x="3764473" y="363860"/>
            <a:ext cx="6263254"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DEUTERONOMY</a:t>
            </a:r>
          </a:p>
        </p:txBody>
      </p:sp>
    </p:spTree>
    <p:extLst>
      <p:ext uri="{BB962C8B-B14F-4D97-AF65-F5344CB8AC3E}">
        <p14:creationId xmlns:p14="http://schemas.microsoft.com/office/powerpoint/2010/main" val="2687220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a:stretch>
        </a:blipFill>
        <a:effectLst/>
      </p:bgPr>
    </p:bg>
    <p:spTree>
      <p:nvGrpSpPr>
        <p:cNvPr id="1" name=""/>
        <p:cNvGrpSpPr/>
        <p:nvPr/>
      </p:nvGrpSpPr>
      <p:grpSpPr>
        <a:xfrm>
          <a:off x="0" y="0"/>
          <a:ext cx="0" cy="0"/>
          <a:chOff x="0" y="0"/>
          <a:chExt cx="0" cy="0"/>
        </a:xfrm>
      </p:grpSpPr>
      <p:sp>
        <p:nvSpPr>
          <p:cNvPr id="164" name="DEUTERONOMY…"/>
          <p:cNvSpPr txBox="1"/>
          <p:nvPr/>
        </p:nvSpPr>
        <p:spPr>
          <a:xfrm>
            <a:off x="328232" y="1625213"/>
            <a:ext cx="12534900" cy="730456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reason the laws are repeated is because the adult generation that came out of Egypt has passed away and a new generation must renew their covenant with God.</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Keyword - “obey”</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To be read publicly every sabbatical year at Feast of Tabernacles, </a:t>
            </a:r>
            <a:r>
              <a:rPr kumimoji="0" lang="en-SG" sz="3600" b="0" i="0" u="none" strike="noStrike" kern="0" cap="none" spc="0" normalizeH="0" baseline="0" noProof="0" dirty="0" err="1">
                <a:ln>
                  <a:noFill/>
                </a:ln>
                <a:solidFill>
                  <a:srgbClr val="000000"/>
                </a:solidFill>
                <a:effectLst/>
                <a:uLnTx/>
                <a:uFillTx/>
                <a:latin typeface="Arial Black" panose="020B0A04020102020204" pitchFamily="34" charset="0"/>
                <a:sym typeface="Helvetica Neue"/>
              </a:rPr>
              <a:t>Deut</a:t>
            </a: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 31:9-13.</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Most quoted book by Jesus.</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p>
            <a:pPr marL="457200" marR="0" lvl="0" indent="-457200" algn="l" defTabSz="584200" rtl="0" eaLnBrk="1" fontAlgn="auto" latinLnBrk="0" hangingPunct="0">
              <a:lnSpc>
                <a:spcPct val="100000"/>
              </a:lnSpc>
              <a:spcBef>
                <a:spcPts val="0"/>
              </a:spcBef>
              <a:spcAft>
                <a:spcPts val="0"/>
              </a:spcAft>
              <a:buClr>
                <a:srgbClr val="00A2FF">
                  <a:lumMod val="75000"/>
                </a:srgbClr>
              </a:buClr>
              <a:buSzTx/>
              <a:buFontTx/>
              <a:buChar char="†"/>
              <a:tabLst/>
              <a:defRPr sz="25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To be worshipper of God &amp; student of the Word.</a:t>
            </a:r>
          </a:p>
        </p:txBody>
      </p:sp>
      <p:sp>
        <p:nvSpPr>
          <p:cNvPr id="3" name="Rectangle 2">
            <a:extLst>
              <a:ext uri="{FF2B5EF4-FFF2-40B4-BE49-F238E27FC236}">
                <a16:creationId xmlns:a16="http://schemas.microsoft.com/office/drawing/2014/main" id="{316FAEAF-9C50-426D-AB06-BC44CCFBF147}"/>
              </a:ext>
            </a:extLst>
          </p:cNvPr>
          <p:cNvSpPr/>
          <p:nvPr/>
        </p:nvSpPr>
        <p:spPr>
          <a:xfrm>
            <a:off x="3635685" y="560215"/>
            <a:ext cx="6263254" cy="92333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DEUTERONOMY</a:t>
            </a:r>
          </a:p>
        </p:txBody>
      </p:sp>
    </p:spTree>
    <p:extLst>
      <p:ext uri="{BB962C8B-B14F-4D97-AF65-F5344CB8AC3E}">
        <p14:creationId xmlns:p14="http://schemas.microsoft.com/office/powerpoint/2010/main" val="269781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054D1-3842-44C2-8FEC-62EA71A4C25A}"/>
              </a:ext>
            </a:extLst>
          </p:cNvPr>
          <p:cNvSpPr>
            <a:spLocks noGrp="1"/>
          </p:cNvSpPr>
          <p:nvPr>
            <p:ph type="title"/>
          </p:nvPr>
        </p:nvSpPr>
        <p:spPr>
          <a:xfrm>
            <a:off x="866985" y="3841235"/>
            <a:ext cx="10715415" cy="2597804"/>
          </a:xfrm>
        </p:spPr>
        <p:txBody>
          <a:bodyPr>
            <a:normAutofit/>
          </a:bodyPr>
          <a:lstStyle/>
          <a:p>
            <a:r>
              <a:rPr lang="en-SG" sz="6600" b="1" dirty="0">
                <a:latin typeface="Arial Black" panose="020B0A04020102020204" pitchFamily="34" charset="0"/>
              </a:rPr>
              <a:t>HISTORICAL BOOKS</a:t>
            </a:r>
          </a:p>
        </p:txBody>
      </p:sp>
    </p:spTree>
    <p:extLst>
      <p:ext uri="{BB962C8B-B14F-4D97-AF65-F5344CB8AC3E}">
        <p14:creationId xmlns:p14="http://schemas.microsoft.com/office/powerpoint/2010/main" val="435685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320882-AC80-40F0-961A-88BB292525CF}"/>
              </a:ext>
            </a:extLst>
          </p:cNvPr>
          <p:cNvSpPr/>
          <p:nvPr/>
        </p:nvSpPr>
        <p:spPr>
          <a:xfrm>
            <a:off x="4016783" y="1695866"/>
            <a:ext cx="4971234" cy="1323439"/>
          </a:xfrm>
          <a:prstGeom prst="rect">
            <a:avLst/>
          </a:prstGeom>
        </p:spPr>
        <p:txBody>
          <a:bodyPr wrap="none">
            <a:spAutoFit/>
          </a:bodyPr>
          <a:lstStyle/>
          <a:p>
            <a:pPr>
              <a:defRPr sz="3500"/>
            </a:pPr>
            <a:r>
              <a:rPr lang="en-SG" sz="8000" dirty="0">
                <a:solidFill>
                  <a:schemeClr val="accent1">
                    <a:lumMod val="75000"/>
                  </a:schemeClr>
                </a:solidFill>
                <a:latin typeface="Arial Black" panose="020B0A04020102020204" pitchFamily="34" charset="0"/>
              </a:rPr>
              <a:t>JOSHUA</a:t>
            </a:r>
          </a:p>
        </p:txBody>
      </p:sp>
      <p:sp>
        <p:nvSpPr>
          <p:cNvPr id="5" name="Rectangle 4">
            <a:extLst>
              <a:ext uri="{FF2B5EF4-FFF2-40B4-BE49-F238E27FC236}">
                <a16:creationId xmlns:a16="http://schemas.microsoft.com/office/drawing/2014/main" id="{4013030B-DB7A-477B-982F-1156D99FBC9E}"/>
              </a:ext>
            </a:extLst>
          </p:cNvPr>
          <p:cNvSpPr/>
          <p:nvPr/>
        </p:nvSpPr>
        <p:spPr>
          <a:xfrm>
            <a:off x="2678276" y="3019305"/>
            <a:ext cx="7648248" cy="2349361"/>
          </a:xfrm>
          <a:prstGeom prst="rect">
            <a:avLst/>
          </a:prstGeom>
        </p:spPr>
        <p:txBody>
          <a:bodyPr wrap="non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theme</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“CONQUEST”</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extLst>
      <p:ext uri="{BB962C8B-B14F-4D97-AF65-F5344CB8AC3E}">
        <p14:creationId xmlns:p14="http://schemas.microsoft.com/office/powerpoint/2010/main" val="3546295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6000" b="-6000"/>
          </a:stretch>
        </a:blipFill>
        <a:effectLst/>
      </p:bgPr>
    </p:bg>
    <p:spTree>
      <p:nvGrpSpPr>
        <p:cNvPr id="1" name=""/>
        <p:cNvGrpSpPr/>
        <p:nvPr/>
      </p:nvGrpSpPr>
      <p:grpSpPr>
        <a:xfrm>
          <a:off x="0" y="0"/>
          <a:ext cx="0" cy="0"/>
          <a:chOff x="0" y="0"/>
          <a:chExt cx="0" cy="0"/>
        </a:xfrm>
      </p:grpSpPr>
      <p:sp>
        <p:nvSpPr>
          <p:cNvPr id="166" name="Historical books…"/>
          <p:cNvSpPr txBox="1"/>
          <p:nvPr/>
        </p:nvSpPr>
        <p:spPr>
          <a:xfrm>
            <a:off x="391647" y="1581610"/>
            <a:ext cx="12209465" cy="70891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spcBef>
                <a:spcPts val="2400"/>
              </a:spcBef>
              <a:buClr>
                <a:schemeClr val="accent1">
                  <a:lumMod val="75000"/>
                </a:schemeClr>
              </a:buClr>
              <a:buFontTx/>
              <a:buChar char="†"/>
              <a:defRPr sz="2500"/>
            </a:pPr>
            <a:r>
              <a:rPr lang="en-SG" sz="4800" b="0" dirty="0">
                <a:latin typeface="Arial Black" panose="020B0A04020102020204" pitchFamily="34" charset="0"/>
              </a:rPr>
              <a:t>The story of the conquest and partition of Canaan.</a:t>
            </a:r>
          </a:p>
          <a:p>
            <a:pPr marL="457200" indent="-457200" algn="l">
              <a:spcBef>
                <a:spcPts val="2400"/>
              </a:spcBef>
              <a:buClr>
                <a:schemeClr val="accent1">
                  <a:lumMod val="75000"/>
                </a:schemeClr>
              </a:buClr>
              <a:buFontTx/>
              <a:buChar char="†"/>
              <a:defRPr sz="2500"/>
            </a:pPr>
            <a:r>
              <a:rPr lang="en-SG" sz="4800" b="0" dirty="0">
                <a:latin typeface="Arial Black" panose="020B0A04020102020204" pitchFamily="34" charset="0"/>
              </a:rPr>
              <a:t>Exodus: book of redemption out of Egypt. </a:t>
            </a:r>
          </a:p>
          <a:p>
            <a:pPr marL="457200" indent="-457200" algn="l">
              <a:spcBef>
                <a:spcPts val="2400"/>
              </a:spcBef>
              <a:buClr>
                <a:schemeClr val="accent1">
                  <a:lumMod val="75000"/>
                </a:schemeClr>
              </a:buClr>
              <a:buFontTx/>
              <a:buChar char="†"/>
              <a:defRPr sz="2500"/>
            </a:pPr>
            <a:r>
              <a:rPr lang="en-SG" sz="4800" b="0" dirty="0">
                <a:latin typeface="Arial Black" panose="020B0A04020102020204" pitchFamily="34" charset="0"/>
              </a:rPr>
              <a:t>Joshua: book of redemption into the Promised Land.</a:t>
            </a:r>
          </a:p>
          <a:p>
            <a:pPr marL="457200" indent="-457200" algn="l">
              <a:spcBef>
                <a:spcPts val="2400"/>
              </a:spcBef>
              <a:buClr>
                <a:schemeClr val="accent1">
                  <a:lumMod val="75000"/>
                </a:schemeClr>
              </a:buClr>
              <a:buFontTx/>
              <a:buChar char="†"/>
              <a:defRPr sz="2500"/>
            </a:pPr>
            <a:r>
              <a:rPr lang="en-SG" sz="4800" b="0" dirty="0">
                <a:latin typeface="Arial Black" panose="020B0A04020102020204" pitchFamily="34" charset="0"/>
              </a:rPr>
              <a:t>Parallel with Revelation. </a:t>
            </a:r>
            <a:br>
              <a:rPr lang="en-SG" sz="3200" b="0" dirty="0"/>
            </a:br>
            <a:endParaRPr lang="en-SG" sz="3200" b="0" dirty="0"/>
          </a:p>
          <a:p>
            <a:pPr marL="457200" indent="-457200" algn="l">
              <a:buClr>
                <a:schemeClr val="accent1">
                  <a:lumMod val="75000"/>
                </a:schemeClr>
              </a:buClr>
              <a:buFontTx/>
              <a:buChar char="†"/>
              <a:defRPr sz="2600"/>
            </a:pPr>
            <a:endParaRPr dirty="0"/>
          </a:p>
        </p:txBody>
      </p:sp>
      <p:sp>
        <p:nvSpPr>
          <p:cNvPr id="3" name="Rectangle 2">
            <a:extLst>
              <a:ext uri="{FF2B5EF4-FFF2-40B4-BE49-F238E27FC236}">
                <a16:creationId xmlns:a16="http://schemas.microsoft.com/office/drawing/2014/main" id="{9C3ACCAD-F555-4EEE-AE7D-F8C1E997C67F}"/>
              </a:ext>
            </a:extLst>
          </p:cNvPr>
          <p:cNvSpPr/>
          <p:nvPr/>
        </p:nvSpPr>
        <p:spPr>
          <a:xfrm>
            <a:off x="4788220" y="313060"/>
            <a:ext cx="3416321"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JOSHUA</a:t>
            </a:r>
          </a:p>
        </p:txBody>
      </p:sp>
    </p:spTree>
    <p:extLst>
      <p:ext uri="{BB962C8B-B14F-4D97-AF65-F5344CB8AC3E}">
        <p14:creationId xmlns:p14="http://schemas.microsoft.com/office/powerpoint/2010/main" val="226040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Damask</Template>
  <TotalTime>5790</TotalTime>
  <Words>615</Words>
  <Application>Microsoft Office PowerPoint</Application>
  <PresentationFormat>Custom</PresentationFormat>
  <Paragraphs>132</Paragraphs>
  <Slides>23</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Helvetica Light</vt:lpstr>
      <vt:lpstr>Helvetica Neue Light</vt:lpstr>
      <vt:lpstr>Helvetica Neue Medium</vt:lpstr>
      <vt:lpstr>SimSun</vt:lpstr>
      <vt:lpstr>Arial</vt:lpstr>
      <vt:lpstr>Arial Black</vt:lpstr>
      <vt:lpstr>Gautami</vt:lpstr>
      <vt:lpstr>Helvetica Neue</vt:lpstr>
      <vt:lpstr>Trebuchet MS</vt:lpstr>
      <vt:lpstr>Wingdings</vt:lpstr>
      <vt:lpstr>Wingdings 3</vt:lpstr>
      <vt:lpstr>White</vt:lpstr>
      <vt:lpstr>Facet</vt:lpstr>
      <vt:lpstr>PowerPoint Presentation</vt:lpstr>
      <vt:lpstr>PowerPoint Presentation</vt:lpstr>
      <vt:lpstr>PowerPoint Presentation</vt:lpstr>
      <vt:lpstr>PowerPoint Presentation</vt:lpstr>
      <vt:lpstr>PowerPoint Presentation</vt:lpstr>
      <vt:lpstr>PowerPoint Presentation</vt:lpstr>
      <vt:lpstr>HISTORICAL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IFPAS Admin</dc:creator>
  <cp:lastModifiedBy>Jagadeesh</cp:lastModifiedBy>
  <cp:revision>337</cp:revision>
  <dcterms:modified xsi:type="dcterms:W3CDTF">2018-05-07T04:22:49Z</dcterms:modified>
</cp:coreProperties>
</file>