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3.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 id="2147483697" r:id="rId3"/>
    <p:sldMasterId id="2147483733" r:id="rId4"/>
  </p:sldMasterIdLst>
  <p:notesMasterIdLst>
    <p:notesMasterId r:id="rId34"/>
  </p:notesMasterIdLst>
  <p:sldIdLst>
    <p:sldId id="256" r:id="rId5"/>
    <p:sldId id="257" r:id="rId6"/>
    <p:sldId id="258" r:id="rId7"/>
    <p:sldId id="259" r:id="rId8"/>
    <p:sldId id="383" r:id="rId9"/>
    <p:sldId id="260" r:id="rId10"/>
    <p:sldId id="349" r:id="rId11"/>
    <p:sldId id="351" r:id="rId12"/>
    <p:sldId id="350" r:id="rId13"/>
    <p:sldId id="264" r:id="rId14"/>
    <p:sldId id="265" r:id="rId15"/>
    <p:sldId id="352" r:id="rId16"/>
    <p:sldId id="353" r:id="rId17"/>
    <p:sldId id="354" r:id="rId18"/>
    <p:sldId id="355" r:id="rId19"/>
    <p:sldId id="356" r:id="rId20"/>
    <p:sldId id="357" r:id="rId21"/>
    <p:sldId id="382" r:id="rId22"/>
    <p:sldId id="358" r:id="rId23"/>
    <p:sldId id="360" r:id="rId24"/>
    <p:sldId id="272" r:id="rId25"/>
    <p:sldId id="389" r:id="rId26"/>
    <p:sldId id="388" r:id="rId27"/>
    <p:sldId id="273" r:id="rId28"/>
    <p:sldId id="390" r:id="rId29"/>
    <p:sldId id="384" r:id="rId30"/>
    <p:sldId id="274" r:id="rId31"/>
    <p:sldId id="391" r:id="rId32"/>
    <p:sldId id="385" r:id="rId33"/>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2286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4572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6858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9144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11430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13716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16002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18288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9pPr>
  </p:defaultTextStyle>
  <p:extLst>
    <p:ext uri="{521415D9-36F7-43E2-AB2F-B90AF26B5E84}">
      <p14:sectionLst xmlns:p14="http://schemas.microsoft.com/office/powerpoint/2010/main">
        <p14:section name="HOLY BIBLE - AN OVERVIEW" id="{B88FE572-CDBC-4A52-A2AA-71B4729A829A}">
          <p14:sldIdLst>
            <p14:sldId id="256"/>
            <p14:sldId id="257"/>
            <p14:sldId id="258"/>
            <p14:sldId id="259"/>
            <p14:sldId id="383"/>
            <p14:sldId id="260"/>
            <p14:sldId id="349"/>
            <p14:sldId id="351"/>
            <p14:sldId id="350"/>
            <p14:sldId id="264"/>
            <p14:sldId id="265"/>
            <p14:sldId id="352"/>
            <p14:sldId id="353"/>
            <p14:sldId id="354"/>
            <p14:sldId id="355"/>
            <p14:sldId id="356"/>
            <p14:sldId id="357"/>
            <p14:sldId id="382"/>
          </p14:sldIdLst>
        </p14:section>
        <p14:section name="OLD TESTAMENT" id="{94D79AC5-9020-4A5F-A50D-2A0F68597ED8}">
          <p14:sldIdLst>
            <p14:sldId id="358"/>
            <p14:sldId id="360"/>
            <p14:sldId id="272"/>
            <p14:sldId id="389"/>
            <p14:sldId id="388"/>
            <p14:sldId id="273"/>
            <p14:sldId id="390"/>
            <p14:sldId id="384"/>
            <p14:sldId id="274"/>
            <p14:sldId id="391"/>
            <p14:sldId id="385"/>
          </p14:sldIdLst>
        </p14:section>
        <p14:section name="NEW TESTAMENT" id="{7CE94479-DA69-4298-B742-0CE5A66F0964}">
          <p14:sldIdLst/>
        </p14:section>
      </p14:sectionLst>
    </p:ext>
    <p:ext uri="{EFAFB233-063F-42B5-8137-9DF3F51BA10A}">
      <p15:sldGuideLst xmlns:p15="http://schemas.microsoft.com/office/powerpoint/2012/main">
        <p15:guide id="1" orient="horz" pos="3072" userDrawn="1">
          <p15:clr>
            <a:srgbClr val="A4A3A4"/>
          </p15:clr>
        </p15:guide>
        <p15:guide id="2" pos="409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lumOff val="-13575"/>
            </a:schemeClr>
          </a:solidFill>
        </a:fill>
      </a:tcStyle>
    </a:firstCol>
    <a:lastRow>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hueOff val="114395"/>
              <a:lumOff val="-24975"/>
            </a:schemeClr>
          </a:solidFill>
        </a:fill>
      </a:tcStyle>
    </a:firstRow>
  </a:tblStyle>
  <a:tblStyle styleId="{C7B018BB-80A7-4F77-B60F-C8B233D01FF8}" styleName="">
    <a:tblBg/>
    <a:wholeTbl>
      <a:tcTxStyle b="off" i="off">
        <a:font>
          <a:latin typeface="Helvetica Neue"/>
          <a:ea typeface="Helvetica Neue"/>
          <a:cs typeface="Helvetica Neue"/>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ff" i="off">
        <a:fontRef idx="minor">
          <a:srgbClr val="FFFFFF"/>
        </a:fontRef>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3">
              <a:hueOff val="362282"/>
              <a:satOff val="31803"/>
              <a:lumOff val="-18242"/>
            </a:schemeClr>
          </a:solidFill>
        </a:fill>
      </a:tcStyle>
    </a:firstCol>
    <a:lastRow>
      <a:tcTxStyle b="off" i="off">
        <a:font>
          <a:latin typeface="Helvetica Neue"/>
          <a:ea typeface="Helvetica Neue"/>
          <a:cs typeface="Helvetica Neue"/>
        </a:font>
        <a:srgbClr val="000000"/>
      </a:tcTxStyle>
      <a:tcStyle>
        <a:tcBdr>
          <a:left>
            <a:ln w="12700" cap="flat">
              <a:solidFill>
                <a:srgbClr val="606060"/>
              </a:solidFill>
              <a:prstDash val="solid"/>
              <a:miter lim="400000"/>
            </a:ln>
          </a:left>
          <a:right>
            <a:ln w="12700" cap="flat">
              <a:solidFill>
                <a:srgbClr val="606060"/>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EBEBEB"/>
          </a:solidFill>
        </a:fill>
      </a:tcStyle>
    </a:lastRow>
    <a:firstRow>
      <a:tcTxStyle b="off" i="off">
        <a:fontRef idx="minor">
          <a:srgbClr val="FFFFFF"/>
        </a:fontRef>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solidFill>
            <a:srgbClr val="017101"/>
          </a:solidFill>
        </a:fill>
      </a:tcStyle>
    </a:firstRow>
  </a:tblStyle>
  <a:tblStyle styleId="{EEE7283C-3CF3-47DC-8721-378D4A62B228}" styleName="">
    <a:tblBg/>
    <a:wholeTbl>
      <a:tcTxStyle b="off" i="off">
        <a:font>
          <a:latin typeface="Helvetica Neue Light"/>
          <a:ea typeface="Helvetica Neue Light"/>
          <a:cs typeface="Helvetica Neue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FAF7E9"/>
          </a:solidFill>
        </a:fill>
      </a:tcStyle>
    </a:wholeTbl>
    <a:band2H>
      <a:tcTxStyle/>
      <a:tcStyle>
        <a:tcBdr/>
        <a:fill>
          <a:solidFill>
            <a:srgbClr val="EDEADD"/>
          </a:solidFill>
        </a:fill>
      </a:tcStyle>
    </a:band2H>
    <a:firstCol>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9BA00"/>
          </a:solidFill>
        </a:fill>
      </a:tcStyle>
    </a:firstCol>
    <a:la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lastRow>
    <a:fir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firstRow>
  </a:tblStyle>
  <a:tblStyle styleId="{CF821DB8-F4EB-4A41-A1BA-3FCAFE7338EE}" styleName="">
    <a:tblBg/>
    <a:wholeTbl>
      <a:tcTxStyle b="off" i="off">
        <a:font>
          <a:latin typeface="Helvetica Neue"/>
          <a:ea typeface="Helvetica Neue"/>
          <a:cs typeface="Helvetica Neue"/>
        </a:font>
        <a:srgbClr val="000000"/>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EBEBEB"/>
          </a:solidFill>
        </a:fill>
      </a:tcStyle>
    </a:wholeTbl>
    <a:band2H>
      <a:tcTxStyle/>
      <a:tcStyle>
        <a:tcBdr/>
        <a:fill>
          <a:solidFill>
            <a:srgbClr val="DADBDA"/>
          </a:solidFill>
        </a:fill>
      </a:tcStyle>
    </a:band2H>
    <a:firstCol>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chemeClr val="accent6">
              <a:hueOff val="-146070"/>
              <a:satOff val="-10048"/>
              <a:lumOff val="-30626"/>
            </a:schemeClr>
          </a:solidFill>
        </a:fill>
      </a:tcStyle>
    </a:firstCol>
    <a:la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lastRow>
    <a:fir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firstRow>
  </a:tblStyle>
  <a:tblStyle styleId="{33BA23B1-9221-436E-865A-0063620EA4FD}" styleName="">
    <a:tblBg/>
    <a:wholeTbl>
      <a:tcTxStyle b="off" i="off">
        <a:font>
          <a:latin typeface="Helvetica Neue"/>
          <a:ea typeface="Helvetica Neue"/>
          <a:cs typeface="Helvetica Neue"/>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B5B5C1"/>
          </a:solidFill>
        </a:fill>
      </a:tcStyle>
    </a:wholeTbl>
    <a:band2H>
      <a:tcTxStyle/>
      <a:tcStyle>
        <a:tcBdr/>
        <a:fill>
          <a:solidFill>
            <a:srgbClr val="9A9AA5"/>
          </a:solidFill>
        </a:fill>
      </a:tcStyle>
    </a:band2H>
    <a:firstCol>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85F"/>
          </a:solidFill>
        </a:fill>
      </a:tcStyle>
    </a:firstCol>
    <a:la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lastRow>
    <a:fir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firstRow>
  </a:tblStyle>
  <a:tblStyle styleId="{2708684C-4D16-4618-839F-0558EEFCDFE6}" styleName="">
    <a:tblBg/>
    <a:wholeTbl>
      <a:tcTxStyle b="off"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Neue"/>
          <a:ea typeface="Helvetica Neue"/>
          <a:cs typeface="Helvetica Neue"/>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378" y="90"/>
      </p:cViewPr>
      <p:guideLst>
        <p:guide orient="horz" pos="3072"/>
        <p:guide pos="4096"/>
      </p:guideLst>
    </p:cSldViewPr>
  </p:slideViewPr>
  <p:notesTextViewPr>
    <p:cViewPr>
      <p:scale>
        <a:sx n="1" d="1"/>
        <a:sy n="1" d="1"/>
      </p:scale>
      <p:origin x="0" y="0"/>
    </p:cViewPr>
  </p:notesTextViewPr>
  <p:sorterViewPr>
    <p:cViewPr>
      <p:scale>
        <a:sx n="200" d="100"/>
        <a:sy n="2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6" name="Shape 116"/>
          <p:cNvSpPr>
            <a:spLocks noGrp="1" noRot="1" noChangeAspect="1"/>
          </p:cNvSpPr>
          <p:nvPr>
            <p:ph type="sldImg"/>
          </p:nvPr>
        </p:nvSpPr>
        <p:spPr>
          <a:xfrm>
            <a:off x="1143000" y="685800"/>
            <a:ext cx="4572000" cy="3429000"/>
          </a:xfrm>
          <a:prstGeom prst="rect">
            <a:avLst/>
          </a:prstGeom>
        </p:spPr>
        <p:txBody>
          <a:bodyPr/>
          <a:lstStyle/>
          <a:p>
            <a:endParaRPr dirty="0"/>
          </a:p>
        </p:txBody>
      </p:sp>
      <p:sp>
        <p:nvSpPr>
          <p:cNvPr id="117" name="Shape 117"/>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2168488068"/>
      </p:ext>
    </p:extLst>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SG" dirty="0"/>
              <a:t>Photo: adam &amp; eve in the garden of eden</a:t>
            </a:r>
          </a:p>
        </p:txBody>
      </p:sp>
    </p:spTree>
    <p:extLst>
      <p:ext uri="{BB962C8B-B14F-4D97-AF65-F5344CB8AC3E}">
        <p14:creationId xmlns:p14="http://schemas.microsoft.com/office/powerpoint/2010/main" val="5185993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SG" dirty="0"/>
              <a:t>Photo: adam &amp; eve in the garden of eden</a:t>
            </a:r>
          </a:p>
        </p:txBody>
      </p:sp>
    </p:spTree>
    <p:extLst>
      <p:ext uri="{BB962C8B-B14F-4D97-AF65-F5344CB8AC3E}">
        <p14:creationId xmlns:p14="http://schemas.microsoft.com/office/powerpoint/2010/main" val="41182978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SG" dirty="0"/>
              <a:t>Photo: adam &amp; eve in the garden of eden</a:t>
            </a:r>
          </a:p>
        </p:txBody>
      </p:sp>
    </p:spTree>
    <p:extLst>
      <p:ext uri="{BB962C8B-B14F-4D97-AF65-F5344CB8AC3E}">
        <p14:creationId xmlns:p14="http://schemas.microsoft.com/office/powerpoint/2010/main" val="25327255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SG" dirty="0"/>
              <a:t>Photo: moses at mt. sinai with the tablet (10 commandments)</a:t>
            </a:r>
          </a:p>
        </p:txBody>
      </p:sp>
    </p:spTree>
    <p:extLst>
      <p:ext uri="{BB962C8B-B14F-4D97-AF65-F5344CB8AC3E}">
        <p14:creationId xmlns:p14="http://schemas.microsoft.com/office/powerpoint/2010/main" val="29878458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SG" dirty="0"/>
              <a:t>Photo: moses at mt. sinai with the tablet (10 commandments)</a:t>
            </a:r>
          </a:p>
        </p:txBody>
      </p:sp>
    </p:spTree>
    <p:extLst>
      <p:ext uri="{BB962C8B-B14F-4D97-AF65-F5344CB8AC3E}">
        <p14:creationId xmlns:p14="http://schemas.microsoft.com/office/powerpoint/2010/main" val="21395038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SG" dirty="0"/>
              <a:t>Photo: moses at mt. sinai with the tablet (10 commandments)</a:t>
            </a:r>
          </a:p>
        </p:txBody>
      </p:sp>
    </p:spTree>
    <p:extLst>
      <p:ext uri="{BB962C8B-B14F-4D97-AF65-F5344CB8AC3E}">
        <p14:creationId xmlns:p14="http://schemas.microsoft.com/office/powerpoint/2010/main" val="18437745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SG" dirty="0"/>
              <a:t>Photo: giving offerings</a:t>
            </a:r>
          </a:p>
        </p:txBody>
      </p:sp>
    </p:spTree>
    <p:extLst>
      <p:ext uri="{BB962C8B-B14F-4D97-AF65-F5344CB8AC3E}">
        <p14:creationId xmlns:p14="http://schemas.microsoft.com/office/powerpoint/2010/main" val="35491110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SG" dirty="0"/>
              <a:t>Photo: giving offerings</a:t>
            </a:r>
          </a:p>
        </p:txBody>
      </p:sp>
    </p:spTree>
    <p:extLst>
      <p:ext uri="{BB962C8B-B14F-4D97-AF65-F5344CB8AC3E}">
        <p14:creationId xmlns:p14="http://schemas.microsoft.com/office/powerpoint/2010/main" val="28780302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SG" dirty="0"/>
              <a:t>Photo: giving offerings</a:t>
            </a:r>
          </a:p>
        </p:txBody>
      </p:sp>
    </p:spTree>
    <p:extLst>
      <p:ext uri="{BB962C8B-B14F-4D97-AF65-F5344CB8AC3E}">
        <p14:creationId xmlns:p14="http://schemas.microsoft.com/office/powerpoint/2010/main" val="4643593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amp; Subtitl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1270000" y="1638300"/>
            <a:ext cx="10464800" cy="3302000"/>
          </a:xfrm>
          <a:prstGeom prst="rect">
            <a:avLst/>
          </a:prstGeom>
        </p:spPr>
        <p:txBody>
          <a:bodyPr anchor="b"/>
          <a:lstStyle/>
          <a:p>
            <a:r>
              <a:t>Title Text</a:t>
            </a:r>
          </a:p>
        </p:txBody>
      </p:sp>
      <p:sp>
        <p:nvSpPr>
          <p:cNvPr id="12" name="Body Level One…"/>
          <p:cNvSpPr txBox="1">
            <a:spLocks noGrp="1"/>
          </p:cNvSpPr>
          <p:nvPr>
            <p:ph type="body" sz="quarter" idx="1"/>
          </p:nvPr>
        </p:nvSpPr>
        <p:spPr>
          <a:xfrm>
            <a:off x="1270000" y="5041900"/>
            <a:ext cx="10464800" cy="1130300"/>
          </a:xfrm>
          <a:prstGeom prst="rect">
            <a:avLst/>
          </a:prstGeom>
        </p:spPr>
        <p:txBody>
          <a:bodyPr anchor="t"/>
          <a:lstStyle>
            <a:lvl1pPr marL="0" indent="0" algn="ctr">
              <a:spcBef>
                <a:spcPts val="0"/>
              </a:spcBef>
              <a:buSzTx/>
              <a:buNone/>
              <a:defRPr sz="3700"/>
            </a:lvl1pPr>
            <a:lvl2pPr marL="0" indent="228600" algn="ctr">
              <a:spcBef>
                <a:spcPts val="0"/>
              </a:spcBef>
              <a:buSzTx/>
              <a:buNone/>
              <a:defRPr sz="3700"/>
            </a:lvl2pPr>
            <a:lvl3pPr marL="0" indent="457200" algn="ctr">
              <a:spcBef>
                <a:spcPts val="0"/>
              </a:spcBef>
              <a:buSzTx/>
              <a:buNone/>
              <a:defRPr sz="3700"/>
            </a:lvl3pPr>
            <a:lvl4pPr marL="0" indent="685800" algn="ctr">
              <a:spcBef>
                <a:spcPts val="0"/>
              </a:spcBef>
              <a:buSzTx/>
              <a:buNone/>
              <a:defRPr sz="3700"/>
            </a:lvl4pPr>
            <a:lvl5pPr marL="0" indent="914400" algn="ctr">
              <a:spcBef>
                <a:spcPts val="0"/>
              </a:spcBef>
              <a:buSzTx/>
              <a:buNone/>
              <a:defRPr sz="3700"/>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lvl1pPr>
              <a:defRPr>
                <a:latin typeface="Helvetica Neue Thin"/>
                <a:ea typeface="Helvetica Neue Thin"/>
                <a:cs typeface="Helvetica Neue Thin"/>
                <a:sym typeface="Helvetica Neue Thin"/>
              </a:defRPr>
            </a:lvl1pPr>
          </a:lstStyle>
          <a:p>
            <a:fld id="{86CB4B4D-7CA3-9044-876B-883B54F8677D}" type="slidenum">
              <a:t>‹#›</a:t>
            </a:fld>
            <a:endParaRPr dirty="0"/>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02" name="Image"/>
          <p:cNvSpPr>
            <a:spLocks noGrp="1"/>
          </p:cNvSpPr>
          <p:nvPr>
            <p:ph type="pic" idx="13"/>
          </p:nvPr>
        </p:nvSpPr>
        <p:spPr>
          <a:xfrm>
            <a:off x="0" y="0"/>
            <a:ext cx="13004800" cy="9753600"/>
          </a:xfrm>
          <a:prstGeom prst="rect">
            <a:avLst/>
          </a:prstGeom>
        </p:spPr>
        <p:txBody>
          <a:bodyPr lIns="91439" tIns="45719" rIns="91439" bIns="45719" anchor="t">
            <a:noAutofit/>
          </a:bodyPr>
          <a:lstStyle/>
          <a:p>
            <a:endParaRPr dirty="0"/>
          </a:p>
        </p:txBody>
      </p:sp>
      <p:sp>
        <p:nvSpPr>
          <p:cNvPr id="103" name="Slide Number"/>
          <p:cNvSpPr txBox="1">
            <a:spLocks noGrp="1"/>
          </p:cNvSpPr>
          <p:nvPr>
            <p:ph type="sldNum" sz="quarter" idx="2"/>
          </p:nvPr>
        </p:nvSpPr>
        <p:spPr>
          <a:prstGeom prst="rect">
            <a:avLst/>
          </a:prstGeom>
        </p:spPr>
        <p:txBody>
          <a:bodyPr/>
          <a:lstStyle/>
          <a:p>
            <a:fld id="{86CB4B4D-7CA3-9044-876B-883B54F8677D}" type="slidenum">
              <a:t>‹#›</a:t>
            </a:fld>
            <a:endParaRPr dirty="0"/>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10" name="Slide Number"/>
          <p:cNvSpPr txBox="1">
            <a:spLocks noGrp="1"/>
          </p:cNvSpPr>
          <p:nvPr>
            <p:ph type="sldNum" sz="quarter" idx="2"/>
          </p:nvPr>
        </p:nvSpPr>
        <p:spPr>
          <a:prstGeom prst="rect">
            <a:avLst/>
          </a:prstGeom>
        </p:spPr>
        <p:txBody>
          <a:bodyPr/>
          <a:lstStyle/>
          <a:p>
            <a:fld id="{86CB4B4D-7CA3-9044-876B-883B54F8677D}" type="slidenum">
              <a:t>‹#›</a:t>
            </a:fld>
            <a:endParaRPr dirty="0"/>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16" y="1596249"/>
            <a:ext cx="11055371" cy="3395698"/>
          </a:xfrm>
        </p:spPr>
        <p:txBody>
          <a:bodyPr anchor="b">
            <a:normAutofit/>
          </a:bodyPr>
          <a:lstStyle>
            <a:lvl1pPr algn="ctr">
              <a:defRPr sz="6827"/>
            </a:lvl1pPr>
          </a:lstStyle>
          <a:p>
            <a:r>
              <a:rPr lang="en-US"/>
              <a:t>Click to edit Master title style</a:t>
            </a:r>
            <a:endParaRPr lang="en-US" dirty="0"/>
          </a:p>
        </p:txBody>
      </p:sp>
      <p:sp>
        <p:nvSpPr>
          <p:cNvPr id="3" name="Subtitle 2"/>
          <p:cNvSpPr>
            <a:spLocks noGrp="1"/>
          </p:cNvSpPr>
          <p:nvPr>
            <p:ph type="subTitle" idx="1"/>
          </p:nvPr>
        </p:nvSpPr>
        <p:spPr>
          <a:xfrm>
            <a:off x="974716" y="5122898"/>
            <a:ext cx="11055371" cy="2354862"/>
          </a:xfrm>
        </p:spPr>
        <p:txBody>
          <a:bodyPr/>
          <a:lstStyle>
            <a:lvl1pPr marL="0" indent="0" algn="ctr">
              <a:buNone/>
              <a:defRPr sz="3413"/>
            </a:lvl1pPr>
            <a:lvl2pPr marL="650230" indent="0" algn="ctr">
              <a:buNone/>
              <a:defRPr sz="2844"/>
            </a:lvl2pPr>
            <a:lvl3pPr marL="1300460" indent="0" algn="ctr">
              <a:buNone/>
              <a:defRPr sz="2560"/>
            </a:lvl3pPr>
            <a:lvl4pPr marL="1950690" indent="0" algn="ctr">
              <a:buNone/>
              <a:defRPr sz="2276"/>
            </a:lvl4pPr>
            <a:lvl5pPr marL="2600919" indent="0" algn="ctr">
              <a:buNone/>
              <a:defRPr sz="2276"/>
            </a:lvl5pPr>
            <a:lvl6pPr marL="3251149" indent="0" algn="ctr">
              <a:buNone/>
              <a:defRPr sz="2276"/>
            </a:lvl6pPr>
            <a:lvl7pPr marL="3901379" indent="0" algn="ctr">
              <a:buNone/>
              <a:defRPr sz="2276"/>
            </a:lvl7pPr>
            <a:lvl8pPr marL="4551609" indent="0" algn="ctr">
              <a:buNone/>
              <a:defRPr sz="2276"/>
            </a:lvl8pPr>
            <a:lvl9pPr marL="5201839" indent="0" algn="ctr">
              <a:buNone/>
              <a:defRPr sz="2276"/>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07-May-18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CB4B4D-7CA3-9044-876B-883B54F8677D}" type="slidenum">
              <a:rPr lang="en-SG" smtClean="0"/>
              <a:t>‹#›</a:t>
            </a:fld>
            <a:endParaRPr lang="en-SG" dirty="0"/>
          </a:p>
        </p:txBody>
      </p:sp>
    </p:spTree>
    <p:extLst>
      <p:ext uri="{BB962C8B-B14F-4D97-AF65-F5344CB8AC3E}">
        <p14:creationId xmlns:p14="http://schemas.microsoft.com/office/powerpoint/2010/main" val="9513089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07-May-18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CB4B4D-7CA3-9044-876B-883B54F8677D}" type="slidenum">
              <a:rPr lang="en-SG" smtClean="0"/>
              <a:t>‹#›</a:t>
            </a:fld>
            <a:endParaRPr lang="en-SG" dirty="0"/>
          </a:p>
        </p:txBody>
      </p:sp>
    </p:spTree>
    <p:extLst>
      <p:ext uri="{BB962C8B-B14F-4D97-AF65-F5344CB8AC3E}">
        <p14:creationId xmlns:p14="http://schemas.microsoft.com/office/powerpoint/2010/main" val="7057919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311194" y="934724"/>
            <a:ext cx="10382413" cy="4057226"/>
          </a:xfrm>
        </p:spPr>
        <p:txBody>
          <a:bodyPr anchor="b">
            <a:normAutofit/>
          </a:bodyPr>
          <a:lstStyle>
            <a:lvl1pPr>
              <a:defRPr sz="4835"/>
            </a:lvl1pPr>
          </a:lstStyle>
          <a:p>
            <a:r>
              <a:rPr lang="en-US"/>
              <a:t>Click to edit Master title style</a:t>
            </a:r>
            <a:endParaRPr lang="en-US" dirty="0"/>
          </a:p>
        </p:txBody>
      </p:sp>
      <p:sp>
        <p:nvSpPr>
          <p:cNvPr id="3" name="Text Placeholder 2"/>
          <p:cNvSpPr>
            <a:spLocks noGrp="1"/>
          </p:cNvSpPr>
          <p:nvPr>
            <p:ph type="body" idx="1"/>
          </p:nvPr>
        </p:nvSpPr>
        <p:spPr>
          <a:xfrm>
            <a:off x="1311194" y="5122901"/>
            <a:ext cx="10382413" cy="2133599"/>
          </a:xfrm>
        </p:spPr>
        <p:txBody>
          <a:bodyPr/>
          <a:lstStyle>
            <a:lvl1pPr marL="0" indent="0" algn="ctr">
              <a:buNone/>
              <a:defRPr sz="3413">
                <a:solidFill>
                  <a:schemeClr val="tx1">
                    <a:tint val="75000"/>
                  </a:schemeClr>
                </a:solidFill>
              </a:defRPr>
            </a:lvl1pPr>
            <a:lvl2pPr marL="650230" indent="0">
              <a:buNone/>
              <a:defRPr sz="2844">
                <a:solidFill>
                  <a:schemeClr val="tx1">
                    <a:tint val="75000"/>
                  </a:schemeClr>
                </a:solidFill>
              </a:defRPr>
            </a:lvl2pPr>
            <a:lvl3pPr marL="1300460" indent="0">
              <a:buNone/>
              <a:defRPr sz="2560">
                <a:solidFill>
                  <a:schemeClr val="tx1">
                    <a:tint val="75000"/>
                  </a:schemeClr>
                </a:solidFill>
              </a:defRPr>
            </a:lvl3pPr>
            <a:lvl4pPr marL="1950690" indent="0">
              <a:buNone/>
              <a:defRPr sz="2276">
                <a:solidFill>
                  <a:schemeClr val="tx1">
                    <a:tint val="75000"/>
                  </a:schemeClr>
                </a:solidFill>
              </a:defRPr>
            </a:lvl4pPr>
            <a:lvl5pPr marL="2600919" indent="0">
              <a:buNone/>
              <a:defRPr sz="2276">
                <a:solidFill>
                  <a:schemeClr val="tx1">
                    <a:tint val="75000"/>
                  </a:schemeClr>
                </a:solidFill>
              </a:defRPr>
            </a:lvl5pPr>
            <a:lvl6pPr marL="3251149" indent="0">
              <a:buNone/>
              <a:defRPr sz="2276">
                <a:solidFill>
                  <a:schemeClr val="tx1">
                    <a:tint val="75000"/>
                  </a:schemeClr>
                </a:solidFill>
              </a:defRPr>
            </a:lvl6pPr>
            <a:lvl7pPr marL="3901379" indent="0">
              <a:buNone/>
              <a:defRPr sz="2276">
                <a:solidFill>
                  <a:schemeClr val="tx1">
                    <a:tint val="75000"/>
                  </a:schemeClr>
                </a:solidFill>
              </a:defRPr>
            </a:lvl7pPr>
            <a:lvl8pPr marL="4551609" indent="0">
              <a:buNone/>
              <a:defRPr sz="2276">
                <a:solidFill>
                  <a:schemeClr val="tx1">
                    <a:tint val="75000"/>
                  </a:schemeClr>
                </a:solidFill>
              </a:defRPr>
            </a:lvl8pPr>
            <a:lvl9pPr marL="5201839" indent="0">
              <a:buNone/>
              <a:defRPr sz="2276">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07-May-18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CB4B4D-7CA3-9044-876B-883B54F8677D}" type="slidenum">
              <a:rPr lang="en-SG" smtClean="0"/>
              <a:t>‹#›</a:t>
            </a:fld>
            <a:endParaRPr lang="en-SG" dirty="0"/>
          </a:p>
        </p:txBody>
      </p:sp>
    </p:spTree>
    <p:extLst>
      <p:ext uri="{BB962C8B-B14F-4D97-AF65-F5344CB8AC3E}">
        <p14:creationId xmlns:p14="http://schemas.microsoft.com/office/powerpoint/2010/main" val="1087110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74716" y="866989"/>
            <a:ext cx="11044012" cy="1886323"/>
          </a:xfrm>
        </p:spPr>
        <p:txBody>
          <a:bodyPr/>
          <a:lstStyle/>
          <a:p>
            <a:r>
              <a:rPr lang="en-US"/>
              <a:t>Click to edit Master title style</a:t>
            </a:r>
            <a:endParaRPr lang="en-US" dirty="0"/>
          </a:p>
        </p:txBody>
      </p:sp>
      <p:sp>
        <p:nvSpPr>
          <p:cNvPr id="3" name="Content Placeholder 2"/>
          <p:cNvSpPr>
            <a:spLocks noGrp="1"/>
          </p:cNvSpPr>
          <p:nvPr>
            <p:ph sz="half" idx="1"/>
          </p:nvPr>
        </p:nvSpPr>
        <p:spPr>
          <a:xfrm>
            <a:off x="974715" y="2970056"/>
            <a:ext cx="5446404" cy="526632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84963" y="2970056"/>
            <a:ext cx="5433765" cy="526632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07-May-18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CB4B4D-7CA3-9044-876B-883B54F8677D}" type="slidenum">
              <a:rPr lang="en-SG" smtClean="0"/>
              <a:t>‹#›</a:t>
            </a:fld>
            <a:endParaRPr lang="en-SG" dirty="0"/>
          </a:p>
        </p:txBody>
      </p:sp>
    </p:spTree>
    <p:extLst>
      <p:ext uri="{BB962C8B-B14F-4D97-AF65-F5344CB8AC3E}">
        <p14:creationId xmlns:p14="http://schemas.microsoft.com/office/powerpoint/2010/main" val="23271105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74716" y="866989"/>
            <a:ext cx="11044012" cy="1885245"/>
          </a:xfrm>
        </p:spPr>
        <p:txBody>
          <a:bodyPr/>
          <a:lstStyle/>
          <a:p>
            <a:r>
              <a:rPr lang="en-US"/>
              <a:t>Click to edit Master title style</a:t>
            </a:r>
            <a:endParaRPr lang="en-US" dirty="0"/>
          </a:p>
        </p:txBody>
      </p:sp>
      <p:sp>
        <p:nvSpPr>
          <p:cNvPr id="3" name="Text Placeholder 2"/>
          <p:cNvSpPr>
            <a:spLocks noGrp="1"/>
          </p:cNvSpPr>
          <p:nvPr>
            <p:ph type="body" idx="1"/>
          </p:nvPr>
        </p:nvSpPr>
        <p:spPr>
          <a:xfrm>
            <a:off x="1301940" y="2970055"/>
            <a:ext cx="5120464" cy="1171786"/>
          </a:xfrm>
        </p:spPr>
        <p:txBody>
          <a:bodyPr anchor="b"/>
          <a:lstStyle>
            <a:lvl1pPr marL="0" indent="0">
              <a:lnSpc>
                <a:spcPct val="100000"/>
              </a:lnSpc>
              <a:buNone/>
              <a:defRPr sz="3413" b="1"/>
            </a:lvl1pPr>
            <a:lvl2pPr marL="650230" indent="0">
              <a:buNone/>
              <a:defRPr sz="2844" b="1"/>
            </a:lvl2pPr>
            <a:lvl3pPr marL="1300460" indent="0">
              <a:buNone/>
              <a:defRPr sz="2560" b="1"/>
            </a:lvl3pPr>
            <a:lvl4pPr marL="1950690" indent="0">
              <a:buNone/>
              <a:defRPr sz="2276" b="1"/>
            </a:lvl4pPr>
            <a:lvl5pPr marL="2600919" indent="0">
              <a:buNone/>
              <a:defRPr sz="2276" b="1"/>
            </a:lvl5pPr>
            <a:lvl6pPr marL="3251149" indent="0">
              <a:buNone/>
              <a:defRPr sz="2276" b="1"/>
            </a:lvl6pPr>
            <a:lvl7pPr marL="3901379" indent="0">
              <a:buNone/>
              <a:defRPr sz="2276" b="1"/>
            </a:lvl7pPr>
            <a:lvl8pPr marL="4551609" indent="0">
              <a:buNone/>
              <a:defRPr sz="2276" b="1"/>
            </a:lvl8pPr>
            <a:lvl9pPr marL="5201839" indent="0">
              <a:buNone/>
              <a:defRPr sz="2276" b="1"/>
            </a:lvl9pPr>
          </a:lstStyle>
          <a:p>
            <a:pPr lvl="0"/>
            <a:r>
              <a:rPr lang="en-US"/>
              <a:t>Edit Master text styles</a:t>
            </a:r>
          </a:p>
        </p:txBody>
      </p:sp>
      <p:sp>
        <p:nvSpPr>
          <p:cNvPr id="4" name="Content Placeholder 3"/>
          <p:cNvSpPr>
            <a:spLocks noGrp="1"/>
          </p:cNvSpPr>
          <p:nvPr>
            <p:ph sz="half" idx="2"/>
          </p:nvPr>
        </p:nvSpPr>
        <p:spPr>
          <a:xfrm>
            <a:off x="974714" y="4141841"/>
            <a:ext cx="5447689" cy="409453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910905" y="2970055"/>
            <a:ext cx="5107822" cy="1171786"/>
          </a:xfrm>
        </p:spPr>
        <p:txBody>
          <a:bodyPr anchor="b"/>
          <a:lstStyle>
            <a:lvl1pPr marL="0" indent="0">
              <a:lnSpc>
                <a:spcPct val="100000"/>
              </a:lnSpc>
              <a:buNone/>
              <a:defRPr sz="3413" b="1"/>
            </a:lvl1pPr>
            <a:lvl2pPr marL="650230" indent="0">
              <a:buNone/>
              <a:defRPr sz="2844" b="1"/>
            </a:lvl2pPr>
            <a:lvl3pPr marL="1300460" indent="0">
              <a:buNone/>
              <a:defRPr sz="2560" b="1"/>
            </a:lvl3pPr>
            <a:lvl4pPr marL="1950690" indent="0">
              <a:buNone/>
              <a:defRPr sz="2276" b="1"/>
            </a:lvl4pPr>
            <a:lvl5pPr marL="2600919" indent="0">
              <a:buNone/>
              <a:defRPr sz="2276" b="1"/>
            </a:lvl5pPr>
            <a:lvl6pPr marL="3251149" indent="0">
              <a:buNone/>
              <a:defRPr sz="2276" b="1"/>
            </a:lvl6pPr>
            <a:lvl7pPr marL="3901379" indent="0">
              <a:buNone/>
              <a:defRPr sz="2276" b="1"/>
            </a:lvl7pPr>
            <a:lvl8pPr marL="4551609" indent="0">
              <a:buNone/>
              <a:defRPr sz="2276" b="1"/>
            </a:lvl8pPr>
            <a:lvl9pPr marL="5201839" indent="0">
              <a:buNone/>
              <a:defRPr sz="2276" b="1"/>
            </a:lvl9pPr>
          </a:lstStyle>
          <a:p>
            <a:pPr lvl="0"/>
            <a:r>
              <a:rPr lang="en-US"/>
              <a:t>Edit Master text styles</a:t>
            </a:r>
          </a:p>
        </p:txBody>
      </p:sp>
      <p:sp>
        <p:nvSpPr>
          <p:cNvPr id="6" name="Content Placeholder 5"/>
          <p:cNvSpPr>
            <a:spLocks noGrp="1"/>
          </p:cNvSpPr>
          <p:nvPr>
            <p:ph sz="quarter" idx="4"/>
          </p:nvPr>
        </p:nvSpPr>
        <p:spPr>
          <a:xfrm>
            <a:off x="6583680" y="4141841"/>
            <a:ext cx="5435048" cy="409453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07-May-18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6CB4B4D-7CA3-9044-876B-883B54F8677D}" type="slidenum">
              <a:rPr lang="en-SG" smtClean="0"/>
              <a:t>‹#›</a:t>
            </a:fld>
            <a:endParaRPr lang="en-SG" dirty="0"/>
          </a:p>
        </p:txBody>
      </p:sp>
    </p:spTree>
    <p:extLst>
      <p:ext uri="{BB962C8B-B14F-4D97-AF65-F5344CB8AC3E}">
        <p14:creationId xmlns:p14="http://schemas.microsoft.com/office/powerpoint/2010/main" val="24193657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07-May-18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6CB4B4D-7CA3-9044-876B-883B54F8677D}" type="slidenum">
              <a:rPr lang="en-SG" smtClean="0"/>
              <a:t>‹#›</a:t>
            </a:fld>
            <a:endParaRPr lang="en-SG" dirty="0"/>
          </a:p>
        </p:txBody>
      </p:sp>
    </p:spTree>
    <p:extLst>
      <p:ext uri="{BB962C8B-B14F-4D97-AF65-F5344CB8AC3E}">
        <p14:creationId xmlns:p14="http://schemas.microsoft.com/office/powerpoint/2010/main" val="387630142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07-May-18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6CB4B4D-7CA3-9044-876B-883B54F8677D}" type="slidenum">
              <a:rPr lang="en-SG" smtClean="0"/>
              <a:t>‹#›</a:t>
            </a:fld>
            <a:endParaRPr lang="en-SG" dirty="0"/>
          </a:p>
        </p:txBody>
      </p:sp>
    </p:spTree>
    <p:extLst>
      <p:ext uri="{BB962C8B-B14F-4D97-AF65-F5344CB8AC3E}">
        <p14:creationId xmlns:p14="http://schemas.microsoft.com/office/powerpoint/2010/main" val="104300923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78377" y="866987"/>
            <a:ext cx="4194386" cy="3359573"/>
          </a:xfrm>
        </p:spPr>
        <p:txBody>
          <a:bodyPr anchor="b">
            <a:normAutofit/>
          </a:bodyPr>
          <a:lstStyle>
            <a:lvl1pPr>
              <a:defRPr sz="3982"/>
            </a:lvl1pPr>
          </a:lstStyle>
          <a:p>
            <a:r>
              <a:rPr lang="en-US"/>
              <a:t>Click to edit Master title style</a:t>
            </a:r>
            <a:endParaRPr lang="en-US" dirty="0"/>
          </a:p>
        </p:txBody>
      </p:sp>
      <p:sp>
        <p:nvSpPr>
          <p:cNvPr id="3" name="Content Placeholder 2"/>
          <p:cNvSpPr>
            <a:spLocks noGrp="1"/>
          </p:cNvSpPr>
          <p:nvPr>
            <p:ph idx="1"/>
          </p:nvPr>
        </p:nvSpPr>
        <p:spPr>
          <a:xfrm>
            <a:off x="5416602" y="866987"/>
            <a:ext cx="6602125" cy="7369387"/>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78377" y="4226562"/>
            <a:ext cx="4194386" cy="4009812"/>
          </a:xfrm>
        </p:spPr>
        <p:txBody>
          <a:bodyPr/>
          <a:lstStyle>
            <a:lvl1pPr marL="0" indent="0" algn="ctr">
              <a:buNone/>
              <a:defRPr sz="2276"/>
            </a:lvl1pPr>
            <a:lvl2pPr marL="650230" indent="0">
              <a:buNone/>
              <a:defRPr sz="1991"/>
            </a:lvl2pPr>
            <a:lvl3pPr marL="1300460" indent="0">
              <a:buNone/>
              <a:defRPr sz="1707"/>
            </a:lvl3pPr>
            <a:lvl4pPr marL="1950690" indent="0">
              <a:buNone/>
              <a:defRPr sz="1422"/>
            </a:lvl4pPr>
            <a:lvl5pPr marL="2600919" indent="0">
              <a:buNone/>
              <a:defRPr sz="1422"/>
            </a:lvl5pPr>
            <a:lvl6pPr marL="3251149" indent="0">
              <a:buNone/>
              <a:defRPr sz="1422"/>
            </a:lvl6pPr>
            <a:lvl7pPr marL="3901379" indent="0">
              <a:buNone/>
              <a:defRPr sz="1422"/>
            </a:lvl7pPr>
            <a:lvl8pPr marL="4551609" indent="0">
              <a:buNone/>
              <a:defRPr sz="1422"/>
            </a:lvl8pPr>
            <a:lvl9pPr marL="5201839" indent="0">
              <a:buNone/>
              <a:defRPr sz="1422"/>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07-May-18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CB4B4D-7CA3-9044-876B-883B54F8677D}" type="slidenum">
              <a:rPr lang="en-SG" smtClean="0"/>
              <a:t>‹#›</a:t>
            </a:fld>
            <a:endParaRPr lang="en-SG" dirty="0"/>
          </a:p>
        </p:txBody>
      </p:sp>
    </p:spTree>
    <p:extLst>
      <p:ext uri="{BB962C8B-B14F-4D97-AF65-F5344CB8AC3E}">
        <p14:creationId xmlns:p14="http://schemas.microsoft.com/office/powerpoint/2010/main" val="20431109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Photo - Horizontal">
    <p:spTree>
      <p:nvGrpSpPr>
        <p:cNvPr id="1" name=""/>
        <p:cNvGrpSpPr/>
        <p:nvPr/>
      </p:nvGrpSpPr>
      <p:grpSpPr>
        <a:xfrm>
          <a:off x="0" y="0"/>
          <a:ext cx="0" cy="0"/>
          <a:chOff x="0" y="0"/>
          <a:chExt cx="0" cy="0"/>
        </a:xfrm>
      </p:grpSpPr>
      <p:sp>
        <p:nvSpPr>
          <p:cNvPr id="20" name="Image"/>
          <p:cNvSpPr>
            <a:spLocks noGrp="1"/>
          </p:cNvSpPr>
          <p:nvPr>
            <p:ph type="pic" idx="13"/>
          </p:nvPr>
        </p:nvSpPr>
        <p:spPr>
          <a:xfrm>
            <a:off x="1625600" y="673100"/>
            <a:ext cx="9753600" cy="5905500"/>
          </a:xfrm>
          <a:prstGeom prst="rect">
            <a:avLst/>
          </a:prstGeom>
        </p:spPr>
        <p:txBody>
          <a:bodyPr lIns="91439" tIns="45719" rIns="91439" bIns="45719" anchor="t">
            <a:noAutofit/>
          </a:bodyPr>
          <a:lstStyle/>
          <a:p>
            <a:endParaRPr dirty="0"/>
          </a:p>
        </p:txBody>
      </p:sp>
      <p:sp>
        <p:nvSpPr>
          <p:cNvPr id="21" name="Title Text"/>
          <p:cNvSpPr txBox="1">
            <a:spLocks noGrp="1"/>
          </p:cNvSpPr>
          <p:nvPr>
            <p:ph type="title"/>
          </p:nvPr>
        </p:nvSpPr>
        <p:spPr>
          <a:xfrm>
            <a:off x="1270000" y="6718300"/>
            <a:ext cx="10464800" cy="1422400"/>
          </a:xfrm>
          <a:prstGeom prst="rect">
            <a:avLst/>
          </a:prstGeom>
        </p:spPr>
        <p:txBody>
          <a:bodyPr anchor="b"/>
          <a:lstStyle/>
          <a:p>
            <a:r>
              <a:t>Title Text</a:t>
            </a:r>
          </a:p>
        </p:txBody>
      </p:sp>
      <p:sp>
        <p:nvSpPr>
          <p:cNvPr id="22" name="Body Level One…"/>
          <p:cNvSpPr txBox="1">
            <a:spLocks noGrp="1"/>
          </p:cNvSpPr>
          <p:nvPr>
            <p:ph type="body" sz="quarter" idx="1"/>
          </p:nvPr>
        </p:nvSpPr>
        <p:spPr>
          <a:xfrm>
            <a:off x="1270000" y="8153400"/>
            <a:ext cx="10464800" cy="1130300"/>
          </a:xfrm>
          <a:prstGeom prst="rect">
            <a:avLst/>
          </a:prstGeom>
        </p:spPr>
        <p:txBody>
          <a:bodyPr anchor="t"/>
          <a:lstStyle>
            <a:lvl1pPr marL="0" indent="0" algn="ctr">
              <a:spcBef>
                <a:spcPts val="0"/>
              </a:spcBef>
              <a:buSzTx/>
              <a:buNone/>
              <a:defRPr sz="3700"/>
            </a:lvl1pPr>
            <a:lvl2pPr marL="0" indent="228600" algn="ctr">
              <a:spcBef>
                <a:spcPts val="0"/>
              </a:spcBef>
              <a:buSzTx/>
              <a:buNone/>
              <a:defRPr sz="3700"/>
            </a:lvl2pPr>
            <a:lvl3pPr marL="0" indent="457200" algn="ctr">
              <a:spcBef>
                <a:spcPts val="0"/>
              </a:spcBef>
              <a:buSzTx/>
              <a:buNone/>
              <a:defRPr sz="3700"/>
            </a:lvl3pPr>
            <a:lvl4pPr marL="0" indent="685800" algn="ctr">
              <a:spcBef>
                <a:spcPts val="0"/>
              </a:spcBef>
              <a:buSzTx/>
              <a:buNone/>
              <a:defRPr sz="3700"/>
            </a:lvl4pPr>
            <a:lvl5pPr marL="0" indent="914400" algn="ctr">
              <a:spcBef>
                <a:spcPts val="0"/>
              </a:spcBef>
              <a:buSzTx/>
              <a:buNone/>
              <a:defRPr sz="3700"/>
            </a:lvl5pPr>
          </a:lstStyle>
          <a:p>
            <a:r>
              <a:t>Body Level One</a:t>
            </a:r>
          </a:p>
          <a:p>
            <a:pPr lvl="1"/>
            <a:r>
              <a:t>Body Level Two</a:t>
            </a:r>
          </a:p>
          <a:p>
            <a:pPr lvl="2"/>
            <a:r>
              <a:t>Body Level Three</a:t>
            </a:r>
          </a:p>
          <a:p>
            <a:pPr lvl="3"/>
            <a:r>
              <a:t>Body Level Four</a:t>
            </a:r>
          </a:p>
          <a:p>
            <a:pPr lvl="4"/>
            <a:r>
              <a:t>Body Level Five</a:t>
            </a:r>
          </a:p>
        </p:txBody>
      </p:sp>
      <p:sp>
        <p:nvSpPr>
          <p:cNvPr id="23" name="Slide Number"/>
          <p:cNvSpPr txBox="1">
            <a:spLocks noGrp="1"/>
          </p:cNvSpPr>
          <p:nvPr>
            <p:ph type="sldNum" sz="quarter" idx="2"/>
          </p:nvPr>
        </p:nvSpPr>
        <p:spPr>
          <a:prstGeom prst="rect">
            <a:avLst/>
          </a:prstGeom>
        </p:spPr>
        <p:txBody>
          <a:bodyPr/>
          <a:lstStyle/>
          <a:p>
            <a:fld id="{86CB4B4D-7CA3-9044-876B-883B54F8677D}" type="slidenum">
              <a:t>‹#›</a:t>
            </a:fld>
            <a:endParaRPr dirty="0"/>
          </a:p>
        </p:txBody>
      </p:sp>
    </p:spTree>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78377" y="866987"/>
            <a:ext cx="5927258" cy="3359573"/>
          </a:xfrm>
        </p:spPr>
        <p:txBody>
          <a:bodyPr anchor="b">
            <a:normAutofit/>
          </a:bodyPr>
          <a:lstStyle>
            <a:lvl1pPr>
              <a:defRPr sz="4551"/>
            </a:lvl1pPr>
          </a:lstStyle>
          <a:p>
            <a:r>
              <a:rPr lang="en-US"/>
              <a:t>Click to edit Master title style</a:t>
            </a:r>
            <a:endParaRPr lang="en-US" dirty="0"/>
          </a:p>
        </p:txBody>
      </p:sp>
      <p:sp>
        <p:nvSpPr>
          <p:cNvPr id="3" name="Picture Placeholder 2"/>
          <p:cNvSpPr>
            <a:spLocks noGrp="1" noChangeAspect="1"/>
          </p:cNvSpPr>
          <p:nvPr>
            <p:ph type="pic" idx="1"/>
          </p:nvPr>
        </p:nvSpPr>
        <p:spPr>
          <a:xfrm>
            <a:off x="7466570" y="1079298"/>
            <a:ext cx="4219645" cy="694476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4551"/>
            </a:lvl1pPr>
            <a:lvl2pPr marL="650230" indent="0">
              <a:buNone/>
              <a:defRPr sz="3982"/>
            </a:lvl2pPr>
            <a:lvl3pPr marL="1300460" indent="0">
              <a:buNone/>
              <a:defRPr sz="3413"/>
            </a:lvl3pPr>
            <a:lvl4pPr marL="1950690" indent="0">
              <a:buNone/>
              <a:defRPr sz="2844"/>
            </a:lvl4pPr>
            <a:lvl5pPr marL="2600919" indent="0">
              <a:buNone/>
              <a:defRPr sz="2844"/>
            </a:lvl5pPr>
            <a:lvl6pPr marL="3251149" indent="0">
              <a:buNone/>
              <a:defRPr sz="2844"/>
            </a:lvl6pPr>
            <a:lvl7pPr marL="3901379" indent="0">
              <a:buNone/>
              <a:defRPr sz="2844"/>
            </a:lvl7pPr>
            <a:lvl8pPr marL="4551609" indent="0">
              <a:buNone/>
              <a:defRPr sz="2844"/>
            </a:lvl8pPr>
            <a:lvl9pPr marL="5201839" indent="0">
              <a:buNone/>
              <a:defRPr sz="2844"/>
            </a:lvl9pPr>
          </a:lstStyle>
          <a:p>
            <a:r>
              <a:rPr lang="en-US" dirty="0"/>
              <a:t>Click icon to add picture</a:t>
            </a:r>
          </a:p>
        </p:txBody>
      </p:sp>
      <p:sp>
        <p:nvSpPr>
          <p:cNvPr id="4" name="Text Placeholder 3"/>
          <p:cNvSpPr>
            <a:spLocks noGrp="1"/>
          </p:cNvSpPr>
          <p:nvPr>
            <p:ph type="body" sz="half" idx="2"/>
          </p:nvPr>
        </p:nvSpPr>
        <p:spPr>
          <a:xfrm>
            <a:off x="974714" y="4226560"/>
            <a:ext cx="5932433" cy="4009813"/>
          </a:xfrm>
        </p:spPr>
        <p:txBody>
          <a:bodyPr>
            <a:normAutofit/>
          </a:bodyPr>
          <a:lstStyle>
            <a:lvl1pPr marL="0" indent="0" algn="ctr">
              <a:buNone/>
              <a:defRPr sz="2560"/>
            </a:lvl1pPr>
            <a:lvl2pPr marL="650230" indent="0">
              <a:buNone/>
              <a:defRPr sz="1991"/>
            </a:lvl2pPr>
            <a:lvl3pPr marL="1300460" indent="0">
              <a:buNone/>
              <a:defRPr sz="1707"/>
            </a:lvl3pPr>
            <a:lvl4pPr marL="1950690" indent="0">
              <a:buNone/>
              <a:defRPr sz="1422"/>
            </a:lvl4pPr>
            <a:lvl5pPr marL="2600919" indent="0">
              <a:buNone/>
              <a:defRPr sz="1422"/>
            </a:lvl5pPr>
            <a:lvl6pPr marL="3251149" indent="0">
              <a:buNone/>
              <a:defRPr sz="1422"/>
            </a:lvl6pPr>
            <a:lvl7pPr marL="3901379" indent="0">
              <a:buNone/>
              <a:defRPr sz="1422"/>
            </a:lvl7pPr>
            <a:lvl8pPr marL="4551609" indent="0">
              <a:buNone/>
              <a:defRPr sz="1422"/>
            </a:lvl8pPr>
            <a:lvl9pPr marL="5201839" indent="0">
              <a:buNone/>
              <a:defRPr sz="1422"/>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07-May-18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CB4B4D-7CA3-9044-876B-883B54F8677D}" type="slidenum">
              <a:rPr lang="en-SG" smtClean="0"/>
              <a:t>‹#›</a:t>
            </a:fld>
            <a:endParaRPr lang="en-SG" dirty="0"/>
          </a:p>
        </p:txBody>
      </p:sp>
    </p:spTree>
    <p:extLst>
      <p:ext uri="{BB962C8B-B14F-4D97-AF65-F5344CB8AC3E}">
        <p14:creationId xmlns:p14="http://schemas.microsoft.com/office/powerpoint/2010/main" val="291982425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74728" y="6100442"/>
            <a:ext cx="11058735" cy="1165305"/>
          </a:xfrm>
        </p:spPr>
        <p:txBody>
          <a:bodyPr anchor="b">
            <a:normAutofit/>
          </a:bodyPr>
          <a:lstStyle>
            <a:lvl1pPr>
              <a:defRPr sz="3982"/>
            </a:lvl1pPr>
          </a:lstStyle>
          <a:p>
            <a:r>
              <a:rPr lang="en-US"/>
              <a:t>Click to edit Master title style</a:t>
            </a:r>
            <a:endParaRPr lang="en-US" dirty="0"/>
          </a:p>
        </p:txBody>
      </p:sp>
      <p:sp>
        <p:nvSpPr>
          <p:cNvPr id="3" name="Picture Placeholder 2"/>
          <p:cNvSpPr>
            <a:spLocks noGrp="1" noChangeAspect="1"/>
          </p:cNvSpPr>
          <p:nvPr>
            <p:ph type="pic" idx="1"/>
          </p:nvPr>
        </p:nvSpPr>
        <p:spPr>
          <a:xfrm>
            <a:off x="974728" y="883659"/>
            <a:ext cx="11058735" cy="4806734"/>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4551"/>
            </a:lvl1pPr>
            <a:lvl2pPr marL="650230" indent="0">
              <a:buNone/>
              <a:defRPr sz="3982"/>
            </a:lvl2pPr>
            <a:lvl3pPr marL="1300460" indent="0">
              <a:buNone/>
              <a:defRPr sz="3413"/>
            </a:lvl3pPr>
            <a:lvl4pPr marL="1950690" indent="0">
              <a:buNone/>
              <a:defRPr sz="2844"/>
            </a:lvl4pPr>
            <a:lvl5pPr marL="2600919" indent="0">
              <a:buNone/>
              <a:defRPr sz="2844"/>
            </a:lvl5pPr>
            <a:lvl6pPr marL="3251149" indent="0">
              <a:buNone/>
              <a:defRPr sz="2844"/>
            </a:lvl6pPr>
            <a:lvl7pPr marL="3901379" indent="0">
              <a:buNone/>
              <a:defRPr sz="2844"/>
            </a:lvl7pPr>
            <a:lvl8pPr marL="4551609" indent="0">
              <a:buNone/>
              <a:defRPr sz="2844"/>
            </a:lvl8pPr>
            <a:lvl9pPr marL="5201839" indent="0">
              <a:buNone/>
              <a:defRPr sz="2844"/>
            </a:lvl9pPr>
          </a:lstStyle>
          <a:p>
            <a:r>
              <a:rPr lang="en-US" dirty="0"/>
              <a:t>Click icon to add picture</a:t>
            </a:r>
          </a:p>
        </p:txBody>
      </p:sp>
      <p:sp>
        <p:nvSpPr>
          <p:cNvPr id="4" name="Text Placeholder 3"/>
          <p:cNvSpPr>
            <a:spLocks noGrp="1"/>
          </p:cNvSpPr>
          <p:nvPr>
            <p:ph type="body" sz="half" idx="2"/>
          </p:nvPr>
        </p:nvSpPr>
        <p:spPr>
          <a:xfrm>
            <a:off x="974715" y="7265746"/>
            <a:ext cx="11057065" cy="970627"/>
          </a:xfrm>
        </p:spPr>
        <p:txBody>
          <a:bodyPr>
            <a:normAutofit/>
          </a:bodyPr>
          <a:lstStyle>
            <a:lvl1pPr marL="0" indent="0" algn="ctr">
              <a:buNone/>
              <a:defRPr sz="2560"/>
            </a:lvl1pPr>
            <a:lvl2pPr marL="650230" indent="0">
              <a:buNone/>
              <a:defRPr sz="1991"/>
            </a:lvl2pPr>
            <a:lvl3pPr marL="1300460" indent="0">
              <a:buNone/>
              <a:defRPr sz="1707"/>
            </a:lvl3pPr>
            <a:lvl4pPr marL="1950690" indent="0">
              <a:buNone/>
              <a:defRPr sz="1422"/>
            </a:lvl4pPr>
            <a:lvl5pPr marL="2600919" indent="0">
              <a:buNone/>
              <a:defRPr sz="1422"/>
            </a:lvl5pPr>
            <a:lvl6pPr marL="3251149" indent="0">
              <a:buNone/>
              <a:defRPr sz="1422"/>
            </a:lvl6pPr>
            <a:lvl7pPr marL="3901379" indent="0">
              <a:buNone/>
              <a:defRPr sz="1422"/>
            </a:lvl7pPr>
            <a:lvl8pPr marL="4551609" indent="0">
              <a:buNone/>
              <a:defRPr sz="1422"/>
            </a:lvl8pPr>
            <a:lvl9pPr marL="5201839" indent="0">
              <a:buNone/>
              <a:defRPr sz="1422"/>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07-May-18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CB4B4D-7CA3-9044-876B-883B54F8677D}" type="slidenum">
              <a:rPr lang="en-SG" smtClean="0"/>
              <a:t>‹#›</a:t>
            </a:fld>
            <a:endParaRPr lang="en-SG" dirty="0"/>
          </a:p>
        </p:txBody>
      </p:sp>
    </p:spTree>
    <p:extLst>
      <p:ext uri="{BB962C8B-B14F-4D97-AF65-F5344CB8AC3E}">
        <p14:creationId xmlns:p14="http://schemas.microsoft.com/office/powerpoint/2010/main" val="345642313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74714" y="866989"/>
            <a:ext cx="11044014" cy="4870911"/>
          </a:xfrm>
        </p:spPr>
        <p:txBody>
          <a:bodyPr anchor="ctr"/>
          <a:lstStyle>
            <a:lvl1pPr>
              <a:defRPr sz="4551"/>
            </a:lvl1pPr>
          </a:lstStyle>
          <a:p>
            <a:r>
              <a:rPr lang="en-US"/>
              <a:t>Click to edit Master title style</a:t>
            </a:r>
            <a:endParaRPr lang="en-US" dirty="0"/>
          </a:p>
        </p:txBody>
      </p:sp>
      <p:sp>
        <p:nvSpPr>
          <p:cNvPr id="4" name="Text Placeholder 3"/>
          <p:cNvSpPr>
            <a:spLocks noGrp="1"/>
          </p:cNvSpPr>
          <p:nvPr>
            <p:ph type="body" sz="half" idx="2"/>
          </p:nvPr>
        </p:nvSpPr>
        <p:spPr>
          <a:xfrm>
            <a:off x="974716" y="5980189"/>
            <a:ext cx="11044012" cy="2264442"/>
          </a:xfrm>
        </p:spPr>
        <p:txBody>
          <a:bodyPr anchor="ctr"/>
          <a:lstStyle>
            <a:lvl1pPr marL="0" indent="0" algn="ctr">
              <a:buNone/>
              <a:defRPr sz="2276"/>
            </a:lvl1pPr>
            <a:lvl2pPr marL="650230" indent="0">
              <a:buNone/>
              <a:defRPr sz="1991"/>
            </a:lvl2pPr>
            <a:lvl3pPr marL="1300460" indent="0">
              <a:buNone/>
              <a:defRPr sz="1707"/>
            </a:lvl3pPr>
            <a:lvl4pPr marL="1950690" indent="0">
              <a:buNone/>
              <a:defRPr sz="1422"/>
            </a:lvl4pPr>
            <a:lvl5pPr marL="2600919" indent="0">
              <a:buNone/>
              <a:defRPr sz="1422"/>
            </a:lvl5pPr>
            <a:lvl6pPr marL="3251149" indent="0">
              <a:buNone/>
              <a:defRPr sz="1422"/>
            </a:lvl6pPr>
            <a:lvl7pPr marL="3901379" indent="0">
              <a:buNone/>
              <a:defRPr sz="1422"/>
            </a:lvl7pPr>
            <a:lvl8pPr marL="4551609" indent="0">
              <a:buNone/>
              <a:defRPr sz="1422"/>
            </a:lvl8pPr>
            <a:lvl9pPr marL="5201839" indent="0">
              <a:buNone/>
              <a:defRPr sz="1422"/>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07-May-18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CB4B4D-7CA3-9044-876B-883B54F8677D}" type="slidenum">
              <a:rPr lang="en-SG" smtClean="0"/>
              <a:t>‹#›</a:t>
            </a:fld>
            <a:endParaRPr lang="en-SG" dirty="0"/>
          </a:p>
        </p:txBody>
      </p:sp>
    </p:spTree>
    <p:extLst>
      <p:ext uri="{BB962C8B-B14F-4D97-AF65-F5344CB8AC3E}">
        <p14:creationId xmlns:p14="http://schemas.microsoft.com/office/powerpoint/2010/main" val="180131237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42626" y="866986"/>
            <a:ext cx="9922935" cy="4256575"/>
          </a:xfrm>
        </p:spPr>
        <p:txBody>
          <a:bodyPr anchor="ctr"/>
          <a:lstStyle>
            <a:lvl1pPr>
              <a:defRPr sz="4551"/>
            </a:lvl1pPr>
          </a:lstStyle>
          <a:p>
            <a:r>
              <a:rPr lang="en-US"/>
              <a:t>Click to edit Master title style</a:t>
            </a:r>
            <a:endParaRPr lang="en-US" dirty="0"/>
          </a:p>
        </p:txBody>
      </p:sp>
      <p:sp>
        <p:nvSpPr>
          <p:cNvPr id="12" name="Text Placeholder 3"/>
          <p:cNvSpPr>
            <a:spLocks noGrp="1"/>
          </p:cNvSpPr>
          <p:nvPr>
            <p:ph type="body" sz="half" idx="13"/>
          </p:nvPr>
        </p:nvSpPr>
        <p:spPr>
          <a:xfrm>
            <a:off x="1835355" y="5134267"/>
            <a:ext cx="9335785" cy="607022"/>
          </a:xfrm>
        </p:spPr>
        <p:txBody>
          <a:bodyPr anchor="t">
            <a:normAutofit/>
          </a:bodyPr>
          <a:lstStyle>
            <a:lvl1pPr marL="0" indent="0" algn="r">
              <a:buNone/>
              <a:defRPr sz="1991"/>
            </a:lvl1pPr>
            <a:lvl2pPr marL="650230" indent="0">
              <a:buNone/>
              <a:defRPr sz="1991"/>
            </a:lvl2pPr>
            <a:lvl3pPr marL="1300460" indent="0">
              <a:buNone/>
              <a:defRPr sz="1707"/>
            </a:lvl3pPr>
            <a:lvl4pPr marL="1950690" indent="0">
              <a:buNone/>
              <a:defRPr sz="1422"/>
            </a:lvl4pPr>
            <a:lvl5pPr marL="2600919" indent="0">
              <a:buNone/>
              <a:defRPr sz="1422"/>
            </a:lvl5pPr>
            <a:lvl6pPr marL="3251149" indent="0">
              <a:buNone/>
              <a:defRPr sz="1422"/>
            </a:lvl6pPr>
            <a:lvl7pPr marL="3901379" indent="0">
              <a:buNone/>
              <a:defRPr sz="1422"/>
            </a:lvl7pPr>
            <a:lvl8pPr marL="4551609" indent="0">
              <a:buNone/>
              <a:defRPr sz="1422"/>
            </a:lvl8pPr>
            <a:lvl9pPr marL="5201839" indent="0">
              <a:buNone/>
              <a:defRPr sz="1422"/>
            </a:lvl9pPr>
          </a:lstStyle>
          <a:p>
            <a:pPr lvl="0"/>
            <a:r>
              <a:rPr lang="en-US"/>
              <a:t>Edit Master text styles</a:t>
            </a:r>
          </a:p>
        </p:txBody>
      </p:sp>
      <p:sp>
        <p:nvSpPr>
          <p:cNvPr id="4" name="Text Placeholder 3"/>
          <p:cNvSpPr>
            <a:spLocks noGrp="1"/>
          </p:cNvSpPr>
          <p:nvPr>
            <p:ph type="body" sz="half" idx="2"/>
          </p:nvPr>
        </p:nvSpPr>
        <p:spPr>
          <a:xfrm>
            <a:off x="974713" y="5980190"/>
            <a:ext cx="11044014" cy="2256185"/>
          </a:xfrm>
        </p:spPr>
        <p:txBody>
          <a:bodyPr anchor="ctr">
            <a:normAutofit/>
          </a:bodyPr>
          <a:lstStyle>
            <a:lvl1pPr marL="0" indent="0" algn="ctr">
              <a:buNone/>
              <a:defRPr sz="2276"/>
            </a:lvl1pPr>
            <a:lvl2pPr marL="650230" indent="0">
              <a:buNone/>
              <a:defRPr sz="1991"/>
            </a:lvl2pPr>
            <a:lvl3pPr marL="1300460" indent="0">
              <a:buNone/>
              <a:defRPr sz="1707"/>
            </a:lvl3pPr>
            <a:lvl4pPr marL="1950690" indent="0">
              <a:buNone/>
              <a:defRPr sz="1422"/>
            </a:lvl4pPr>
            <a:lvl5pPr marL="2600919" indent="0">
              <a:buNone/>
              <a:defRPr sz="1422"/>
            </a:lvl5pPr>
            <a:lvl6pPr marL="3251149" indent="0">
              <a:buNone/>
              <a:defRPr sz="1422"/>
            </a:lvl6pPr>
            <a:lvl7pPr marL="3901379" indent="0">
              <a:buNone/>
              <a:defRPr sz="1422"/>
            </a:lvl7pPr>
            <a:lvl8pPr marL="4551609" indent="0">
              <a:buNone/>
              <a:defRPr sz="1422"/>
            </a:lvl8pPr>
            <a:lvl9pPr marL="5201839" indent="0">
              <a:buNone/>
              <a:defRPr sz="1422"/>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07-May-18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CB4B4D-7CA3-9044-876B-883B54F8677D}" type="slidenum">
              <a:rPr lang="en-SG" smtClean="0"/>
              <a:t>‹#›</a:t>
            </a:fld>
            <a:endParaRPr lang="en-SG" dirty="0"/>
          </a:p>
        </p:txBody>
      </p:sp>
      <p:sp>
        <p:nvSpPr>
          <p:cNvPr id="10" name="TextBox 9"/>
          <p:cNvSpPr txBox="1"/>
          <p:nvPr/>
        </p:nvSpPr>
        <p:spPr>
          <a:xfrm>
            <a:off x="718571" y="912710"/>
            <a:ext cx="650240" cy="831681"/>
          </a:xfrm>
          <a:prstGeom prst="rect">
            <a:avLst/>
          </a:prstGeom>
        </p:spPr>
        <p:txBody>
          <a:bodyPr vert="horz" lIns="130048" tIns="65024" rIns="130048" bIns="65024"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11378" dirty="0">
                <a:solidFill>
                  <a:schemeClr val="tx1"/>
                </a:solidFill>
                <a:effectLst/>
              </a:rPr>
              <a:t>“</a:t>
            </a:r>
          </a:p>
        </p:txBody>
      </p:sp>
      <p:sp>
        <p:nvSpPr>
          <p:cNvPr id="14" name="TextBox 13"/>
          <p:cNvSpPr txBox="1"/>
          <p:nvPr/>
        </p:nvSpPr>
        <p:spPr>
          <a:xfrm>
            <a:off x="11302003" y="4371024"/>
            <a:ext cx="650240" cy="831681"/>
          </a:xfrm>
          <a:prstGeom prst="rect">
            <a:avLst/>
          </a:prstGeom>
        </p:spPr>
        <p:txBody>
          <a:bodyPr vert="horz" lIns="130048" tIns="65024" rIns="130048" bIns="65024"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11378" dirty="0">
                <a:solidFill>
                  <a:schemeClr val="tx1"/>
                </a:solidFill>
                <a:effectLst/>
              </a:rPr>
              <a:t>”</a:t>
            </a:r>
          </a:p>
        </p:txBody>
      </p:sp>
    </p:spTree>
    <p:extLst>
      <p:ext uri="{BB962C8B-B14F-4D97-AF65-F5344CB8AC3E}">
        <p14:creationId xmlns:p14="http://schemas.microsoft.com/office/powerpoint/2010/main" val="110246132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74728" y="3024986"/>
            <a:ext cx="11045682" cy="3572388"/>
          </a:xfrm>
        </p:spPr>
        <p:txBody>
          <a:bodyPr anchor="b"/>
          <a:lstStyle>
            <a:lvl1pPr>
              <a:defRPr sz="4551"/>
            </a:lvl1pPr>
          </a:lstStyle>
          <a:p>
            <a:r>
              <a:rPr lang="en-US"/>
              <a:t>Click to edit Master title style</a:t>
            </a:r>
            <a:endParaRPr lang="en-US" dirty="0"/>
          </a:p>
        </p:txBody>
      </p:sp>
      <p:sp>
        <p:nvSpPr>
          <p:cNvPr id="4" name="Text Placeholder 3"/>
          <p:cNvSpPr>
            <a:spLocks noGrp="1"/>
          </p:cNvSpPr>
          <p:nvPr>
            <p:ph type="body" sz="half" idx="2"/>
          </p:nvPr>
        </p:nvSpPr>
        <p:spPr>
          <a:xfrm>
            <a:off x="974714" y="6614124"/>
            <a:ext cx="11044014" cy="1622249"/>
          </a:xfrm>
        </p:spPr>
        <p:txBody>
          <a:bodyPr anchor="t"/>
          <a:lstStyle>
            <a:lvl1pPr marL="0" indent="0" algn="ctr">
              <a:buNone/>
              <a:defRPr sz="2276"/>
            </a:lvl1pPr>
            <a:lvl2pPr marL="650230" indent="0">
              <a:buNone/>
              <a:defRPr sz="1991"/>
            </a:lvl2pPr>
            <a:lvl3pPr marL="1300460" indent="0">
              <a:buNone/>
              <a:defRPr sz="1707"/>
            </a:lvl3pPr>
            <a:lvl4pPr marL="1950690" indent="0">
              <a:buNone/>
              <a:defRPr sz="1422"/>
            </a:lvl4pPr>
            <a:lvl5pPr marL="2600919" indent="0">
              <a:buNone/>
              <a:defRPr sz="1422"/>
            </a:lvl5pPr>
            <a:lvl6pPr marL="3251149" indent="0">
              <a:buNone/>
              <a:defRPr sz="1422"/>
            </a:lvl6pPr>
            <a:lvl7pPr marL="3901379" indent="0">
              <a:buNone/>
              <a:defRPr sz="1422"/>
            </a:lvl7pPr>
            <a:lvl8pPr marL="4551609" indent="0">
              <a:buNone/>
              <a:defRPr sz="1422"/>
            </a:lvl8pPr>
            <a:lvl9pPr marL="5201839" indent="0">
              <a:buNone/>
              <a:defRPr sz="1422"/>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07-May-18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CB4B4D-7CA3-9044-876B-883B54F8677D}" type="slidenum">
              <a:rPr lang="en-SG" smtClean="0"/>
              <a:t>‹#›</a:t>
            </a:fld>
            <a:endParaRPr lang="en-SG" dirty="0"/>
          </a:p>
        </p:txBody>
      </p:sp>
    </p:spTree>
    <p:extLst>
      <p:ext uri="{BB962C8B-B14F-4D97-AF65-F5344CB8AC3E}">
        <p14:creationId xmlns:p14="http://schemas.microsoft.com/office/powerpoint/2010/main" val="376598840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74713" y="866989"/>
            <a:ext cx="11044014" cy="1885245"/>
          </a:xfrm>
        </p:spPr>
        <p:txBody>
          <a:bodyPr/>
          <a:lstStyle/>
          <a:p>
            <a:r>
              <a:rPr lang="en-US"/>
              <a:t>Click to edit Master title style</a:t>
            </a:r>
            <a:endParaRPr lang="en-US" dirty="0"/>
          </a:p>
        </p:txBody>
      </p:sp>
      <p:sp>
        <p:nvSpPr>
          <p:cNvPr id="7" name="Text Placeholder 2"/>
          <p:cNvSpPr>
            <a:spLocks noGrp="1"/>
          </p:cNvSpPr>
          <p:nvPr>
            <p:ph type="body" idx="1"/>
          </p:nvPr>
        </p:nvSpPr>
        <p:spPr>
          <a:xfrm>
            <a:off x="974715" y="2970056"/>
            <a:ext cx="3518886" cy="1170923"/>
          </a:xfrm>
        </p:spPr>
        <p:txBody>
          <a:bodyPr anchor="b">
            <a:noAutofit/>
          </a:bodyPr>
          <a:lstStyle>
            <a:lvl1pPr marL="0" indent="0" algn="ctr">
              <a:lnSpc>
                <a:spcPct val="100000"/>
              </a:lnSpc>
              <a:buNone/>
              <a:defRPr sz="3413" b="0">
                <a:solidFill>
                  <a:schemeClr val="tx1"/>
                </a:solidFill>
              </a:defRPr>
            </a:lvl1pPr>
            <a:lvl2pPr marL="650230" indent="0">
              <a:buNone/>
              <a:defRPr sz="2844" b="1"/>
            </a:lvl2pPr>
            <a:lvl3pPr marL="1300460" indent="0">
              <a:buNone/>
              <a:defRPr sz="2560" b="1"/>
            </a:lvl3pPr>
            <a:lvl4pPr marL="1950690" indent="0">
              <a:buNone/>
              <a:defRPr sz="2276" b="1"/>
            </a:lvl4pPr>
            <a:lvl5pPr marL="2600919" indent="0">
              <a:buNone/>
              <a:defRPr sz="2276" b="1"/>
            </a:lvl5pPr>
            <a:lvl6pPr marL="3251149" indent="0">
              <a:buNone/>
              <a:defRPr sz="2276" b="1"/>
            </a:lvl6pPr>
            <a:lvl7pPr marL="3901379" indent="0">
              <a:buNone/>
              <a:defRPr sz="2276" b="1"/>
            </a:lvl7pPr>
            <a:lvl8pPr marL="4551609" indent="0">
              <a:buNone/>
              <a:defRPr sz="2276" b="1"/>
            </a:lvl8pPr>
            <a:lvl9pPr marL="5201839" indent="0">
              <a:buNone/>
              <a:defRPr sz="2276" b="1"/>
            </a:lvl9pPr>
          </a:lstStyle>
          <a:p>
            <a:pPr lvl="0"/>
            <a:r>
              <a:rPr lang="en-US"/>
              <a:t>Edit Master text styles</a:t>
            </a:r>
          </a:p>
        </p:txBody>
      </p:sp>
      <p:sp>
        <p:nvSpPr>
          <p:cNvPr id="8" name="Text Placeholder 3"/>
          <p:cNvSpPr>
            <a:spLocks noGrp="1"/>
          </p:cNvSpPr>
          <p:nvPr>
            <p:ph type="body" sz="half" idx="15"/>
          </p:nvPr>
        </p:nvSpPr>
        <p:spPr>
          <a:xfrm>
            <a:off x="974715" y="4140976"/>
            <a:ext cx="3518886" cy="4095397"/>
          </a:xfrm>
        </p:spPr>
        <p:txBody>
          <a:bodyPr anchor="t">
            <a:normAutofit/>
          </a:bodyPr>
          <a:lstStyle>
            <a:lvl1pPr marL="0" indent="0" algn="ctr">
              <a:buNone/>
              <a:defRPr sz="1991"/>
            </a:lvl1pPr>
            <a:lvl2pPr marL="650230" indent="0">
              <a:buNone/>
              <a:defRPr sz="1707"/>
            </a:lvl2pPr>
            <a:lvl3pPr marL="1300460" indent="0">
              <a:buNone/>
              <a:defRPr sz="1422"/>
            </a:lvl3pPr>
            <a:lvl4pPr marL="1950690" indent="0">
              <a:buNone/>
              <a:defRPr sz="1280"/>
            </a:lvl4pPr>
            <a:lvl5pPr marL="2600919" indent="0">
              <a:buNone/>
              <a:defRPr sz="1280"/>
            </a:lvl5pPr>
            <a:lvl6pPr marL="3251149" indent="0">
              <a:buNone/>
              <a:defRPr sz="1280"/>
            </a:lvl6pPr>
            <a:lvl7pPr marL="3901379" indent="0">
              <a:buNone/>
              <a:defRPr sz="1280"/>
            </a:lvl7pPr>
            <a:lvl8pPr marL="4551609" indent="0">
              <a:buNone/>
              <a:defRPr sz="1280"/>
            </a:lvl8pPr>
            <a:lvl9pPr marL="5201839" indent="0">
              <a:buNone/>
              <a:defRPr sz="1280"/>
            </a:lvl9pPr>
          </a:lstStyle>
          <a:p>
            <a:pPr lvl="0"/>
            <a:r>
              <a:rPr lang="en-US"/>
              <a:t>Edit Master text styles</a:t>
            </a:r>
          </a:p>
        </p:txBody>
      </p:sp>
      <p:sp>
        <p:nvSpPr>
          <p:cNvPr id="9" name="Text Placeholder 4"/>
          <p:cNvSpPr>
            <a:spLocks noGrp="1"/>
          </p:cNvSpPr>
          <p:nvPr>
            <p:ph type="body" sz="quarter" idx="3"/>
          </p:nvPr>
        </p:nvSpPr>
        <p:spPr>
          <a:xfrm>
            <a:off x="4741203" y="2970055"/>
            <a:ext cx="3518463" cy="1170921"/>
          </a:xfrm>
        </p:spPr>
        <p:txBody>
          <a:bodyPr anchor="b">
            <a:noAutofit/>
          </a:bodyPr>
          <a:lstStyle>
            <a:lvl1pPr marL="0" indent="0" algn="ctr">
              <a:lnSpc>
                <a:spcPct val="100000"/>
              </a:lnSpc>
              <a:buNone/>
              <a:defRPr sz="3413" b="0">
                <a:solidFill>
                  <a:schemeClr val="tx1"/>
                </a:solidFill>
              </a:defRPr>
            </a:lvl1pPr>
            <a:lvl2pPr marL="650230" indent="0">
              <a:buNone/>
              <a:defRPr sz="2844" b="1"/>
            </a:lvl2pPr>
            <a:lvl3pPr marL="1300460" indent="0">
              <a:buNone/>
              <a:defRPr sz="2560" b="1"/>
            </a:lvl3pPr>
            <a:lvl4pPr marL="1950690" indent="0">
              <a:buNone/>
              <a:defRPr sz="2276" b="1"/>
            </a:lvl4pPr>
            <a:lvl5pPr marL="2600919" indent="0">
              <a:buNone/>
              <a:defRPr sz="2276" b="1"/>
            </a:lvl5pPr>
            <a:lvl6pPr marL="3251149" indent="0">
              <a:buNone/>
              <a:defRPr sz="2276" b="1"/>
            </a:lvl6pPr>
            <a:lvl7pPr marL="3901379" indent="0">
              <a:buNone/>
              <a:defRPr sz="2276" b="1"/>
            </a:lvl7pPr>
            <a:lvl8pPr marL="4551609" indent="0">
              <a:buNone/>
              <a:defRPr sz="2276" b="1"/>
            </a:lvl8pPr>
            <a:lvl9pPr marL="5201839" indent="0">
              <a:buNone/>
              <a:defRPr sz="2276" b="1"/>
            </a:lvl9pPr>
          </a:lstStyle>
          <a:p>
            <a:pPr lvl="0"/>
            <a:r>
              <a:rPr lang="en-US"/>
              <a:t>Edit Master text styles</a:t>
            </a:r>
          </a:p>
        </p:txBody>
      </p:sp>
      <p:sp>
        <p:nvSpPr>
          <p:cNvPr id="10" name="Text Placeholder 3"/>
          <p:cNvSpPr>
            <a:spLocks noGrp="1"/>
          </p:cNvSpPr>
          <p:nvPr>
            <p:ph type="body" sz="half" idx="16"/>
          </p:nvPr>
        </p:nvSpPr>
        <p:spPr>
          <a:xfrm>
            <a:off x="4741204" y="4140976"/>
            <a:ext cx="3519809" cy="4095397"/>
          </a:xfrm>
        </p:spPr>
        <p:txBody>
          <a:bodyPr anchor="t">
            <a:normAutofit/>
          </a:bodyPr>
          <a:lstStyle>
            <a:lvl1pPr marL="0" indent="0" algn="ctr">
              <a:buNone/>
              <a:defRPr sz="1991"/>
            </a:lvl1pPr>
            <a:lvl2pPr marL="650230" indent="0">
              <a:buNone/>
              <a:defRPr sz="1707"/>
            </a:lvl2pPr>
            <a:lvl3pPr marL="1300460" indent="0">
              <a:buNone/>
              <a:defRPr sz="1422"/>
            </a:lvl3pPr>
            <a:lvl4pPr marL="1950690" indent="0">
              <a:buNone/>
              <a:defRPr sz="1280"/>
            </a:lvl4pPr>
            <a:lvl5pPr marL="2600919" indent="0">
              <a:buNone/>
              <a:defRPr sz="1280"/>
            </a:lvl5pPr>
            <a:lvl6pPr marL="3251149" indent="0">
              <a:buNone/>
              <a:defRPr sz="1280"/>
            </a:lvl6pPr>
            <a:lvl7pPr marL="3901379" indent="0">
              <a:buNone/>
              <a:defRPr sz="1280"/>
            </a:lvl7pPr>
            <a:lvl8pPr marL="4551609" indent="0">
              <a:buNone/>
              <a:defRPr sz="1280"/>
            </a:lvl8pPr>
            <a:lvl9pPr marL="5201839" indent="0">
              <a:buNone/>
              <a:defRPr sz="1280"/>
            </a:lvl9pPr>
          </a:lstStyle>
          <a:p>
            <a:pPr lvl="0"/>
            <a:r>
              <a:rPr lang="en-US"/>
              <a:t>Edit Master text styles</a:t>
            </a:r>
          </a:p>
        </p:txBody>
      </p:sp>
      <p:sp>
        <p:nvSpPr>
          <p:cNvPr id="11" name="Text Placeholder 4"/>
          <p:cNvSpPr>
            <a:spLocks noGrp="1"/>
          </p:cNvSpPr>
          <p:nvPr>
            <p:ph type="body" sz="quarter" idx="13"/>
          </p:nvPr>
        </p:nvSpPr>
        <p:spPr>
          <a:xfrm>
            <a:off x="8504852" y="2970055"/>
            <a:ext cx="3510625" cy="1170921"/>
          </a:xfrm>
        </p:spPr>
        <p:txBody>
          <a:bodyPr anchor="b">
            <a:noAutofit/>
          </a:bodyPr>
          <a:lstStyle>
            <a:lvl1pPr marL="0" indent="0" algn="ctr">
              <a:lnSpc>
                <a:spcPct val="100000"/>
              </a:lnSpc>
              <a:buNone/>
              <a:defRPr sz="3413" b="0">
                <a:solidFill>
                  <a:schemeClr val="tx1"/>
                </a:solidFill>
              </a:defRPr>
            </a:lvl1pPr>
            <a:lvl2pPr marL="650230" indent="0">
              <a:buNone/>
              <a:defRPr sz="2844" b="1"/>
            </a:lvl2pPr>
            <a:lvl3pPr marL="1300460" indent="0">
              <a:buNone/>
              <a:defRPr sz="2560" b="1"/>
            </a:lvl3pPr>
            <a:lvl4pPr marL="1950690" indent="0">
              <a:buNone/>
              <a:defRPr sz="2276" b="1"/>
            </a:lvl4pPr>
            <a:lvl5pPr marL="2600919" indent="0">
              <a:buNone/>
              <a:defRPr sz="2276" b="1"/>
            </a:lvl5pPr>
            <a:lvl6pPr marL="3251149" indent="0">
              <a:buNone/>
              <a:defRPr sz="2276" b="1"/>
            </a:lvl6pPr>
            <a:lvl7pPr marL="3901379" indent="0">
              <a:buNone/>
              <a:defRPr sz="2276" b="1"/>
            </a:lvl7pPr>
            <a:lvl8pPr marL="4551609" indent="0">
              <a:buNone/>
              <a:defRPr sz="2276" b="1"/>
            </a:lvl8pPr>
            <a:lvl9pPr marL="5201839" indent="0">
              <a:buNone/>
              <a:defRPr sz="2276" b="1"/>
            </a:lvl9pPr>
          </a:lstStyle>
          <a:p>
            <a:pPr lvl="0"/>
            <a:r>
              <a:rPr lang="en-US"/>
              <a:t>Edit Master text styles</a:t>
            </a:r>
          </a:p>
        </p:txBody>
      </p:sp>
      <p:sp>
        <p:nvSpPr>
          <p:cNvPr id="12" name="Text Placeholder 3"/>
          <p:cNvSpPr>
            <a:spLocks noGrp="1"/>
          </p:cNvSpPr>
          <p:nvPr>
            <p:ph type="body" sz="half" idx="17"/>
          </p:nvPr>
        </p:nvSpPr>
        <p:spPr>
          <a:xfrm>
            <a:off x="8508103" y="4140976"/>
            <a:ext cx="3510625" cy="4095397"/>
          </a:xfrm>
        </p:spPr>
        <p:txBody>
          <a:bodyPr anchor="t">
            <a:normAutofit/>
          </a:bodyPr>
          <a:lstStyle>
            <a:lvl1pPr marL="0" indent="0" algn="ctr">
              <a:buNone/>
              <a:defRPr sz="1991"/>
            </a:lvl1pPr>
            <a:lvl2pPr marL="650230" indent="0">
              <a:buNone/>
              <a:defRPr sz="1707"/>
            </a:lvl2pPr>
            <a:lvl3pPr marL="1300460" indent="0">
              <a:buNone/>
              <a:defRPr sz="1422"/>
            </a:lvl3pPr>
            <a:lvl4pPr marL="1950690" indent="0">
              <a:buNone/>
              <a:defRPr sz="1280"/>
            </a:lvl4pPr>
            <a:lvl5pPr marL="2600919" indent="0">
              <a:buNone/>
              <a:defRPr sz="1280"/>
            </a:lvl5pPr>
            <a:lvl6pPr marL="3251149" indent="0">
              <a:buNone/>
              <a:defRPr sz="1280"/>
            </a:lvl6pPr>
            <a:lvl7pPr marL="3901379" indent="0">
              <a:buNone/>
              <a:defRPr sz="1280"/>
            </a:lvl7pPr>
            <a:lvl8pPr marL="4551609" indent="0">
              <a:buNone/>
              <a:defRPr sz="1280"/>
            </a:lvl8pPr>
            <a:lvl9pPr marL="5201839" indent="0">
              <a:buNone/>
              <a:defRPr sz="1280"/>
            </a:lvl9pPr>
          </a:lstStyle>
          <a:p>
            <a:pPr lvl="0"/>
            <a:r>
              <a:rPr lang="en-US"/>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07-May-18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6CB4B4D-7CA3-9044-876B-883B54F8677D}" type="slidenum">
              <a:rPr lang="en-SG" smtClean="0"/>
              <a:t>‹#›</a:t>
            </a:fld>
            <a:endParaRPr lang="en-SG" dirty="0"/>
          </a:p>
        </p:txBody>
      </p:sp>
    </p:spTree>
    <p:extLst>
      <p:ext uri="{BB962C8B-B14F-4D97-AF65-F5344CB8AC3E}">
        <p14:creationId xmlns:p14="http://schemas.microsoft.com/office/powerpoint/2010/main" val="117427075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974714" y="866989"/>
            <a:ext cx="11044014" cy="1885245"/>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74716" y="5673453"/>
            <a:ext cx="3518885" cy="819573"/>
          </a:xfrm>
        </p:spPr>
        <p:txBody>
          <a:bodyPr anchor="b">
            <a:noAutofit/>
          </a:bodyPr>
          <a:lstStyle>
            <a:lvl1pPr marL="0" indent="0" algn="ctr">
              <a:lnSpc>
                <a:spcPct val="100000"/>
              </a:lnSpc>
              <a:buNone/>
              <a:defRPr sz="2844" b="0">
                <a:solidFill>
                  <a:schemeClr val="tx1"/>
                </a:solidFill>
              </a:defRPr>
            </a:lvl1pPr>
            <a:lvl2pPr marL="650230" indent="0">
              <a:buNone/>
              <a:defRPr sz="2844" b="1"/>
            </a:lvl2pPr>
            <a:lvl3pPr marL="1300460" indent="0">
              <a:buNone/>
              <a:defRPr sz="2560" b="1"/>
            </a:lvl3pPr>
            <a:lvl4pPr marL="1950690" indent="0">
              <a:buNone/>
              <a:defRPr sz="2276" b="1"/>
            </a:lvl4pPr>
            <a:lvl5pPr marL="2600919" indent="0">
              <a:buNone/>
              <a:defRPr sz="2276" b="1"/>
            </a:lvl5pPr>
            <a:lvl6pPr marL="3251149" indent="0">
              <a:buNone/>
              <a:defRPr sz="2276" b="1"/>
            </a:lvl6pPr>
            <a:lvl7pPr marL="3901379" indent="0">
              <a:buNone/>
              <a:defRPr sz="2276" b="1"/>
            </a:lvl7pPr>
            <a:lvl8pPr marL="4551609" indent="0">
              <a:buNone/>
              <a:defRPr sz="2276" b="1"/>
            </a:lvl8pPr>
            <a:lvl9pPr marL="5201839" indent="0">
              <a:buNone/>
              <a:defRPr sz="2276" b="1"/>
            </a:lvl9pPr>
          </a:lstStyle>
          <a:p>
            <a:pPr lvl="0"/>
            <a:r>
              <a:rPr lang="en-US"/>
              <a:t>Edit Master text styles</a:t>
            </a:r>
          </a:p>
        </p:txBody>
      </p:sp>
      <p:sp>
        <p:nvSpPr>
          <p:cNvPr id="20" name="Picture Placeholder 2"/>
          <p:cNvSpPr>
            <a:spLocks noGrp="1" noChangeAspect="1"/>
          </p:cNvSpPr>
          <p:nvPr>
            <p:ph type="pic" idx="15"/>
          </p:nvPr>
        </p:nvSpPr>
        <p:spPr>
          <a:xfrm>
            <a:off x="1164821" y="2975623"/>
            <a:ext cx="3136054" cy="2167467"/>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2276"/>
            </a:lvl1pPr>
            <a:lvl2pPr marL="650230" indent="0">
              <a:buNone/>
              <a:defRPr sz="2276"/>
            </a:lvl2pPr>
            <a:lvl3pPr marL="1300460" indent="0">
              <a:buNone/>
              <a:defRPr sz="2276"/>
            </a:lvl3pPr>
            <a:lvl4pPr marL="1950690" indent="0">
              <a:buNone/>
              <a:defRPr sz="2276"/>
            </a:lvl4pPr>
            <a:lvl5pPr marL="2600919" indent="0">
              <a:buNone/>
              <a:defRPr sz="2276"/>
            </a:lvl5pPr>
            <a:lvl6pPr marL="3251149" indent="0">
              <a:buNone/>
              <a:defRPr sz="2276"/>
            </a:lvl6pPr>
            <a:lvl7pPr marL="3901379" indent="0">
              <a:buNone/>
              <a:defRPr sz="2276"/>
            </a:lvl7pPr>
            <a:lvl8pPr marL="4551609" indent="0">
              <a:buNone/>
              <a:defRPr sz="2276"/>
            </a:lvl8pPr>
            <a:lvl9pPr marL="5201839" indent="0">
              <a:buNone/>
              <a:defRPr sz="2276"/>
            </a:lvl9pPr>
          </a:lstStyle>
          <a:p>
            <a:r>
              <a:rPr lang="en-US" dirty="0"/>
              <a:t>Click icon to add picture</a:t>
            </a:r>
          </a:p>
        </p:txBody>
      </p:sp>
      <p:sp>
        <p:nvSpPr>
          <p:cNvPr id="21" name="Text Placeholder 3"/>
          <p:cNvSpPr>
            <a:spLocks noGrp="1"/>
          </p:cNvSpPr>
          <p:nvPr>
            <p:ph type="body" sz="half" idx="18"/>
          </p:nvPr>
        </p:nvSpPr>
        <p:spPr>
          <a:xfrm>
            <a:off x="974716" y="6493026"/>
            <a:ext cx="3518885" cy="1743349"/>
          </a:xfrm>
        </p:spPr>
        <p:txBody>
          <a:bodyPr anchor="t">
            <a:normAutofit/>
          </a:bodyPr>
          <a:lstStyle>
            <a:lvl1pPr marL="0" indent="0" algn="ctr">
              <a:buNone/>
              <a:defRPr sz="1991"/>
            </a:lvl1pPr>
            <a:lvl2pPr marL="650230" indent="0">
              <a:buNone/>
              <a:defRPr sz="1707"/>
            </a:lvl2pPr>
            <a:lvl3pPr marL="1300460" indent="0">
              <a:buNone/>
              <a:defRPr sz="1422"/>
            </a:lvl3pPr>
            <a:lvl4pPr marL="1950690" indent="0">
              <a:buNone/>
              <a:defRPr sz="1280"/>
            </a:lvl4pPr>
            <a:lvl5pPr marL="2600919" indent="0">
              <a:buNone/>
              <a:defRPr sz="1280"/>
            </a:lvl5pPr>
            <a:lvl6pPr marL="3251149" indent="0">
              <a:buNone/>
              <a:defRPr sz="1280"/>
            </a:lvl6pPr>
            <a:lvl7pPr marL="3901379" indent="0">
              <a:buNone/>
              <a:defRPr sz="1280"/>
            </a:lvl7pPr>
            <a:lvl8pPr marL="4551609" indent="0">
              <a:buNone/>
              <a:defRPr sz="1280"/>
            </a:lvl8pPr>
            <a:lvl9pPr marL="5201839" indent="0">
              <a:buNone/>
              <a:defRPr sz="1280"/>
            </a:lvl9pPr>
          </a:lstStyle>
          <a:p>
            <a:pPr lvl="0"/>
            <a:r>
              <a:rPr lang="en-US"/>
              <a:t>Edit Master text styles</a:t>
            </a:r>
          </a:p>
        </p:txBody>
      </p:sp>
      <p:sp>
        <p:nvSpPr>
          <p:cNvPr id="22" name="Text Placeholder 4"/>
          <p:cNvSpPr>
            <a:spLocks noGrp="1"/>
          </p:cNvSpPr>
          <p:nvPr>
            <p:ph type="body" sz="quarter" idx="3"/>
          </p:nvPr>
        </p:nvSpPr>
        <p:spPr>
          <a:xfrm>
            <a:off x="4738882" y="5673453"/>
            <a:ext cx="3518915" cy="819573"/>
          </a:xfrm>
        </p:spPr>
        <p:txBody>
          <a:bodyPr anchor="b">
            <a:noAutofit/>
          </a:bodyPr>
          <a:lstStyle>
            <a:lvl1pPr marL="0" indent="0" algn="ctr">
              <a:lnSpc>
                <a:spcPct val="100000"/>
              </a:lnSpc>
              <a:buNone/>
              <a:defRPr sz="2844" b="0">
                <a:solidFill>
                  <a:schemeClr val="tx1"/>
                </a:solidFill>
              </a:defRPr>
            </a:lvl1pPr>
            <a:lvl2pPr marL="650230" indent="0">
              <a:buNone/>
              <a:defRPr sz="2844" b="1"/>
            </a:lvl2pPr>
            <a:lvl3pPr marL="1300460" indent="0">
              <a:buNone/>
              <a:defRPr sz="2560" b="1"/>
            </a:lvl3pPr>
            <a:lvl4pPr marL="1950690" indent="0">
              <a:buNone/>
              <a:defRPr sz="2276" b="1"/>
            </a:lvl4pPr>
            <a:lvl5pPr marL="2600919" indent="0">
              <a:buNone/>
              <a:defRPr sz="2276" b="1"/>
            </a:lvl5pPr>
            <a:lvl6pPr marL="3251149" indent="0">
              <a:buNone/>
              <a:defRPr sz="2276" b="1"/>
            </a:lvl6pPr>
            <a:lvl7pPr marL="3901379" indent="0">
              <a:buNone/>
              <a:defRPr sz="2276" b="1"/>
            </a:lvl7pPr>
            <a:lvl8pPr marL="4551609" indent="0">
              <a:buNone/>
              <a:defRPr sz="2276" b="1"/>
            </a:lvl8pPr>
            <a:lvl9pPr marL="5201839" indent="0">
              <a:buNone/>
              <a:defRPr sz="2276" b="1"/>
            </a:lvl9pPr>
          </a:lstStyle>
          <a:p>
            <a:pPr lvl="0"/>
            <a:r>
              <a:rPr lang="en-US"/>
              <a:t>Edit Master text styles</a:t>
            </a:r>
          </a:p>
        </p:txBody>
      </p:sp>
      <p:sp>
        <p:nvSpPr>
          <p:cNvPr id="23" name="Picture Placeholder 2"/>
          <p:cNvSpPr>
            <a:spLocks noGrp="1" noChangeAspect="1"/>
          </p:cNvSpPr>
          <p:nvPr>
            <p:ph type="pic" idx="21"/>
          </p:nvPr>
        </p:nvSpPr>
        <p:spPr>
          <a:xfrm>
            <a:off x="4873596" y="2975623"/>
            <a:ext cx="3125894" cy="2167467"/>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2276"/>
            </a:lvl1pPr>
            <a:lvl2pPr marL="650230" indent="0">
              <a:buNone/>
              <a:defRPr sz="2276"/>
            </a:lvl2pPr>
            <a:lvl3pPr marL="1300460" indent="0">
              <a:buNone/>
              <a:defRPr sz="2276"/>
            </a:lvl3pPr>
            <a:lvl4pPr marL="1950690" indent="0">
              <a:buNone/>
              <a:defRPr sz="2276"/>
            </a:lvl4pPr>
            <a:lvl5pPr marL="2600919" indent="0">
              <a:buNone/>
              <a:defRPr sz="2276"/>
            </a:lvl5pPr>
            <a:lvl6pPr marL="3251149" indent="0">
              <a:buNone/>
              <a:defRPr sz="2276"/>
            </a:lvl6pPr>
            <a:lvl7pPr marL="3901379" indent="0">
              <a:buNone/>
              <a:defRPr sz="2276"/>
            </a:lvl7pPr>
            <a:lvl8pPr marL="4551609" indent="0">
              <a:buNone/>
              <a:defRPr sz="2276"/>
            </a:lvl8pPr>
            <a:lvl9pPr marL="5201839" indent="0">
              <a:buNone/>
              <a:defRPr sz="2276"/>
            </a:lvl9pPr>
          </a:lstStyle>
          <a:p>
            <a:r>
              <a:rPr lang="en-US" dirty="0"/>
              <a:t>Click icon to add picture</a:t>
            </a:r>
          </a:p>
        </p:txBody>
      </p:sp>
      <p:sp>
        <p:nvSpPr>
          <p:cNvPr id="24" name="Text Placeholder 3"/>
          <p:cNvSpPr>
            <a:spLocks noGrp="1"/>
          </p:cNvSpPr>
          <p:nvPr>
            <p:ph type="body" sz="half" idx="19"/>
          </p:nvPr>
        </p:nvSpPr>
        <p:spPr>
          <a:xfrm>
            <a:off x="4737438" y="6493025"/>
            <a:ext cx="3520358" cy="1743349"/>
          </a:xfrm>
        </p:spPr>
        <p:txBody>
          <a:bodyPr anchor="t">
            <a:normAutofit/>
          </a:bodyPr>
          <a:lstStyle>
            <a:lvl1pPr marL="0" indent="0" algn="ctr">
              <a:buNone/>
              <a:defRPr sz="1991"/>
            </a:lvl1pPr>
            <a:lvl2pPr marL="650230" indent="0">
              <a:buNone/>
              <a:defRPr sz="1707"/>
            </a:lvl2pPr>
            <a:lvl3pPr marL="1300460" indent="0">
              <a:buNone/>
              <a:defRPr sz="1422"/>
            </a:lvl3pPr>
            <a:lvl4pPr marL="1950690" indent="0">
              <a:buNone/>
              <a:defRPr sz="1280"/>
            </a:lvl4pPr>
            <a:lvl5pPr marL="2600919" indent="0">
              <a:buNone/>
              <a:defRPr sz="1280"/>
            </a:lvl5pPr>
            <a:lvl6pPr marL="3251149" indent="0">
              <a:buNone/>
              <a:defRPr sz="1280"/>
            </a:lvl6pPr>
            <a:lvl7pPr marL="3901379" indent="0">
              <a:buNone/>
              <a:defRPr sz="1280"/>
            </a:lvl7pPr>
            <a:lvl8pPr marL="4551609" indent="0">
              <a:buNone/>
              <a:defRPr sz="1280"/>
            </a:lvl8pPr>
            <a:lvl9pPr marL="5201839" indent="0">
              <a:buNone/>
              <a:defRPr sz="1280"/>
            </a:lvl9pPr>
          </a:lstStyle>
          <a:p>
            <a:pPr lvl="0"/>
            <a:r>
              <a:rPr lang="en-US"/>
              <a:t>Edit Master text styles</a:t>
            </a:r>
          </a:p>
        </p:txBody>
      </p:sp>
      <p:sp>
        <p:nvSpPr>
          <p:cNvPr id="25" name="Text Placeholder 4"/>
          <p:cNvSpPr>
            <a:spLocks noGrp="1"/>
          </p:cNvSpPr>
          <p:nvPr>
            <p:ph type="body" sz="quarter" idx="13"/>
          </p:nvPr>
        </p:nvSpPr>
        <p:spPr>
          <a:xfrm>
            <a:off x="8504985" y="5673453"/>
            <a:ext cx="3509227" cy="819573"/>
          </a:xfrm>
        </p:spPr>
        <p:txBody>
          <a:bodyPr anchor="b">
            <a:noAutofit/>
          </a:bodyPr>
          <a:lstStyle>
            <a:lvl1pPr marL="0" indent="0" algn="ctr">
              <a:lnSpc>
                <a:spcPct val="100000"/>
              </a:lnSpc>
              <a:buNone/>
              <a:defRPr sz="2844" b="0">
                <a:solidFill>
                  <a:schemeClr val="tx1"/>
                </a:solidFill>
              </a:defRPr>
            </a:lvl1pPr>
            <a:lvl2pPr marL="650230" indent="0">
              <a:buNone/>
              <a:defRPr sz="2844" b="1"/>
            </a:lvl2pPr>
            <a:lvl3pPr marL="1300460" indent="0">
              <a:buNone/>
              <a:defRPr sz="2560" b="1"/>
            </a:lvl3pPr>
            <a:lvl4pPr marL="1950690" indent="0">
              <a:buNone/>
              <a:defRPr sz="2276" b="1"/>
            </a:lvl4pPr>
            <a:lvl5pPr marL="2600919" indent="0">
              <a:buNone/>
              <a:defRPr sz="2276" b="1"/>
            </a:lvl5pPr>
            <a:lvl6pPr marL="3251149" indent="0">
              <a:buNone/>
              <a:defRPr sz="2276" b="1"/>
            </a:lvl6pPr>
            <a:lvl7pPr marL="3901379" indent="0">
              <a:buNone/>
              <a:defRPr sz="2276" b="1"/>
            </a:lvl7pPr>
            <a:lvl8pPr marL="4551609" indent="0">
              <a:buNone/>
              <a:defRPr sz="2276" b="1"/>
            </a:lvl8pPr>
            <a:lvl9pPr marL="5201839" indent="0">
              <a:buNone/>
              <a:defRPr sz="2276" b="1"/>
            </a:lvl9pPr>
          </a:lstStyle>
          <a:p>
            <a:pPr lvl="0"/>
            <a:r>
              <a:rPr lang="en-US"/>
              <a:t>Edit Master text styles</a:t>
            </a:r>
          </a:p>
        </p:txBody>
      </p:sp>
      <p:sp>
        <p:nvSpPr>
          <p:cNvPr id="26" name="Picture Placeholder 2"/>
          <p:cNvSpPr>
            <a:spLocks noGrp="1" noChangeAspect="1"/>
          </p:cNvSpPr>
          <p:nvPr>
            <p:ph type="pic" idx="22"/>
          </p:nvPr>
        </p:nvSpPr>
        <p:spPr>
          <a:xfrm>
            <a:off x="8696325" y="2975623"/>
            <a:ext cx="3127588" cy="2167467"/>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2276"/>
            </a:lvl1pPr>
            <a:lvl2pPr marL="650230" indent="0">
              <a:buNone/>
              <a:defRPr sz="2276"/>
            </a:lvl2pPr>
            <a:lvl3pPr marL="1300460" indent="0">
              <a:buNone/>
              <a:defRPr sz="2276"/>
            </a:lvl3pPr>
            <a:lvl4pPr marL="1950690" indent="0">
              <a:buNone/>
              <a:defRPr sz="2276"/>
            </a:lvl4pPr>
            <a:lvl5pPr marL="2600919" indent="0">
              <a:buNone/>
              <a:defRPr sz="2276"/>
            </a:lvl5pPr>
            <a:lvl6pPr marL="3251149" indent="0">
              <a:buNone/>
              <a:defRPr sz="2276"/>
            </a:lvl6pPr>
            <a:lvl7pPr marL="3901379" indent="0">
              <a:buNone/>
              <a:defRPr sz="2276"/>
            </a:lvl7pPr>
            <a:lvl8pPr marL="4551609" indent="0">
              <a:buNone/>
              <a:defRPr sz="2276"/>
            </a:lvl8pPr>
            <a:lvl9pPr marL="5201839" indent="0">
              <a:buNone/>
              <a:defRPr sz="2276"/>
            </a:lvl9pPr>
          </a:lstStyle>
          <a:p>
            <a:r>
              <a:rPr lang="en-US" dirty="0"/>
              <a:t>Click icon to add picture</a:t>
            </a:r>
          </a:p>
        </p:txBody>
      </p:sp>
      <p:sp>
        <p:nvSpPr>
          <p:cNvPr id="27" name="Text Placeholder 3"/>
          <p:cNvSpPr>
            <a:spLocks noGrp="1"/>
          </p:cNvSpPr>
          <p:nvPr>
            <p:ph type="body" sz="half" idx="20"/>
          </p:nvPr>
        </p:nvSpPr>
        <p:spPr>
          <a:xfrm>
            <a:off x="8504850" y="6493027"/>
            <a:ext cx="3513876" cy="1743346"/>
          </a:xfrm>
        </p:spPr>
        <p:txBody>
          <a:bodyPr anchor="t">
            <a:normAutofit/>
          </a:bodyPr>
          <a:lstStyle>
            <a:lvl1pPr marL="0" indent="0" algn="ctr">
              <a:buNone/>
              <a:defRPr sz="1991"/>
            </a:lvl1pPr>
            <a:lvl2pPr marL="650230" indent="0">
              <a:buNone/>
              <a:defRPr sz="1707"/>
            </a:lvl2pPr>
            <a:lvl3pPr marL="1300460" indent="0">
              <a:buNone/>
              <a:defRPr sz="1422"/>
            </a:lvl3pPr>
            <a:lvl4pPr marL="1950690" indent="0">
              <a:buNone/>
              <a:defRPr sz="1280"/>
            </a:lvl4pPr>
            <a:lvl5pPr marL="2600919" indent="0">
              <a:buNone/>
              <a:defRPr sz="1280"/>
            </a:lvl5pPr>
            <a:lvl6pPr marL="3251149" indent="0">
              <a:buNone/>
              <a:defRPr sz="1280"/>
            </a:lvl6pPr>
            <a:lvl7pPr marL="3901379" indent="0">
              <a:buNone/>
              <a:defRPr sz="1280"/>
            </a:lvl7pPr>
            <a:lvl8pPr marL="4551609" indent="0">
              <a:buNone/>
              <a:defRPr sz="1280"/>
            </a:lvl8pPr>
            <a:lvl9pPr marL="5201839" indent="0">
              <a:buNone/>
              <a:defRPr sz="1280"/>
            </a:lvl9pPr>
          </a:lstStyle>
          <a:p>
            <a:pPr lvl="0"/>
            <a:r>
              <a:rPr lang="en-US"/>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07-May-18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6CB4B4D-7CA3-9044-876B-883B54F8677D}" type="slidenum">
              <a:rPr lang="en-SG" smtClean="0"/>
              <a:t>‹#›</a:t>
            </a:fld>
            <a:endParaRPr lang="en-SG" dirty="0"/>
          </a:p>
        </p:txBody>
      </p:sp>
    </p:spTree>
    <p:extLst>
      <p:ext uri="{BB962C8B-B14F-4D97-AF65-F5344CB8AC3E}">
        <p14:creationId xmlns:p14="http://schemas.microsoft.com/office/powerpoint/2010/main" val="161448160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07-May-18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CB4B4D-7CA3-9044-876B-883B54F8677D}" type="slidenum">
              <a:rPr lang="en-SG" smtClean="0"/>
              <a:t>‹#›</a:t>
            </a:fld>
            <a:endParaRPr lang="en-SG" dirty="0"/>
          </a:p>
        </p:txBody>
      </p:sp>
    </p:spTree>
    <p:extLst>
      <p:ext uri="{BB962C8B-B14F-4D97-AF65-F5344CB8AC3E}">
        <p14:creationId xmlns:p14="http://schemas.microsoft.com/office/powerpoint/2010/main" val="362609134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306561" y="866987"/>
            <a:ext cx="2712168" cy="7369388"/>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74715" y="866987"/>
            <a:ext cx="8169286" cy="736938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07-May-18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CB4B4D-7CA3-9044-876B-883B54F8677D}" type="slidenum">
              <a:rPr lang="en-SG" smtClean="0"/>
              <a:t>‹#›</a:t>
            </a:fld>
            <a:endParaRPr lang="en-SG" dirty="0"/>
          </a:p>
        </p:txBody>
      </p:sp>
    </p:spTree>
    <p:extLst>
      <p:ext uri="{BB962C8B-B14F-4D97-AF65-F5344CB8AC3E}">
        <p14:creationId xmlns:p14="http://schemas.microsoft.com/office/powerpoint/2010/main" val="393162515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2041" y="-12043"/>
            <a:ext cx="13041499" cy="977768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Freeform 28"/>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lumMod val="75000"/>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607958" y="3419782"/>
            <a:ext cx="8286889" cy="2341407"/>
          </a:xfrm>
        </p:spPr>
        <p:txBody>
          <a:bodyPr anchor="b">
            <a:noAutofit/>
          </a:bodyPr>
          <a:lstStyle>
            <a:lvl1pPr algn="r">
              <a:defRPr sz="768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607958" y="5761187"/>
            <a:ext cx="8286889" cy="1560034"/>
          </a:xfrm>
        </p:spPr>
        <p:txBody>
          <a:bodyPr anchor="t"/>
          <a:lstStyle>
            <a:lvl1pPr marL="0" indent="0" algn="r">
              <a:buNone/>
              <a:defRPr>
                <a:solidFill>
                  <a:schemeClr val="tx1">
                    <a:lumMod val="50000"/>
                    <a:lumOff val="50000"/>
                  </a:schemeClr>
                </a:solidFill>
              </a:defRPr>
            </a:lvl1pPr>
            <a:lvl2pPr marL="650230" indent="0" algn="ctr">
              <a:buNone/>
              <a:defRPr>
                <a:solidFill>
                  <a:schemeClr val="tx1">
                    <a:tint val="75000"/>
                  </a:schemeClr>
                </a:solidFill>
              </a:defRPr>
            </a:lvl2pPr>
            <a:lvl3pPr marL="1300460" indent="0" algn="ctr">
              <a:buNone/>
              <a:defRPr>
                <a:solidFill>
                  <a:schemeClr val="tx1">
                    <a:tint val="75000"/>
                  </a:schemeClr>
                </a:solidFill>
              </a:defRPr>
            </a:lvl3pPr>
            <a:lvl4pPr marL="1950690" indent="0" algn="ctr">
              <a:buNone/>
              <a:defRPr>
                <a:solidFill>
                  <a:schemeClr val="tx1">
                    <a:tint val="75000"/>
                  </a:schemeClr>
                </a:solidFill>
              </a:defRPr>
            </a:lvl4pPr>
            <a:lvl5pPr marL="2600919" indent="0" algn="ctr">
              <a:buNone/>
              <a:defRPr>
                <a:solidFill>
                  <a:schemeClr val="tx1">
                    <a:tint val="75000"/>
                  </a:schemeClr>
                </a:solidFill>
              </a:defRPr>
            </a:lvl5pPr>
            <a:lvl6pPr marL="3251149" indent="0" algn="ctr">
              <a:buNone/>
              <a:defRPr>
                <a:solidFill>
                  <a:schemeClr val="tx1">
                    <a:tint val="75000"/>
                  </a:schemeClr>
                </a:solidFill>
              </a:defRPr>
            </a:lvl6pPr>
            <a:lvl7pPr marL="3901379" indent="0" algn="ctr">
              <a:buNone/>
              <a:defRPr>
                <a:solidFill>
                  <a:schemeClr val="tx1">
                    <a:tint val="75000"/>
                  </a:schemeClr>
                </a:solidFill>
              </a:defRPr>
            </a:lvl7pPr>
            <a:lvl8pPr marL="4551609" indent="0" algn="ctr">
              <a:buNone/>
              <a:defRPr>
                <a:solidFill>
                  <a:schemeClr val="tx1">
                    <a:tint val="75000"/>
                  </a:schemeClr>
                </a:solidFill>
              </a:defRPr>
            </a:lvl8pPr>
            <a:lvl9pPr marL="5201839"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07-May-18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CB4B4D-7CA3-9044-876B-883B54F8677D}" type="slidenum">
              <a:rPr lang="en-SG" smtClean="0"/>
              <a:t>‹#›</a:t>
            </a:fld>
            <a:endParaRPr lang="en-SG" dirty="0"/>
          </a:p>
        </p:txBody>
      </p:sp>
    </p:spTree>
    <p:extLst>
      <p:ext uri="{BB962C8B-B14F-4D97-AF65-F5344CB8AC3E}">
        <p14:creationId xmlns:p14="http://schemas.microsoft.com/office/powerpoint/2010/main" val="34926588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
        <p:cNvGrpSpPr/>
        <p:nvPr/>
      </p:nvGrpSpPr>
      <p:grpSpPr>
        <a:xfrm>
          <a:off x="0" y="0"/>
          <a:ext cx="0" cy="0"/>
          <a:chOff x="0" y="0"/>
          <a:chExt cx="0" cy="0"/>
        </a:xfrm>
      </p:grpSpPr>
      <p:sp>
        <p:nvSpPr>
          <p:cNvPr id="30" name="Title Text"/>
          <p:cNvSpPr txBox="1">
            <a:spLocks noGrp="1"/>
          </p:cNvSpPr>
          <p:nvPr>
            <p:ph type="title"/>
          </p:nvPr>
        </p:nvSpPr>
        <p:spPr>
          <a:xfrm>
            <a:off x="1270000" y="3225800"/>
            <a:ext cx="10464800" cy="3302000"/>
          </a:xfrm>
          <a:prstGeom prst="rect">
            <a:avLst/>
          </a:prstGeom>
        </p:spPr>
        <p:txBody>
          <a:bodyPr/>
          <a:lstStyle/>
          <a:p>
            <a:r>
              <a:t>Title Text</a:t>
            </a:r>
          </a:p>
        </p:txBody>
      </p:sp>
      <p:sp>
        <p:nvSpPr>
          <p:cNvPr id="31" name="Slide Number"/>
          <p:cNvSpPr txBox="1">
            <a:spLocks noGrp="1"/>
          </p:cNvSpPr>
          <p:nvPr>
            <p:ph type="sldNum" sz="quarter" idx="2"/>
          </p:nvPr>
        </p:nvSpPr>
        <p:spPr>
          <a:prstGeom prst="rect">
            <a:avLst/>
          </a:prstGeom>
        </p:spPr>
        <p:txBody>
          <a:bodyPr/>
          <a:lstStyle/>
          <a:p>
            <a:fld id="{86CB4B4D-7CA3-9044-876B-883B54F8677D}" type="slidenum">
              <a:t>‹#›</a:t>
            </a:fld>
            <a:endParaRPr dirty="0"/>
          </a:p>
        </p:txBody>
      </p:sp>
    </p:spTree>
  </p:cSld>
  <p:clrMapOvr>
    <a:masterClrMapping/>
  </p:clrMapOvr>
  <p:transition spd="med"/>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512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0DDF080-5E8C-48AD-84E5-6C08B304C14E}" type="datetimeFigureOut">
              <a:rPr lang="en-US" smtClean="0"/>
              <a:t>07-May-18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CB4B4D-7CA3-9044-876B-883B54F8677D}" type="slidenum">
              <a:rPr lang="en-SG" smtClean="0"/>
              <a:t>‹#›</a:t>
            </a:fld>
            <a:endParaRPr lang="en-SG" dirty="0"/>
          </a:p>
        </p:txBody>
      </p:sp>
    </p:spTree>
    <p:extLst>
      <p:ext uri="{BB962C8B-B14F-4D97-AF65-F5344CB8AC3E}">
        <p14:creationId xmlns:p14="http://schemas.microsoft.com/office/powerpoint/2010/main" val="15762740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66985" y="3841235"/>
            <a:ext cx="9027861" cy="2597804"/>
          </a:xfrm>
        </p:spPr>
        <p:txBody>
          <a:bodyPr anchor="b"/>
          <a:lstStyle>
            <a:lvl1pPr algn="l">
              <a:defRPr sz="5689" b="0" cap="none"/>
            </a:lvl1pPr>
          </a:lstStyle>
          <a:p>
            <a:r>
              <a:rPr lang="en-US"/>
              <a:t>Click to edit Master title style</a:t>
            </a:r>
            <a:endParaRPr lang="en-US" dirty="0"/>
          </a:p>
        </p:txBody>
      </p:sp>
      <p:sp>
        <p:nvSpPr>
          <p:cNvPr id="3" name="Text Placeholder 2"/>
          <p:cNvSpPr>
            <a:spLocks noGrp="1"/>
          </p:cNvSpPr>
          <p:nvPr>
            <p:ph type="body" idx="1"/>
          </p:nvPr>
        </p:nvSpPr>
        <p:spPr>
          <a:xfrm>
            <a:off x="866985" y="6439037"/>
            <a:ext cx="9027861" cy="1223680"/>
          </a:xfrm>
        </p:spPr>
        <p:txBody>
          <a:bodyPr anchor="t"/>
          <a:lstStyle>
            <a:lvl1pPr marL="0" indent="0" algn="l">
              <a:buNone/>
              <a:defRPr sz="2844">
                <a:solidFill>
                  <a:schemeClr val="tx1"/>
                </a:solidFill>
              </a:defRPr>
            </a:lvl1pPr>
            <a:lvl2pPr marL="650230" indent="0">
              <a:buNone/>
              <a:defRPr sz="2560">
                <a:solidFill>
                  <a:schemeClr val="tx1">
                    <a:tint val="75000"/>
                  </a:schemeClr>
                </a:solidFill>
              </a:defRPr>
            </a:lvl2pPr>
            <a:lvl3pPr marL="1300460" indent="0">
              <a:buNone/>
              <a:defRPr sz="2276">
                <a:solidFill>
                  <a:schemeClr val="tx1">
                    <a:tint val="75000"/>
                  </a:schemeClr>
                </a:solidFill>
              </a:defRPr>
            </a:lvl3pPr>
            <a:lvl4pPr marL="1950690" indent="0">
              <a:buNone/>
              <a:defRPr sz="1991">
                <a:solidFill>
                  <a:schemeClr val="tx1">
                    <a:tint val="75000"/>
                  </a:schemeClr>
                </a:solidFill>
              </a:defRPr>
            </a:lvl4pPr>
            <a:lvl5pPr marL="2600919" indent="0">
              <a:buNone/>
              <a:defRPr sz="1991">
                <a:solidFill>
                  <a:schemeClr val="tx1">
                    <a:tint val="75000"/>
                  </a:schemeClr>
                </a:solidFill>
              </a:defRPr>
            </a:lvl5pPr>
            <a:lvl6pPr marL="3251149" indent="0">
              <a:buNone/>
              <a:defRPr sz="1991">
                <a:solidFill>
                  <a:schemeClr val="tx1">
                    <a:tint val="75000"/>
                  </a:schemeClr>
                </a:solidFill>
              </a:defRPr>
            </a:lvl6pPr>
            <a:lvl7pPr marL="3901379" indent="0">
              <a:buNone/>
              <a:defRPr sz="1991">
                <a:solidFill>
                  <a:schemeClr val="tx1">
                    <a:tint val="75000"/>
                  </a:schemeClr>
                </a:solidFill>
              </a:defRPr>
            </a:lvl7pPr>
            <a:lvl8pPr marL="4551609" indent="0">
              <a:buNone/>
              <a:defRPr sz="1991">
                <a:solidFill>
                  <a:schemeClr val="tx1">
                    <a:tint val="75000"/>
                  </a:schemeClr>
                </a:solidFill>
              </a:defRPr>
            </a:lvl8pPr>
            <a:lvl9pPr marL="5201839" indent="0">
              <a:buNone/>
              <a:defRPr sz="1991">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07-May-18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CB4B4D-7CA3-9044-876B-883B54F8677D}" type="slidenum">
              <a:rPr lang="en-SG" smtClean="0"/>
              <a:t>‹#›</a:t>
            </a:fld>
            <a:endParaRPr lang="en-SG" dirty="0"/>
          </a:p>
        </p:txBody>
      </p:sp>
    </p:spTree>
    <p:extLst>
      <p:ext uri="{BB962C8B-B14F-4D97-AF65-F5344CB8AC3E}">
        <p14:creationId xmlns:p14="http://schemas.microsoft.com/office/powerpoint/2010/main" val="207651226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66987" y="866987"/>
            <a:ext cx="9027860" cy="1878471"/>
          </a:xfrm>
        </p:spPr>
        <p:txBody>
          <a:bodyPr/>
          <a:lstStyle/>
          <a:p>
            <a:r>
              <a:rPr lang="en-US"/>
              <a:t>Click to edit Master title style</a:t>
            </a:r>
            <a:endParaRPr lang="en-US" dirty="0"/>
          </a:p>
        </p:txBody>
      </p:sp>
      <p:sp>
        <p:nvSpPr>
          <p:cNvPr id="3" name="Content Placeholder 2"/>
          <p:cNvSpPr>
            <a:spLocks noGrp="1"/>
          </p:cNvSpPr>
          <p:nvPr>
            <p:ph sz="half" idx="1"/>
          </p:nvPr>
        </p:nvSpPr>
        <p:spPr>
          <a:xfrm>
            <a:off x="866988" y="3072838"/>
            <a:ext cx="4391977" cy="5519320"/>
          </a:xfrm>
        </p:spPr>
        <p:txBody>
          <a:bodyPr>
            <a:normAutofit/>
          </a:bodyPr>
          <a:lstStyle>
            <a:lvl1pPr>
              <a:defRPr sz="2560"/>
            </a:lvl1pPr>
            <a:lvl2pPr>
              <a:defRPr sz="2276"/>
            </a:lvl2pPr>
            <a:lvl3pPr>
              <a:defRPr sz="1991"/>
            </a:lvl3pPr>
            <a:lvl4pPr>
              <a:defRPr sz="1707"/>
            </a:lvl4pPr>
            <a:lvl5pPr>
              <a:defRPr sz="1707"/>
            </a:lvl5pPr>
            <a:lvl6pPr>
              <a:defRPr sz="1707"/>
            </a:lvl6pPr>
            <a:lvl7pPr>
              <a:defRPr sz="1707"/>
            </a:lvl7pPr>
            <a:lvl8pPr>
              <a:defRPr sz="1707"/>
            </a:lvl8pPr>
            <a:lvl9pPr>
              <a:defRPr sz="1707"/>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502868" y="3072840"/>
            <a:ext cx="4391979" cy="5519322"/>
          </a:xfrm>
        </p:spPr>
        <p:txBody>
          <a:bodyPr>
            <a:normAutofit/>
          </a:bodyPr>
          <a:lstStyle>
            <a:lvl1pPr>
              <a:defRPr sz="2560"/>
            </a:lvl1pPr>
            <a:lvl2pPr>
              <a:defRPr sz="2276"/>
            </a:lvl2pPr>
            <a:lvl3pPr>
              <a:defRPr sz="1991"/>
            </a:lvl3pPr>
            <a:lvl4pPr>
              <a:defRPr sz="1707"/>
            </a:lvl4pPr>
            <a:lvl5pPr>
              <a:defRPr sz="1707"/>
            </a:lvl5pPr>
            <a:lvl6pPr>
              <a:defRPr sz="1707"/>
            </a:lvl6pPr>
            <a:lvl7pPr>
              <a:defRPr sz="1707"/>
            </a:lvl7pPr>
            <a:lvl8pPr>
              <a:defRPr sz="1707"/>
            </a:lvl8pPr>
            <a:lvl9pPr>
              <a:defRPr sz="1707"/>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07-May-18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CB4B4D-7CA3-9044-876B-883B54F8677D}" type="slidenum">
              <a:rPr lang="en-SG" smtClean="0"/>
              <a:t>‹#›</a:t>
            </a:fld>
            <a:endParaRPr lang="en-SG" dirty="0"/>
          </a:p>
        </p:txBody>
      </p:sp>
    </p:spTree>
    <p:extLst>
      <p:ext uri="{BB962C8B-B14F-4D97-AF65-F5344CB8AC3E}">
        <p14:creationId xmlns:p14="http://schemas.microsoft.com/office/powerpoint/2010/main" val="253728219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66986" y="866987"/>
            <a:ext cx="9027858" cy="1878471"/>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66985" y="3073398"/>
            <a:ext cx="4395622" cy="819573"/>
          </a:xfrm>
        </p:spPr>
        <p:txBody>
          <a:bodyPr anchor="b">
            <a:noAutofit/>
          </a:bodyPr>
          <a:lstStyle>
            <a:lvl1pPr marL="0" indent="0">
              <a:buNone/>
              <a:defRPr sz="3413" b="0"/>
            </a:lvl1pPr>
            <a:lvl2pPr marL="650230" indent="0">
              <a:buNone/>
              <a:defRPr sz="2844" b="1"/>
            </a:lvl2pPr>
            <a:lvl3pPr marL="1300460" indent="0">
              <a:buNone/>
              <a:defRPr sz="2560" b="1"/>
            </a:lvl3pPr>
            <a:lvl4pPr marL="1950690" indent="0">
              <a:buNone/>
              <a:defRPr sz="2276" b="1"/>
            </a:lvl4pPr>
            <a:lvl5pPr marL="2600919" indent="0">
              <a:buNone/>
              <a:defRPr sz="2276" b="1"/>
            </a:lvl5pPr>
            <a:lvl6pPr marL="3251149" indent="0">
              <a:buNone/>
              <a:defRPr sz="2276" b="1"/>
            </a:lvl6pPr>
            <a:lvl7pPr marL="3901379" indent="0">
              <a:buNone/>
              <a:defRPr sz="2276" b="1"/>
            </a:lvl7pPr>
            <a:lvl8pPr marL="4551609" indent="0">
              <a:buNone/>
              <a:defRPr sz="2276" b="1"/>
            </a:lvl8pPr>
            <a:lvl9pPr marL="5201839" indent="0">
              <a:buNone/>
              <a:defRPr sz="2276" b="1"/>
            </a:lvl9pPr>
          </a:lstStyle>
          <a:p>
            <a:pPr lvl="0"/>
            <a:r>
              <a:rPr lang="en-US"/>
              <a:t>Edit Master text styles</a:t>
            </a:r>
          </a:p>
        </p:txBody>
      </p:sp>
      <p:sp>
        <p:nvSpPr>
          <p:cNvPr id="4" name="Content Placeholder 3"/>
          <p:cNvSpPr>
            <a:spLocks noGrp="1"/>
          </p:cNvSpPr>
          <p:nvPr>
            <p:ph sz="half" idx="2"/>
          </p:nvPr>
        </p:nvSpPr>
        <p:spPr>
          <a:xfrm>
            <a:off x="866985" y="3892973"/>
            <a:ext cx="4395622" cy="4699189"/>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499222" y="3073398"/>
            <a:ext cx="4395622" cy="819573"/>
          </a:xfrm>
        </p:spPr>
        <p:txBody>
          <a:bodyPr anchor="b">
            <a:noAutofit/>
          </a:bodyPr>
          <a:lstStyle>
            <a:lvl1pPr marL="0" indent="0">
              <a:buNone/>
              <a:defRPr sz="3413" b="0"/>
            </a:lvl1pPr>
            <a:lvl2pPr marL="650230" indent="0">
              <a:buNone/>
              <a:defRPr sz="2844" b="1"/>
            </a:lvl2pPr>
            <a:lvl3pPr marL="1300460" indent="0">
              <a:buNone/>
              <a:defRPr sz="2560" b="1"/>
            </a:lvl3pPr>
            <a:lvl4pPr marL="1950690" indent="0">
              <a:buNone/>
              <a:defRPr sz="2276" b="1"/>
            </a:lvl4pPr>
            <a:lvl5pPr marL="2600919" indent="0">
              <a:buNone/>
              <a:defRPr sz="2276" b="1"/>
            </a:lvl5pPr>
            <a:lvl6pPr marL="3251149" indent="0">
              <a:buNone/>
              <a:defRPr sz="2276" b="1"/>
            </a:lvl6pPr>
            <a:lvl7pPr marL="3901379" indent="0">
              <a:buNone/>
              <a:defRPr sz="2276" b="1"/>
            </a:lvl7pPr>
            <a:lvl8pPr marL="4551609" indent="0">
              <a:buNone/>
              <a:defRPr sz="2276" b="1"/>
            </a:lvl8pPr>
            <a:lvl9pPr marL="5201839" indent="0">
              <a:buNone/>
              <a:defRPr sz="2276" b="1"/>
            </a:lvl9pPr>
          </a:lstStyle>
          <a:p>
            <a:pPr lvl="0"/>
            <a:r>
              <a:rPr lang="en-US"/>
              <a:t>Edit Master text styles</a:t>
            </a:r>
          </a:p>
        </p:txBody>
      </p:sp>
      <p:sp>
        <p:nvSpPr>
          <p:cNvPr id="6" name="Content Placeholder 5"/>
          <p:cNvSpPr>
            <a:spLocks noGrp="1"/>
          </p:cNvSpPr>
          <p:nvPr>
            <p:ph sz="quarter" idx="4"/>
          </p:nvPr>
        </p:nvSpPr>
        <p:spPr>
          <a:xfrm>
            <a:off x="5499222" y="3892973"/>
            <a:ext cx="4395622" cy="4699189"/>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07-May-18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6CB4B4D-7CA3-9044-876B-883B54F8677D}" type="slidenum">
              <a:rPr lang="en-SG" smtClean="0"/>
              <a:t>‹#›</a:t>
            </a:fld>
            <a:endParaRPr lang="en-SG" dirty="0"/>
          </a:p>
        </p:txBody>
      </p:sp>
    </p:spTree>
    <p:extLst>
      <p:ext uri="{BB962C8B-B14F-4D97-AF65-F5344CB8AC3E}">
        <p14:creationId xmlns:p14="http://schemas.microsoft.com/office/powerpoint/2010/main" val="75040688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66985" y="866987"/>
            <a:ext cx="9027860" cy="1878471"/>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07-May-18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6CB4B4D-7CA3-9044-876B-883B54F8677D}" type="slidenum">
              <a:rPr lang="en-SG" smtClean="0"/>
              <a:t>‹#›</a:t>
            </a:fld>
            <a:endParaRPr lang="en-SG" dirty="0"/>
          </a:p>
        </p:txBody>
      </p:sp>
    </p:spTree>
    <p:extLst>
      <p:ext uri="{BB962C8B-B14F-4D97-AF65-F5344CB8AC3E}">
        <p14:creationId xmlns:p14="http://schemas.microsoft.com/office/powerpoint/2010/main" val="292801016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07-May-18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6CB4B4D-7CA3-9044-876B-883B54F8677D}" type="slidenum">
              <a:rPr lang="en-SG" smtClean="0"/>
              <a:t>‹#›</a:t>
            </a:fld>
            <a:endParaRPr lang="en-SG" dirty="0"/>
          </a:p>
        </p:txBody>
      </p:sp>
    </p:spTree>
    <p:extLst>
      <p:ext uri="{BB962C8B-B14F-4D97-AF65-F5344CB8AC3E}">
        <p14:creationId xmlns:p14="http://schemas.microsoft.com/office/powerpoint/2010/main" val="260665575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985" y="2131348"/>
            <a:ext cx="3968259" cy="1818263"/>
          </a:xfrm>
        </p:spPr>
        <p:txBody>
          <a:bodyPr anchor="b">
            <a:normAutofit/>
          </a:bodyPr>
          <a:lstStyle>
            <a:lvl1pPr>
              <a:defRPr sz="2844"/>
            </a:lvl1pPr>
          </a:lstStyle>
          <a:p>
            <a:r>
              <a:rPr lang="en-US"/>
              <a:t>Click to edit Master title style</a:t>
            </a:r>
            <a:endParaRPr lang="en-US" dirty="0"/>
          </a:p>
        </p:txBody>
      </p:sp>
      <p:sp>
        <p:nvSpPr>
          <p:cNvPr id="3" name="Content Placeholder 2"/>
          <p:cNvSpPr>
            <a:spLocks noGrp="1"/>
          </p:cNvSpPr>
          <p:nvPr>
            <p:ph idx="1"/>
          </p:nvPr>
        </p:nvSpPr>
        <p:spPr>
          <a:xfrm>
            <a:off x="5079147" y="732338"/>
            <a:ext cx="4815697" cy="78598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66985" y="3949610"/>
            <a:ext cx="3968259" cy="3675661"/>
          </a:xfrm>
        </p:spPr>
        <p:txBody>
          <a:bodyPr>
            <a:normAutofit/>
          </a:bodyPr>
          <a:lstStyle>
            <a:lvl1pPr marL="0" indent="0">
              <a:buNone/>
              <a:defRPr sz="1991"/>
            </a:lvl1pPr>
            <a:lvl2pPr marL="487672" indent="0">
              <a:buNone/>
              <a:defRPr sz="1493"/>
            </a:lvl2pPr>
            <a:lvl3pPr marL="975345" indent="0">
              <a:buNone/>
              <a:defRPr sz="1280"/>
            </a:lvl3pPr>
            <a:lvl4pPr marL="1463017" indent="0">
              <a:buNone/>
              <a:defRPr sz="1067"/>
            </a:lvl4pPr>
            <a:lvl5pPr marL="1950690" indent="0">
              <a:buNone/>
              <a:defRPr sz="1067"/>
            </a:lvl5pPr>
            <a:lvl6pPr marL="2438362" indent="0">
              <a:buNone/>
              <a:defRPr sz="1067"/>
            </a:lvl6pPr>
            <a:lvl7pPr marL="2926034" indent="0">
              <a:buNone/>
              <a:defRPr sz="1067"/>
            </a:lvl7pPr>
            <a:lvl8pPr marL="3413707" indent="0">
              <a:buNone/>
              <a:defRPr sz="1067"/>
            </a:lvl8pPr>
            <a:lvl9pPr marL="3901379" indent="0">
              <a:buNone/>
              <a:defRPr sz="1067"/>
            </a:lvl9pPr>
          </a:lstStyle>
          <a:p>
            <a:pPr lvl="0"/>
            <a:r>
              <a:rPr lang="en-US"/>
              <a:t>Edit Master text styles</a:t>
            </a:r>
          </a:p>
        </p:txBody>
      </p:sp>
      <p:sp>
        <p:nvSpPr>
          <p:cNvPr id="5" name="Date Placeholder 4"/>
          <p:cNvSpPr>
            <a:spLocks noGrp="1"/>
          </p:cNvSpPr>
          <p:nvPr>
            <p:ph type="dt" sz="half" idx="10"/>
          </p:nvPr>
        </p:nvSpPr>
        <p:spPr/>
        <p:txBody>
          <a:bodyPr/>
          <a:lstStyle/>
          <a:p>
            <a:fld id="{70DDF080-5E8C-48AD-84E5-6C08B304C14E}" type="datetimeFigureOut">
              <a:rPr lang="en-US" smtClean="0"/>
              <a:t>07-May-18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CB4B4D-7CA3-9044-876B-883B54F8677D}" type="slidenum">
              <a:rPr lang="en-SG" smtClean="0"/>
              <a:t>‹#›</a:t>
            </a:fld>
            <a:endParaRPr lang="en-SG" dirty="0"/>
          </a:p>
        </p:txBody>
      </p:sp>
    </p:spTree>
    <p:extLst>
      <p:ext uri="{BB962C8B-B14F-4D97-AF65-F5344CB8AC3E}">
        <p14:creationId xmlns:p14="http://schemas.microsoft.com/office/powerpoint/2010/main" val="381133276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985" y="6827520"/>
            <a:ext cx="9027860" cy="806027"/>
          </a:xfrm>
        </p:spPr>
        <p:txBody>
          <a:bodyPr anchor="b">
            <a:normAutofit/>
          </a:bodyPr>
          <a:lstStyle>
            <a:lvl1pPr algn="l">
              <a:defRPr sz="3413"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866985" y="866986"/>
            <a:ext cx="9027860" cy="5469466"/>
          </a:xfrm>
        </p:spPr>
        <p:txBody>
          <a:bodyPr anchor="t">
            <a:normAutofit/>
          </a:bodyPr>
          <a:lstStyle>
            <a:lvl1pPr marL="0" indent="0" algn="ctr">
              <a:buNone/>
              <a:defRPr sz="2276"/>
            </a:lvl1pPr>
            <a:lvl2pPr marL="650230" indent="0">
              <a:buNone/>
              <a:defRPr sz="2276"/>
            </a:lvl2pPr>
            <a:lvl3pPr marL="1300460" indent="0">
              <a:buNone/>
              <a:defRPr sz="2276"/>
            </a:lvl3pPr>
            <a:lvl4pPr marL="1950690" indent="0">
              <a:buNone/>
              <a:defRPr sz="2276"/>
            </a:lvl4pPr>
            <a:lvl5pPr marL="2600919" indent="0">
              <a:buNone/>
              <a:defRPr sz="2276"/>
            </a:lvl5pPr>
            <a:lvl6pPr marL="3251149" indent="0">
              <a:buNone/>
              <a:defRPr sz="2276"/>
            </a:lvl6pPr>
            <a:lvl7pPr marL="3901379" indent="0">
              <a:buNone/>
              <a:defRPr sz="2276"/>
            </a:lvl7pPr>
            <a:lvl8pPr marL="4551609" indent="0">
              <a:buNone/>
              <a:defRPr sz="2276"/>
            </a:lvl8pPr>
            <a:lvl9pPr marL="5201839" indent="0">
              <a:buNone/>
              <a:defRPr sz="2276"/>
            </a:lvl9pPr>
          </a:lstStyle>
          <a:p>
            <a:r>
              <a:rPr lang="en-US" dirty="0"/>
              <a:t>Click icon to add picture</a:t>
            </a:r>
          </a:p>
        </p:txBody>
      </p:sp>
      <p:sp>
        <p:nvSpPr>
          <p:cNvPr id="4" name="Text Placeholder 3"/>
          <p:cNvSpPr>
            <a:spLocks noGrp="1"/>
          </p:cNvSpPr>
          <p:nvPr>
            <p:ph type="body" sz="half" idx="2"/>
          </p:nvPr>
        </p:nvSpPr>
        <p:spPr>
          <a:xfrm>
            <a:off x="866985" y="7633547"/>
            <a:ext cx="9027860" cy="958612"/>
          </a:xfrm>
        </p:spPr>
        <p:txBody>
          <a:bodyPr>
            <a:normAutofit/>
          </a:bodyPr>
          <a:lstStyle>
            <a:lvl1pPr marL="0" indent="0">
              <a:buNone/>
              <a:defRPr sz="1707"/>
            </a:lvl1pPr>
            <a:lvl2pPr marL="650230" indent="0">
              <a:buNone/>
              <a:defRPr sz="1707"/>
            </a:lvl2pPr>
            <a:lvl3pPr marL="1300460" indent="0">
              <a:buNone/>
              <a:defRPr sz="1422"/>
            </a:lvl3pPr>
            <a:lvl4pPr marL="1950690" indent="0">
              <a:buNone/>
              <a:defRPr sz="1280"/>
            </a:lvl4pPr>
            <a:lvl5pPr marL="2600919" indent="0">
              <a:buNone/>
              <a:defRPr sz="1280"/>
            </a:lvl5pPr>
            <a:lvl6pPr marL="3251149" indent="0">
              <a:buNone/>
              <a:defRPr sz="1280"/>
            </a:lvl6pPr>
            <a:lvl7pPr marL="3901379" indent="0">
              <a:buNone/>
              <a:defRPr sz="1280"/>
            </a:lvl7pPr>
            <a:lvl8pPr marL="4551609" indent="0">
              <a:buNone/>
              <a:defRPr sz="1280"/>
            </a:lvl8pPr>
            <a:lvl9pPr marL="5201839" indent="0">
              <a:buNone/>
              <a:defRPr sz="128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07-May-18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CB4B4D-7CA3-9044-876B-883B54F8677D}" type="slidenum">
              <a:rPr lang="en-SG" smtClean="0"/>
              <a:t>‹#›</a:t>
            </a:fld>
            <a:endParaRPr lang="en-SG" dirty="0"/>
          </a:p>
        </p:txBody>
      </p:sp>
    </p:spTree>
    <p:extLst>
      <p:ext uri="{BB962C8B-B14F-4D97-AF65-F5344CB8AC3E}">
        <p14:creationId xmlns:p14="http://schemas.microsoft.com/office/powerpoint/2010/main" val="104392155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66987" y="866986"/>
            <a:ext cx="9027860" cy="4840676"/>
          </a:xfrm>
        </p:spPr>
        <p:txBody>
          <a:bodyPr anchor="ctr">
            <a:normAutofit/>
          </a:bodyPr>
          <a:lstStyle>
            <a:lvl1pPr algn="l">
              <a:defRPr sz="6258" b="0" cap="none"/>
            </a:lvl1pPr>
          </a:lstStyle>
          <a:p>
            <a:r>
              <a:rPr lang="en-US"/>
              <a:t>Click to edit Master title style</a:t>
            </a:r>
            <a:endParaRPr lang="en-US" dirty="0"/>
          </a:p>
        </p:txBody>
      </p:sp>
      <p:sp>
        <p:nvSpPr>
          <p:cNvPr id="3" name="Text Placeholder 2"/>
          <p:cNvSpPr>
            <a:spLocks noGrp="1"/>
          </p:cNvSpPr>
          <p:nvPr>
            <p:ph type="body" idx="1"/>
          </p:nvPr>
        </p:nvSpPr>
        <p:spPr>
          <a:xfrm>
            <a:off x="866987" y="6357902"/>
            <a:ext cx="9027860" cy="2234257"/>
          </a:xfrm>
        </p:spPr>
        <p:txBody>
          <a:bodyPr anchor="ctr">
            <a:normAutofit/>
          </a:bodyPr>
          <a:lstStyle>
            <a:lvl1pPr marL="0" indent="0" algn="l">
              <a:buNone/>
              <a:defRPr sz="2560">
                <a:solidFill>
                  <a:schemeClr val="tx1">
                    <a:lumMod val="75000"/>
                    <a:lumOff val="25000"/>
                  </a:schemeClr>
                </a:solidFill>
              </a:defRPr>
            </a:lvl1pPr>
            <a:lvl2pPr marL="650230" indent="0">
              <a:buNone/>
              <a:defRPr sz="2560">
                <a:solidFill>
                  <a:schemeClr val="tx1">
                    <a:tint val="75000"/>
                  </a:schemeClr>
                </a:solidFill>
              </a:defRPr>
            </a:lvl2pPr>
            <a:lvl3pPr marL="1300460" indent="0">
              <a:buNone/>
              <a:defRPr sz="2276">
                <a:solidFill>
                  <a:schemeClr val="tx1">
                    <a:tint val="75000"/>
                  </a:schemeClr>
                </a:solidFill>
              </a:defRPr>
            </a:lvl3pPr>
            <a:lvl4pPr marL="1950690" indent="0">
              <a:buNone/>
              <a:defRPr sz="1991">
                <a:solidFill>
                  <a:schemeClr val="tx1">
                    <a:tint val="75000"/>
                  </a:schemeClr>
                </a:solidFill>
              </a:defRPr>
            </a:lvl4pPr>
            <a:lvl5pPr marL="2600919" indent="0">
              <a:buNone/>
              <a:defRPr sz="1991">
                <a:solidFill>
                  <a:schemeClr val="tx1">
                    <a:tint val="75000"/>
                  </a:schemeClr>
                </a:solidFill>
              </a:defRPr>
            </a:lvl5pPr>
            <a:lvl6pPr marL="3251149" indent="0">
              <a:buNone/>
              <a:defRPr sz="1991">
                <a:solidFill>
                  <a:schemeClr val="tx1">
                    <a:tint val="75000"/>
                  </a:schemeClr>
                </a:solidFill>
              </a:defRPr>
            </a:lvl6pPr>
            <a:lvl7pPr marL="3901379" indent="0">
              <a:buNone/>
              <a:defRPr sz="1991">
                <a:solidFill>
                  <a:schemeClr val="tx1">
                    <a:tint val="75000"/>
                  </a:schemeClr>
                </a:solidFill>
              </a:defRPr>
            </a:lvl7pPr>
            <a:lvl8pPr marL="4551609" indent="0">
              <a:buNone/>
              <a:defRPr sz="1991">
                <a:solidFill>
                  <a:schemeClr val="tx1">
                    <a:tint val="75000"/>
                  </a:schemeClr>
                </a:solidFill>
              </a:defRPr>
            </a:lvl8pPr>
            <a:lvl9pPr marL="5201839" indent="0">
              <a:buNone/>
              <a:defRPr sz="1991">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07-May-18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CB4B4D-7CA3-9044-876B-883B54F8677D}" type="slidenum">
              <a:rPr lang="en-SG" smtClean="0"/>
              <a:t>‹#›</a:t>
            </a:fld>
            <a:endParaRPr lang="en-SG" dirty="0"/>
          </a:p>
        </p:txBody>
      </p:sp>
    </p:spTree>
    <p:extLst>
      <p:ext uri="{BB962C8B-B14F-4D97-AF65-F5344CB8AC3E}">
        <p14:creationId xmlns:p14="http://schemas.microsoft.com/office/powerpoint/2010/main" val="208898871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02059" y="866987"/>
            <a:ext cx="8635992" cy="4298809"/>
          </a:xfrm>
        </p:spPr>
        <p:txBody>
          <a:bodyPr anchor="ctr">
            <a:normAutofit/>
          </a:bodyPr>
          <a:lstStyle>
            <a:lvl1pPr algn="l">
              <a:defRPr sz="6258"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565972" y="5165795"/>
            <a:ext cx="7708166" cy="541867"/>
          </a:xfrm>
        </p:spPr>
        <p:txBody>
          <a:bodyPr anchor="ctr">
            <a:noAutofit/>
          </a:bodyPr>
          <a:lstStyle>
            <a:lvl1pPr marL="0" indent="0">
              <a:buFontTx/>
              <a:buNone/>
              <a:defRPr sz="2276">
                <a:solidFill>
                  <a:schemeClr val="tx1">
                    <a:lumMod val="50000"/>
                    <a:lumOff val="50000"/>
                  </a:schemeClr>
                </a:solidFill>
              </a:defRPr>
            </a:lvl1pPr>
            <a:lvl2pPr marL="650230" indent="0">
              <a:buFontTx/>
              <a:buNone/>
              <a:defRPr/>
            </a:lvl2pPr>
            <a:lvl3pPr marL="1300460" indent="0">
              <a:buFontTx/>
              <a:buNone/>
              <a:defRPr/>
            </a:lvl3pPr>
            <a:lvl4pPr marL="1950690" indent="0">
              <a:buFontTx/>
              <a:buNone/>
              <a:defRPr/>
            </a:lvl4pPr>
            <a:lvl5pPr marL="2600919" indent="0">
              <a:buFontTx/>
              <a:buNone/>
              <a:defRPr/>
            </a:lvl5pPr>
          </a:lstStyle>
          <a:p>
            <a:pPr lvl="0"/>
            <a:r>
              <a:rPr lang="en-US"/>
              <a:t>Edit Master text styles</a:t>
            </a:r>
          </a:p>
        </p:txBody>
      </p:sp>
      <p:sp>
        <p:nvSpPr>
          <p:cNvPr id="3" name="Text Placeholder 2"/>
          <p:cNvSpPr>
            <a:spLocks noGrp="1"/>
          </p:cNvSpPr>
          <p:nvPr>
            <p:ph type="body" idx="1"/>
          </p:nvPr>
        </p:nvSpPr>
        <p:spPr>
          <a:xfrm>
            <a:off x="866985" y="6357902"/>
            <a:ext cx="9027861" cy="2234257"/>
          </a:xfrm>
        </p:spPr>
        <p:txBody>
          <a:bodyPr anchor="ctr">
            <a:normAutofit/>
          </a:bodyPr>
          <a:lstStyle>
            <a:lvl1pPr marL="0" indent="0" algn="l">
              <a:buNone/>
              <a:defRPr sz="2560">
                <a:solidFill>
                  <a:schemeClr val="tx1">
                    <a:lumMod val="75000"/>
                    <a:lumOff val="25000"/>
                  </a:schemeClr>
                </a:solidFill>
              </a:defRPr>
            </a:lvl1pPr>
            <a:lvl2pPr marL="650230" indent="0">
              <a:buNone/>
              <a:defRPr sz="2560">
                <a:solidFill>
                  <a:schemeClr val="tx1">
                    <a:tint val="75000"/>
                  </a:schemeClr>
                </a:solidFill>
              </a:defRPr>
            </a:lvl2pPr>
            <a:lvl3pPr marL="1300460" indent="0">
              <a:buNone/>
              <a:defRPr sz="2276">
                <a:solidFill>
                  <a:schemeClr val="tx1">
                    <a:tint val="75000"/>
                  </a:schemeClr>
                </a:solidFill>
              </a:defRPr>
            </a:lvl3pPr>
            <a:lvl4pPr marL="1950690" indent="0">
              <a:buNone/>
              <a:defRPr sz="1991">
                <a:solidFill>
                  <a:schemeClr val="tx1">
                    <a:tint val="75000"/>
                  </a:schemeClr>
                </a:solidFill>
              </a:defRPr>
            </a:lvl4pPr>
            <a:lvl5pPr marL="2600919" indent="0">
              <a:buNone/>
              <a:defRPr sz="1991">
                <a:solidFill>
                  <a:schemeClr val="tx1">
                    <a:tint val="75000"/>
                  </a:schemeClr>
                </a:solidFill>
              </a:defRPr>
            </a:lvl5pPr>
            <a:lvl6pPr marL="3251149" indent="0">
              <a:buNone/>
              <a:defRPr sz="1991">
                <a:solidFill>
                  <a:schemeClr val="tx1">
                    <a:tint val="75000"/>
                  </a:schemeClr>
                </a:solidFill>
              </a:defRPr>
            </a:lvl6pPr>
            <a:lvl7pPr marL="3901379" indent="0">
              <a:buNone/>
              <a:defRPr sz="1991">
                <a:solidFill>
                  <a:schemeClr val="tx1">
                    <a:tint val="75000"/>
                  </a:schemeClr>
                </a:solidFill>
              </a:defRPr>
            </a:lvl7pPr>
            <a:lvl8pPr marL="4551609" indent="0">
              <a:buNone/>
              <a:defRPr sz="1991">
                <a:solidFill>
                  <a:schemeClr val="tx1">
                    <a:tint val="75000"/>
                  </a:schemeClr>
                </a:solidFill>
              </a:defRPr>
            </a:lvl8pPr>
            <a:lvl9pPr marL="5201839" indent="0">
              <a:buNone/>
              <a:defRPr sz="1991">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07-May-18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CB4B4D-7CA3-9044-876B-883B54F8677D}" type="slidenum">
              <a:rPr lang="en-SG" smtClean="0"/>
              <a:t>‹#›</a:t>
            </a:fld>
            <a:endParaRPr lang="en-SG" dirty="0"/>
          </a:p>
        </p:txBody>
      </p:sp>
      <p:sp>
        <p:nvSpPr>
          <p:cNvPr id="24" name="TextBox 23"/>
          <p:cNvSpPr txBox="1"/>
          <p:nvPr/>
        </p:nvSpPr>
        <p:spPr>
          <a:xfrm>
            <a:off x="686523" y="1124093"/>
            <a:ext cx="650409" cy="831681"/>
          </a:xfrm>
          <a:prstGeom prst="rect">
            <a:avLst/>
          </a:prstGeom>
        </p:spPr>
        <p:txBody>
          <a:bodyPr vert="horz" lIns="130048" tIns="65024" rIns="130048" bIns="65024" rtlCol="0" anchor="ctr">
            <a:noAutofit/>
          </a:bodyPr>
          <a:lstStyle/>
          <a:p>
            <a:pPr lvl="0"/>
            <a:r>
              <a:rPr lang="en-US" sz="11378" baseline="0" dirty="0">
                <a:ln w="3175" cmpd="sng">
                  <a:noFill/>
                </a:ln>
                <a:solidFill>
                  <a:schemeClr val="accent1"/>
                </a:solidFill>
                <a:effectLst/>
                <a:latin typeface="Arial"/>
              </a:rPr>
              <a:t>“</a:t>
            </a:r>
          </a:p>
        </p:txBody>
      </p:sp>
      <p:sp>
        <p:nvSpPr>
          <p:cNvPr id="25" name="TextBox 24"/>
          <p:cNvSpPr txBox="1"/>
          <p:nvPr/>
        </p:nvSpPr>
        <p:spPr>
          <a:xfrm>
            <a:off x="9596728" y="4105324"/>
            <a:ext cx="650409" cy="831681"/>
          </a:xfrm>
          <a:prstGeom prst="rect">
            <a:avLst/>
          </a:prstGeom>
        </p:spPr>
        <p:txBody>
          <a:bodyPr vert="horz" lIns="130048" tIns="65024" rIns="130048" bIns="65024" rtlCol="0" anchor="ctr">
            <a:noAutofit/>
          </a:bodyPr>
          <a:lstStyle/>
          <a:p>
            <a:pPr lvl="0"/>
            <a:r>
              <a:rPr lang="en-US" sz="11378"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8493618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38" name="Image"/>
          <p:cNvSpPr>
            <a:spLocks noGrp="1"/>
          </p:cNvSpPr>
          <p:nvPr>
            <p:ph type="pic" sz="half" idx="13"/>
          </p:nvPr>
        </p:nvSpPr>
        <p:spPr>
          <a:xfrm>
            <a:off x="6718300" y="635000"/>
            <a:ext cx="5334000" cy="8216900"/>
          </a:xfrm>
          <a:prstGeom prst="rect">
            <a:avLst/>
          </a:prstGeom>
        </p:spPr>
        <p:txBody>
          <a:bodyPr lIns="91439" tIns="45719" rIns="91439" bIns="45719" anchor="t">
            <a:noAutofit/>
          </a:bodyPr>
          <a:lstStyle/>
          <a:p>
            <a:endParaRPr dirty="0"/>
          </a:p>
        </p:txBody>
      </p:sp>
      <p:sp>
        <p:nvSpPr>
          <p:cNvPr id="39" name="Title Text"/>
          <p:cNvSpPr txBox="1">
            <a:spLocks noGrp="1"/>
          </p:cNvSpPr>
          <p:nvPr>
            <p:ph type="title"/>
          </p:nvPr>
        </p:nvSpPr>
        <p:spPr>
          <a:xfrm>
            <a:off x="952500" y="635000"/>
            <a:ext cx="5334000" cy="3987800"/>
          </a:xfrm>
          <a:prstGeom prst="rect">
            <a:avLst/>
          </a:prstGeom>
        </p:spPr>
        <p:txBody>
          <a:bodyPr anchor="b"/>
          <a:lstStyle>
            <a:lvl1pPr>
              <a:defRPr sz="6000"/>
            </a:lvl1pPr>
          </a:lstStyle>
          <a:p>
            <a:r>
              <a:t>Title Text</a:t>
            </a:r>
          </a:p>
        </p:txBody>
      </p:sp>
      <p:sp>
        <p:nvSpPr>
          <p:cNvPr id="40" name="Body Level One…"/>
          <p:cNvSpPr txBox="1">
            <a:spLocks noGrp="1"/>
          </p:cNvSpPr>
          <p:nvPr>
            <p:ph type="body" sz="quarter" idx="1"/>
          </p:nvPr>
        </p:nvSpPr>
        <p:spPr>
          <a:xfrm>
            <a:off x="952500" y="4724400"/>
            <a:ext cx="5334000" cy="4114800"/>
          </a:xfrm>
          <a:prstGeom prst="rect">
            <a:avLst/>
          </a:prstGeom>
        </p:spPr>
        <p:txBody>
          <a:bodyPr anchor="t"/>
          <a:lstStyle>
            <a:lvl1pPr marL="0" indent="0" algn="ctr">
              <a:spcBef>
                <a:spcPts val="0"/>
              </a:spcBef>
              <a:buSzTx/>
              <a:buNone/>
              <a:defRPr sz="3700"/>
            </a:lvl1pPr>
            <a:lvl2pPr marL="0" indent="228600" algn="ctr">
              <a:spcBef>
                <a:spcPts val="0"/>
              </a:spcBef>
              <a:buSzTx/>
              <a:buNone/>
              <a:defRPr sz="3700"/>
            </a:lvl2pPr>
            <a:lvl3pPr marL="0" indent="457200" algn="ctr">
              <a:spcBef>
                <a:spcPts val="0"/>
              </a:spcBef>
              <a:buSzTx/>
              <a:buNone/>
              <a:defRPr sz="3700"/>
            </a:lvl3pPr>
            <a:lvl4pPr marL="0" indent="685800" algn="ctr">
              <a:spcBef>
                <a:spcPts val="0"/>
              </a:spcBef>
              <a:buSzTx/>
              <a:buNone/>
              <a:defRPr sz="3700"/>
            </a:lvl4pPr>
            <a:lvl5pPr marL="0" indent="914400" algn="ctr">
              <a:spcBef>
                <a:spcPts val="0"/>
              </a:spcBef>
              <a:buSzTx/>
              <a:buNone/>
              <a:defRPr sz="3700"/>
            </a:lvl5pPr>
          </a:lstStyle>
          <a:p>
            <a:r>
              <a:t>Body Level One</a:t>
            </a:r>
          </a:p>
          <a:p>
            <a:pPr lvl="1"/>
            <a:r>
              <a:t>Body Level Two</a:t>
            </a:r>
          </a:p>
          <a:p>
            <a:pPr lvl="2"/>
            <a:r>
              <a:t>Body Level Three</a:t>
            </a:r>
          </a:p>
          <a:p>
            <a:pPr lvl="3"/>
            <a:r>
              <a:t>Body Level Four</a:t>
            </a:r>
          </a:p>
          <a:p>
            <a:pPr lvl="4"/>
            <a:r>
              <a:t>Body Level Five</a:t>
            </a:r>
          </a:p>
        </p:txBody>
      </p:sp>
      <p:sp>
        <p:nvSpPr>
          <p:cNvPr id="41" name="Slide Number"/>
          <p:cNvSpPr txBox="1">
            <a:spLocks noGrp="1"/>
          </p:cNvSpPr>
          <p:nvPr>
            <p:ph type="sldNum" sz="quarter" idx="2"/>
          </p:nvPr>
        </p:nvSpPr>
        <p:spPr>
          <a:prstGeom prst="rect">
            <a:avLst/>
          </a:prstGeom>
        </p:spPr>
        <p:txBody>
          <a:bodyPr/>
          <a:lstStyle/>
          <a:p>
            <a:fld id="{86CB4B4D-7CA3-9044-876B-883B54F8677D}" type="slidenum">
              <a:t>‹#›</a:t>
            </a:fld>
            <a:endParaRPr dirty="0"/>
          </a:p>
        </p:txBody>
      </p:sp>
    </p:spTree>
  </p:cSld>
  <p:clrMapOvr>
    <a:masterClrMapping/>
  </p:clrMapOvr>
  <p:transition spd="med"/>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66985" y="2747716"/>
            <a:ext cx="9027861" cy="3691321"/>
          </a:xfrm>
        </p:spPr>
        <p:txBody>
          <a:bodyPr anchor="b">
            <a:normAutofit/>
          </a:bodyPr>
          <a:lstStyle>
            <a:lvl1pPr algn="l">
              <a:defRPr sz="6258" b="0" cap="none"/>
            </a:lvl1pPr>
          </a:lstStyle>
          <a:p>
            <a:r>
              <a:rPr lang="en-US"/>
              <a:t>Click to edit Master title style</a:t>
            </a:r>
            <a:endParaRPr lang="en-US" dirty="0"/>
          </a:p>
        </p:txBody>
      </p:sp>
      <p:sp>
        <p:nvSpPr>
          <p:cNvPr id="3" name="Text Placeholder 2"/>
          <p:cNvSpPr>
            <a:spLocks noGrp="1"/>
          </p:cNvSpPr>
          <p:nvPr>
            <p:ph type="body" idx="1"/>
          </p:nvPr>
        </p:nvSpPr>
        <p:spPr>
          <a:xfrm>
            <a:off x="866985" y="6439037"/>
            <a:ext cx="9027861" cy="2153122"/>
          </a:xfrm>
        </p:spPr>
        <p:txBody>
          <a:bodyPr anchor="t">
            <a:normAutofit/>
          </a:bodyPr>
          <a:lstStyle>
            <a:lvl1pPr marL="0" indent="0" algn="l">
              <a:buNone/>
              <a:defRPr sz="2560">
                <a:solidFill>
                  <a:schemeClr val="tx1">
                    <a:lumMod val="75000"/>
                    <a:lumOff val="25000"/>
                  </a:schemeClr>
                </a:solidFill>
              </a:defRPr>
            </a:lvl1pPr>
            <a:lvl2pPr marL="650230" indent="0">
              <a:buNone/>
              <a:defRPr sz="2560">
                <a:solidFill>
                  <a:schemeClr val="tx1">
                    <a:tint val="75000"/>
                  </a:schemeClr>
                </a:solidFill>
              </a:defRPr>
            </a:lvl2pPr>
            <a:lvl3pPr marL="1300460" indent="0">
              <a:buNone/>
              <a:defRPr sz="2276">
                <a:solidFill>
                  <a:schemeClr val="tx1">
                    <a:tint val="75000"/>
                  </a:schemeClr>
                </a:solidFill>
              </a:defRPr>
            </a:lvl3pPr>
            <a:lvl4pPr marL="1950690" indent="0">
              <a:buNone/>
              <a:defRPr sz="1991">
                <a:solidFill>
                  <a:schemeClr val="tx1">
                    <a:tint val="75000"/>
                  </a:schemeClr>
                </a:solidFill>
              </a:defRPr>
            </a:lvl4pPr>
            <a:lvl5pPr marL="2600919" indent="0">
              <a:buNone/>
              <a:defRPr sz="1991">
                <a:solidFill>
                  <a:schemeClr val="tx1">
                    <a:tint val="75000"/>
                  </a:schemeClr>
                </a:solidFill>
              </a:defRPr>
            </a:lvl5pPr>
            <a:lvl6pPr marL="3251149" indent="0">
              <a:buNone/>
              <a:defRPr sz="1991">
                <a:solidFill>
                  <a:schemeClr val="tx1">
                    <a:tint val="75000"/>
                  </a:schemeClr>
                </a:solidFill>
              </a:defRPr>
            </a:lvl6pPr>
            <a:lvl7pPr marL="3901379" indent="0">
              <a:buNone/>
              <a:defRPr sz="1991">
                <a:solidFill>
                  <a:schemeClr val="tx1">
                    <a:tint val="75000"/>
                  </a:schemeClr>
                </a:solidFill>
              </a:defRPr>
            </a:lvl7pPr>
            <a:lvl8pPr marL="4551609" indent="0">
              <a:buNone/>
              <a:defRPr sz="1991">
                <a:solidFill>
                  <a:schemeClr val="tx1">
                    <a:tint val="75000"/>
                  </a:schemeClr>
                </a:solidFill>
              </a:defRPr>
            </a:lvl8pPr>
            <a:lvl9pPr marL="5201839" indent="0">
              <a:buNone/>
              <a:defRPr sz="1991">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07-May-18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CB4B4D-7CA3-9044-876B-883B54F8677D}" type="slidenum">
              <a:rPr lang="en-SG" smtClean="0"/>
              <a:t>‹#›</a:t>
            </a:fld>
            <a:endParaRPr lang="en-SG" dirty="0"/>
          </a:p>
        </p:txBody>
      </p:sp>
    </p:spTree>
    <p:extLst>
      <p:ext uri="{BB962C8B-B14F-4D97-AF65-F5344CB8AC3E}">
        <p14:creationId xmlns:p14="http://schemas.microsoft.com/office/powerpoint/2010/main" val="147983288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102059" y="866987"/>
            <a:ext cx="8635992" cy="4298809"/>
          </a:xfrm>
        </p:spPr>
        <p:txBody>
          <a:bodyPr anchor="ctr">
            <a:normAutofit/>
          </a:bodyPr>
          <a:lstStyle>
            <a:lvl1pPr algn="l">
              <a:defRPr sz="6258"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866982" y="5707662"/>
            <a:ext cx="9027863" cy="731375"/>
          </a:xfrm>
        </p:spPr>
        <p:txBody>
          <a:bodyPr anchor="b">
            <a:noAutofit/>
          </a:bodyPr>
          <a:lstStyle>
            <a:lvl1pPr marL="0" indent="0">
              <a:buFontTx/>
              <a:buNone/>
              <a:defRPr sz="3413">
                <a:solidFill>
                  <a:schemeClr val="tx1">
                    <a:lumMod val="75000"/>
                    <a:lumOff val="25000"/>
                  </a:schemeClr>
                </a:solidFill>
              </a:defRPr>
            </a:lvl1pPr>
            <a:lvl2pPr marL="650230" indent="0">
              <a:buFontTx/>
              <a:buNone/>
              <a:defRPr/>
            </a:lvl2pPr>
            <a:lvl3pPr marL="1300460" indent="0">
              <a:buFontTx/>
              <a:buNone/>
              <a:defRPr/>
            </a:lvl3pPr>
            <a:lvl4pPr marL="1950690" indent="0">
              <a:buFontTx/>
              <a:buNone/>
              <a:defRPr/>
            </a:lvl4pPr>
            <a:lvl5pPr marL="2600919" indent="0">
              <a:buFontTx/>
              <a:buNone/>
              <a:defRPr/>
            </a:lvl5pPr>
          </a:lstStyle>
          <a:p>
            <a:pPr lvl="0"/>
            <a:r>
              <a:rPr lang="en-US"/>
              <a:t>Edit Master text styles</a:t>
            </a:r>
          </a:p>
        </p:txBody>
      </p:sp>
      <p:sp>
        <p:nvSpPr>
          <p:cNvPr id="3" name="Text Placeholder 2"/>
          <p:cNvSpPr>
            <a:spLocks noGrp="1"/>
          </p:cNvSpPr>
          <p:nvPr>
            <p:ph type="body" idx="1"/>
          </p:nvPr>
        </p:nvSpPr>
        <p:spPr>
          <a:xfrm>
            <a:off x="866985" y="6439037"/>
            <a:ext cx="9027861" cy="2153122"/>
          </a:xfrm>
        </p:spPr>
        <p:txBody>
          <a:bodyPr anchor="t">
            <a:normAutofit/>
          </a:bodyPr>
          <a:lstStyle>
            <a:lvl1pPr marL="0" indent="0" algn="l">
              <a:buNone/>
              <a:defRPr sz="2560">
                <a:solidFill>
                  <a:schemeClr val="tx1">
                    <a:lumMod val="50000"/>
                    <a:lumOff val="50000"/>
                  </a:schemeClr>
                </a:solidFill>
              </a:defRPr>
            </a:lvl1pPr>
            <a:lvl2pPr marL="650230" indent="0">
              <a:buNone/>
              <a:defRPr sz="2560">
                <a:solidFill>
                  <a:schemeClr val="tx1">
                    <a:tint val="75000"/>
                  </a:schemeClr>
                </a:solidFill>
              </a:defRPr>
            </a:lvl2pPr>
            <a:lvl3pPr marL="1300460" indent="0">
              <a:buNone/>
              <a:defRPr sz="2276">
                <a:solidFill>
                  <a:schemeClr val="tx1">
                    <a:tint val="75000"/>
                  </a:schemeClr>
                </a:solidFill>
              </a:defRPr>
            </a:lvl3pPr>
            <a:lvl4pPr marL="1950690" indent="0">
              <a:buNone/>
              <a:defRPr sz="1991">
                <a:solidFill>
                  <a:schemeClr val="tx1">
                    <a:tint val="75000"/>
                  </a:schemeClr>
                </a:solidFill>
              </a:defRPr>
            </a:lvl4pPr>
            <a:lvl5pPr marL="2600919" indent="0">
              <a:buNone/>
              <a:defRPr sz="1991">
                <a:solidFill>
                  <a:schemeClr val="tx1">
                    <a:tint val="75000"/>
                  </a:schemeClr>
                </a:solidFill>
              </a:defRPr>
            </a:lvl5pPr>
            <a:lvl6pPr marL="3251149" indent="0">
              <a:buNone/>
              <a:defRPr sz="1991">
                <a:solidFill>
                  <a:schemeClr val="tx1">
                    <a:tint val="75000"/>
                  </a:schemeClr>
                </a:solidFill>
              </a:defRPr>
            </a:lvl6pPr>
            <a:lvl7pPr marL="3901379" indent="0">
              <a:buNone/>
              <a:defRPr sz="1991">
                <a:solidFill>
                  <a:schemeClr val="tx1">
                    <a:tint val="75000"/>
                  </a:schemeClr>
                </a:solidFill>
              </a:defRPr>
            </a:lvl7pPr>
            <a:lvl8pPr marL="4551609" indent="0">
              <a:buNone/>
              <a:defRPr sz="1991">
                <a:solidFill>
                  <a:schemeClr val="tx1">
                    <a:tint val="75000"/>
                  </a:schemeClr>
                </a:solidFill>
              </a:defRPr>
            </a:lvl8pPr>
            <a:lvl9pPr marL="5201839" indent="0">
              <a:buNone/>
              <a:defRPr sz="1991">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07-May-18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CB4B4D-7CA3-9044-876B-883B54F8677D}" type="slidenum">
              <a:rPr lang="en-SG" smtClean="0"/>
              <a:t>‹#›</a:t>
            </a:fld>
            <a:endParaRPr lang="en-SG" dirty="0"/>
          </a:p>
        </p:txBody>
      </p:sp>
      <p:sp>
        <p:nvSpPr>
          <p:cNvPr id="24" name="TextBox 23"/>
          <p:cNvSpPr txBox="1"/>
          <p:nvPr/>
        </p:nvSpPr>
        <p:spPr>
          <a:xfrm>
            <a:off x="686523" y="1124093"/>
            <a:ext cx="650409" cy="831681"/>
          </a:xfrm>
          <a:prstGeom prst="rect">
            <a:avLst/>
          </a:prstGeom>
        </p:spPr>
        <p:txBody>
          <a:bodyPr vert="horz" lIns="130048" tIns="65024" rIns="130048" bIns="65024" rtlCol="0" anchor="ctr">
            <a:noAutofit/>
          </a:bodyPr>
          <a:lstStyle/>
          <a:p>
            <a:pPr lvl="0"/>
            <a:r>
              <a:rPr lang="en-US" sz="11378" baseline="0" dirty="0">
                <a:ln w="3175" cmpd="sng">
                  <a:noFill/>
                </a:ln>
                <a:solidFill>
                  <a:schemeClr val="accent1"/>
                </a:solidFill>
                <a:effectLst/>
                <a:latin typeface="Arial"/>
              </a:rPr>
              <a:t>“</a:t>
            </a:r>
          </a:p>
        </p:txBody>
      </p:sp>
      <p:sp>
        <p:nvSpPr>
          <p:cNvPr id="25" name="TextBox 24"/>
          <p:cNvSpPr txBox="1"/>
          <p:nvPr/>
        </p:nvSpPr>
        <p:spPr>
          <a:xfrm>
            <a:off x="9596728" y="4105324"/>
            <a:ext cx="650409" cy="831681"/>
          </a:xfrm>
          <a:prstGeom prst="rect">
            <a:avLst/>
          </a:prstGeom>
        </p:spPr>
        <p:txBody>
          <a:bodyPr vert="horz" lIns="130048" tIns="65024" rIns="130048" bIns="65024" rtlCol="0" anchor="ctr">
            <a:noAutofit/>
          </a:bodyPr>
          <a:lstStyle/>
          <a:p>
            <a:pPr lvl="0"/>
            <a:r>
              <a:rPr lang="en-US" sz="11378"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27185995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875874" y="866987"/>
            <a:ext cx="9018972" cy="4298809"/>
          </a:xfrm>
        </p:spPr>
        <p:txBody>
          <a:bodyPr anchor="ctr">
            <a:normAutofit/>
          </a:bodyPr>
          <a:lstStyle>
            <a:lvl1pPr algn="l">
              <a:defRPr sz="6258"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866982" y="5707662"/>
            <a:ext cx="9027863" cy="731375"/>
          </a:xfrm>
        </p:spPr>
        <p:txBody>
          <a:bodyPr anchor="b">
            <a:noAutofit/>
          </a:bodyPr>
          <a:lstStyle>
            <a:lvl1pPr marL="0" indent="0">
              <a:buFontTx/>
              <a:buNone/>
              <a:defRPr sz="3413">
                <a:solidFill>
                  <a:schemeClr val="accent1"/>
                </a:solidFill>
              </a:defRPr>
            </a:lvl1pPr>
            <a:lvl2pPr marL="650230" indent="0">
              <a:buFontTx/>
              <a:buNone/>
              <a:defRPr/>
            </a:lvl2pPr>
            <a:lvl3pPr marL="1300460" indent="0">
              <a:buFontTx/>
              <a:buNone/>
              <a:defRPr/>
            </a:lvl3pPr>
            <a:lvl4pPr marL="1950690" indent="0">
              <a:buFontTx/>
              <a:buNone/>
              <a:defRPr/>
            </a:lvl4pPr>
            <a:lvl5pPr marL="2600919" indent="0">
              <a:buFontTx/>
              <a:buNone/>
              <a:defRPr/>
            </a:lvl5pPr>
          </a:lstStyle>
          <a:p>
            <a:pPr lvl="0"/>
            <a:r>
              <a:rPr lang="en-US"/>
              <a:t>Edit Master text styles</a:t>
            </a:r>
          </a:p>
        </p:txBody>
      </p:sp>
      <p:sp>
        <p:nvSpPr>
          <p:cNvPr id="3" name="Text Placeholder 2"/>
          <p:cNvSpPr>
            <a:spLocks noGrp="1"/>
          </p:cNvSpPr>
          <p:nvPr>
            <p:ph type="body" idx="1"/>
          </p:nvPr>
        </p:nvSpPr>
        <p:spPr>
          <a:xfrm>
            <a:off x="866985" y="6439037"/>
            <a:ext cx="9027861" cy="2153122"/>
          </a:xfrm>
        </p:spPr>
        <p:txBody>
          <a:bodyPr anchor="t">
            <a:normAutofit/>
          </a:bodyPr>
          <a:lstStyle>
            <a:lvl1pPr marL="0" indent="0" algn="l">
              <a:buNone/>
              <a:defRPr sz="2560">
                <a:solidFill>
                  <a:schemeClr val="tx1">
                    <a:lumMod val="50000"/>
                    <a:lumOff val="50000"/>
                  </a:schemeClr>
                </a:solidFill>
              </a:defRPr>
            </a:lvl1pPr>
            <a:lvl2pPr marL="650230" indent="0">
              <a:buNone/>
              <a:defRPr sz="2560">
                <a:solidFill>
                  <a:schemeClr val="tx1">
                    <a:tint val="75000"/>
                  </a:schemeClr>
                </a:solidFill>
              </a:defRPr>
            </a:lvl2pPr>
            <a:lvl3pPr marL="1300460" indent="0">
              <a:buNone/>
              <a:defRPr sz="2276">
                <a:solidFill>
                  <a:schemeClr val="tx1">
                    <a:tint val="75000"/>
                  </a:schemeClr>
                </a:solidFill>
              </a:defRPr>
            </a:lvl3pPr>
            <a:lvl4pPr marL="1950690" indent="0">
              <a:buNone/>
              <a:defRPr sz="1991">
                <a:solidFill>
                  <a:schemeClr val="tx1">
                    <a:tint val="75000"/>
                  </a:schemeClr>
                </a:solidFill>
              </a:defRPr>
            </a:lvl4pPr>
            <a:lvl5pPr marL="2600919" indent="0">
              <a:buNone/>
              <a:defRPr sz="1991">
                <a:solidFill>
                  <a:schemeClr val="tx1">
                    <a:tint val="75000"/>
                  </a:schemeClr>
                </a:solidFill>
              </a:defRPr>
            </a:lvl5pPr>
            <a:lvl6pPr marL="3251149" indent="0">
              <a:buNone/>
              <a:defRPr sz="1991">
                <a:solidFill>
                  <a:schemeClr val="tx1">
                    <a:tint val="75000"/>
                  </a:schemeClr>
                </a:solidFill>
              </a:defRPr>
            </a:lvl6pPr>
            <a:lvl7pPr marL="3901379" indent="0">
              <a:buNone/>
              <a:defRPr sz="1991">
                <a:solidFill>
                  <a:schemeClr val="tx1">
                    <a:tint val="75000"/>
                  </a:schemeClr>
                </a:solidFill>
              </a:defRPr>
            </a:lvl7pPr>
            <a:lvl8pPr marL="4551609" indent="0">
              <a:buNone/>
              <a:defRPr sz="1991">
                <a:solidFill>
                  <a:schemeClr val="tx1">
                    <a:tint val="75000"/>
                  </a:schemeClr>
                </a:solidFill>
              </a:defRPr>
            </a:lvl8pPr>
            <a:lvl9pPr marL="5201839" indent="0">
              <a:buNone/>
              <a:defRPr sz="1991">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07-May-18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CB4B4D-7CA3-9044-876B-883B54F8677D}" type="slidenum">
              <a:rPr lang="en-SG" smtClean="0"/>
              <a:t>‹#›</a:t>
            </a:fld>
            <a:endParaRPr lang="en-SG" dirty="0"/>
          </a:p>
        </p:txBody>
      </p:sp>
    </p:spTree>
    <p:extLst>
      <p:ext uri="{BB962C8B-B14F-4D97-AF65-F5344CB8AC3E}">
        <p14:creationId xmlns:p14="http://schemas.microsoft.com/office/powerpoint/2010/main" val="145030949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0DDF080-5E8C-48AD-84E5-6C08B304C14E}" type="datetimeFigureOut">
              <a:rPr lang="en-US" smtClean="0"/>
              <a:t>07-May-18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CB4B4D-7CA3-9044-876B-883B54F8677D}" type="slidenum">
              <a:rPr lang="en-SG" smtClean="0"/>
              <a:t>‹#›</a:t>
            </a:fld>
            <a:endParaRPr lang="en-SG" dirty="0"/>
          </a:p>
        </p:txBody>
      </p:sp>
    </p:spTree>
    <p:extLst>
      <p:ext uri="{BB962C8B-B14F-4D97-AF65-F5344CB8AC3E}">
        <p14:creationId xmlns:p14="http://schemas.microsoft.com/office/powerpoint/2010/main" val="158269163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501066" y="866988"/>
            <a:ext cx="1392088" cy="7468730"/>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866985" y="866988"/>
            <a:ext cx="7388481" cy="746873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07-May-18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CB4B4D-7CA3-9044-876B-883B54F8677D}" type="slidenum">
              <a:rPr lang="en-SG" smtClean="0"/>
              <a:t>‹#›</a:t>
            </a:fld>
            <a:endParaRPr lang="en-SG" dirty="0"/>
          </a:p>
        </p:txBody>
      </p:sp>
    </p:spTree>
    <p:extLst>
      <p:ext uri="{BB962C8B-B14F-4D97-AF65-F5344CB8AC3E}">
        <p14:creationId xmlns:p14="http://schemas.microsoft.com/office/powerpoint/2010/main" val="389564111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48" name="Title Text"/>
          <p:cNvSpPr txBox="1">
            <a:spLocks noGrp="1"/>
          </p:cNvSpPr>
          <p:nvPr>
            <p:ph type="title"/>
          </p:nvPr>
        </p:nvSpPr>
        <p:spPr>
          <a:prstGeom prst="rect">
            <a:avLst/>
          </a:prstGeom>
        </p:spPr>
        <p:txBody>
          <a:bodyPr/>
          <a:lstStyle/>
          <a:p>
            <a:r>
              <a:t>Title Text</a:t>
            </a:r>
          </a:p>
        </p:txBody>
      </p:sp>
      <p:sp>
        <p:nvSpPr>
          <p:cNvPr id="49" name="Slide Number"/>
          <p:cNvSpPr txBox="1">
            <a:spLocks noGrp="1"/>
          </p:cNvSpPr>
          <p:nvPr>
            <p:ph type="sldNum" sz="quarter" idx="2"/>
          </p:nvPr>
        </p:nvSpPr>
        <p:spPr>
          <a:prstGeom prst="rect">
            <a:avLst/>
          </a:prstGeom>
        </p:spPr>
        <p:txBody>
          <a:bodyPr/>
          <a:lstStyle/>
          <a:p>
            <a:fld id="{86CB4B4D-7CA3-9044-876B-883B54F8677D}" type="slidenum">
              <a:t>‹#›</a:t>
            </a:fld>
            <a:endParaRPr dirty="0"/>
          </a:p>
        </p:txBody>
      </p:sp>
    </p:spTree>
    <p:extLst>
      <p:ext uri="{BB962C8B-B14F-4D97-AF65-F5344CB8AC3E}">
        <p14:creationId xmlns:p14="http://schemas.microsoft.com/office/powerpoint/2010/main" val="2882711864"/>
      </p:ext>
    </p:extLst>
  </p:cSld>
  <p:clrMapOvr>
    <a:masterClrMapping/>
  </p:clrMapOvr>
  <p:transition spd="med"/>
</p:sldLayout>
</file>

<file path=ppt/slideLayouts/slideLayout46.xml><?xml version="1.0" encoding="utf-8"?>
<p:sldLayout xmlns:a="http://schemas.openxmlformats.org/drawingml/2006/main" xmlns:r="http://schemas.openxmlformats.org/officeDocument/2006/relationships" xmlns:p="http://schemas.openxmlformats.org/presentationml/2006/main" type="tx">
  <p:cSld name="Photo - Horizontal">
    <p:spTree>
      <p:nvGrpSpPr>
        <p:cNvPr id="1" name=""/>
        <p:cNvGrpSpPr/>
        <p:nvPr/>
      </p:nvGrpSpPr>
      <p:grpSpPr>
        <a:xfrm>
          <a:off x="0" y="0"/>
          <a:ext cx="0" cy="0"/>
          <a:chOff x="0" y="0"/>
          <a:chExt cx="0" cy="0"/>
        </a:xfrm>
      </p:grpSpPr>
      <p:sp>
        <p:nvSpPr>
          <p:cNvPr id="20" name="Image"/>
          <p:cNvSpPr>
            <a:spLocks noGrp="1"/>
          </p:cNvSpPr>
          <p:nvPr>
            <p:ph type="pic" idx="13"/>
          </p:nvPr>
        </p:nvSpPr>
        <p:spPr>
          <a:xfrm>
            <a:off x="1625600" y="673100"/>
            <a:ext cx="9753600" cy="5905500"/>
          </a:xfrm>
          <a:prstGeom prst="rect">
            <a:avLst/>
          </a:prstGeom>
        </p:spPr>
        <p:txBody>
          <a:bodyPr lIns="91439" tIns="45719" rIns="91439" bIns="45719" anchor="t">
            <a:noAutofit/>
          </a:bodyPr>
          <a:lstStyle/>
          <a:p>
            <a:endParaRPr dirty="0"/>
          </a:p>
        </p:txBody>
      </p:sp>
      <p:sp>
        <p:nvSpPr>
          <p:cNvPr id="21" name="Title Text"/>
          <p:cNvSpPr txBox="1">
            <a:spLocks noGrp="1"/>
          </p:cNvSpPr>
          <p:nvPr>
            <p:ph type="title"/>
          </p:nvPr>
        </p:nvSpPr>
        <p:spPr>
          <a:xfrm>
            <a:off x="1270000" y="6718300"/>
            <a:ext cx="10464800" cy="1422400"/>
          </a:xfrm>
          <a:prstGeom prst="rect">
            <a:avLst/>
          </a:prstGeom>
        </p:spPr>
        <p:txBody>
          <a:bodyPr anchor="b"/>
          <a:lstStyle/>
          <a:p>
            <a:r>
              <a:t>Title Text</a:t>
            </a:r>
          </a:p>
        </p:txBody>
      </p:sp>
      <p:sp>
        <p:nvSpPr>
          <p:cNvPr id="22" name="Body Level One…"/>
          <p:cNvSpPr txBox="1">
            <a:spLocks noGrp="1"/>
          </p:cNvSpPr>
          <p:nvPr>
            <p:ph type="body" sz="quarter" idx="1"/>
          </p:nvPr>
        </p:nvSpPr>
        <p:spPr>
          <a:xfrm>
            <a:off x="1270000" y="8153400"/>
            <a:ext cx="10464800" cy="1130300"/>
          </a:xfrm>
          <a:prstGeom prst="rect">
            <a:avLst/>
          </a:prstGeom>
        </p:spPr>
        <p:txBody>
          <a:bodyPr anchor="t"/>
          <a:lstStyle>
            <a:lvl1pPr marL="0" indent="0" algn="ctr">
              <a:spcBef>
                <a:spcPts val="0"/>
              </a:spcBef>
              <a:buSzTx/>
              <a:buNone/>
              <a:defRPr sz="3700"/>
            </a:lvl1pPr>
            <a:lvl2pPr marL="0" indent="228600" algn="ctr">
              <a:spcBef>
                <a:spcPts val="0"/>
              </a:spcBef>
              <a:buSzTx/>
              <a:buNone/>
              <a:defRPr sz="3700"/>
            </a:lvl2pPr>
            <a:lvl3pPr marL="0" indent="457200" algn="ctr">
              <a:spcBef>
                <a:spcPts val="0"/>
              </a:spcBef>
              <a:buSzTx/>
              <a:buNone/>
              <a:defRPr sz="3700"/>
            </a:lvl3pPr>
            <a:lvl4pPr marL="0" indent="685800" algn="ctr">
              <a:spcBef>
                <a:spcPts val="0"/>
              </a:spcBef>
              <a:buSzTx/>
              <a:buNone/>
              <a:defRPr sz="3700"/>
            </a:lvl4pPr>
            <a:lvl5pPr marL="0" indent="914400" algn="ctr">
              <a:spcBef>
                <a:spcPts val="0"/>
              </a:spcBef>
              <a:buSzTx/>
              <a:buNone/>
              <a:defRPr sz="3700"/>
            </a:lvl5pPr>
          </a:lstStyle>
          <a:p>
            <a:r>
              <a:t>Body Level One</a:t>
            </a:r>
          </a:p>
          <a:p>
            <a:pPr lvl="1"/>
            <a:r>
              <a:t>Body Level Two</a:t>
            </a:r>
          </a:p>
          <a:p>
            <a:pPr lvl="2"/>
            <a:r>
              <a:t>Body Level Three</a:t>
            </a:r>
          </a:p>
          <a:p>
            <a:pPr lvl="3"/>
            <a:r>
              <a:t>Body Level Four</a:t>
            </a:r>
          </a:p>
          <a:p>
            <a:pPr lvl="4"/>
            <a:r>
              <a:t>Body Level Five</a:t>
            </a:r>
          </a:p>
        </p:txBody>
      </p:sp>
      <p:sp>
        <p:nvSpPr>
          <p:cNvPr id="23" name="Slide Number"/>
          <p:cNvSpPr txBox="1">
            <a:spLocks noGrp="1"/>
          </p:cNvSpPr>
          <p:nvPr>
            <p:ph type="sldNum" sz="quarter" idx="2"/>
          </p:nvPr>
        </p:nvSpPr>
        <p:spPr>
          <a:prstGeom prst="rect">
            <a:avLst/>
          </a:prstGeom>
        </p:spPr>
        <p:txBody>
          <a:bodyPr/>
          <a:lstStyle/>
          <a:p>
            <a:fld id="{86CB4B4D-7CA3-9044-876B-883B54F8677D}" type="slidenum">
              <a:t>‹#›</a:t>
            </a:fld>
            <a:endParaRPr dirty="0"/>
          </a:p>
        </p:txBody>
      </p:sp>
    </p:spTree>
    <p:extLst>
      <p:ext uri="{BB962C8B-B14F-4D97-AF65-F5344CB8AC3E}">
        <p14:creationId xmlns:p14="http://schemas.microsoft.com/office/powerpoint/2010/main" val="1800813031"/>
      </p:ext>
    </p:extLst>
  </p:cSld>
  <p:clrMapOvr>
    <a:masterClrMapping/>
  </p:clrMapOvr>
  <p:transition spd="med"/>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2041" y="-12043"/>
            <a:ext cx="13041499" cy="977768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Freeform 28"/>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lumMod val="75000"/>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607958" y="3419782"/>
            <a:ext cx="8286889" cy="2341407"/>
          </a:xfrm>
        </p:spPr>
        <p:txBody>
          <a:bodyPr anchor="b">
            <a:noAutofit/>
          </a:bodyPr>
          <a:lstStyle>
            <a:lvl1pPr algn="r">
              <a:defRPr sz="768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607958" y="5761187"/>
            <a:ext cx="8286889" cy="1560034"/>
          </a:xfrm>
        </p:spPr>
        <p:txBody>
          <a:bodyPr anchor="t"/>
          <a:lstStyle>
            <a:lvl1pPr marL="0" indent="0" algn="r">
              <a:buNone/>
              <a:defRPr>
                <a:solidFill>
                  <a:schemeClr val="tx1">
                    <a:lumMod val="50000"/>
                    <a:lumOff val="50000"/>
                  </a:schemeClr>
                </a:solidFill>
              </a:defRPr>
            </a:lvl1pPr>
            <a:lvl2pPr marL="650230" indent="0" algn="ctr">
              <a:buNone/>
              <a:defRPr>
                <a:solidFill>
                  <a:schemeClr val="tx1">
                    <a:tint val="75000"/>
                  </a:schemeClr>
                </a:solidFill>
              </a:defRPr>
            </a:lvl2pPr>
            <a:lvl3pPr marL="1300460" indent="0" algn="ctr">
              <a:buNone/>
              <a:defRPr>
                <a:solidFill>
                  <a:schemeClr val="tx1">
                    <a:tint val="75000"/>
                  </a:schemeClr>
                </a:solidFill>
              </a:defRPr>
            </a:lvl3pPr>
            <a:lvl4pPr marL="1950690" indent="0" algn="ctr">
              <a:buNone/>
              <a:defRPr>
                <a:solidFill>
                  <a:schemeClr val="tx1">
                    <a:tint val="75000"/>
                  </a:schemeClr>
                </a:solidFill>
              </a:defRPr>
            </a:lvl4pPr>
            <a:lvl5pPr marL="2600919" indent="0" algn="ctr">
              <a:buNone/>
              <a:defRPr>
                <a:solidFill>
                  <a:schemeClr val="tx1">
                    <a:tint val="75000"/>
                  </a:schemeClr>
                </a:solidFill>
              </a:defRPr>
            </a:lvl5pPr>
            <a:lvl6pPr marL="3251149" indent="0" algn="ctr">
              <a:buNone/>
              <a:defRPr>
                <a:solidFill>
                  <a:schemeClr val="tx1">
                    <a:tint val="75000"/>
                  </a:schemeClr>
                </a:solidFill>
              </a:defRPr>
            </a:lvl6pPr>
            <a:lvl7pPr marL="3901379" indent="0" algn="ctr">
              <a:buNone/>
              <a:defRPr>
                <a:solidFill>
                  <a:schemeClr val="tx1">
                    <a:tint val="75000"/>
                  </a:schemeClr>
                </a:solidFill>
              </a:defRPr>
            </a:lvl7pPr>
            <a:lvl8pPr marL="4551609" indent="0" algn="ctr">
              <a:buNone/>
              <a:defRPr>
                <a:solidFill>
                  <a:schemeClr val="tx1">
                    <a:tint val="75000"/>
                  </a:schemeClr>
                </a:solidFill>
              </a:defRPr>
            </a:lvl8pPr>
            <a:lvl9pPr marL="5201839"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07-May-18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CB4B4D-7CA3-9044-876B-883B54F8677D}" type="slidenum">
              <a:rPr lang="en-SG" smtClean="0"/>
              <a:t>‹#›</a:t>
            </a:fld>
            <a:endParaRPr lang="en-SG" dirty="0"/>
          </a:p>
        </p:txBody>
      </p:sp>
    </p:spTree>
    <p:extLst>
      <p:ext uri="{BB962C8B-B14F-4D97-AF65-F5344CB8AC3E}">
        <p14:creationId xmlns:p14="http://schemas.microsoft.com/office/powerpoint/2010/main" val="415463138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512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0DDF080-5E8C-48AD-84E5-6C08B304C14E}" type="datetimeFigureOut">
              <a:rPr lang="en-US" smtClean="0"/>
              <a:t>07-May-18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CB4B4D-7CA3-9044-876B-883B54F8677D}" type="slidenum">
              <a:rPr lang="en-SG" smtClean="0"/>
              <a:t>‹#›</a:t>
            </a:fld>
            <a:endParaRPr lang="en-SG" dirty="0"/>
          </a:p>
        </p:txBody>
      </p:sp>
    </p:spTree>
    <p:extLst>
      <p:ext uri="{BB962C8B-B14F-4D97-AF65-F5344CB8AC3E}">
        <p14:creationId xmlns:p14="http://schemas.microsoft.com/office/powerpoint/2010/main" val="277491045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66985" y="3841235"/>
            <a:ext cx="9027861" cy="2597804"/>
          </a:xfrm>
        </p:spPr>
        <p:txBody>
          <a:bodyPr anchor="b"/>
          <a:lstStyle>
            <a:lvl1pPr algn="l">
              <a:defRPr sz="5689" b="0" cap="none"/>
            </a:lvl1pPr>
          </a:lstStyle>
          <a:p>
            <a:r>
              <a:rPr lang="en-US"/>
              <a:t>Click to edit Master title style</a:t>
            </a:r>
            <a:endParaRPr lang="en-US" dirty="0"/>
          </a:p>
        </p:txBody>
      </p:sp>
      <p:sp>
        <p:nvSpPr>
          <p:cNvPr id="3" name="Text Placeholder 2"/>
          <p:cNvSpPr>
            <a:spLocks noGrp="1"/>
          </p:cNvSpPr>
          <p:nvPr>
            <p:ph type="body" idx="1"/>
          </p:nvPr>
        </p:nvSpPr>
        <p:spPr>
          <a:xfrm>
            <a:off x="866985" y="6439037"/>
            <a:ext cx="9027861" cy="1223680"/>
          </a:xfrm>
        </p:spPr>
        <p:txBody>
          <a:bodyPr anchor="t"/>
          <a:lstStyle>
            <a:lvl1pPr marL="0" indent="0" algn="l">
              <a:buNone/>
              <a:defRPr sz="2844">
                <a:solidFill>
                  <a:schemeClr val="tx1"/>
                </a:solidFill>
              </a:defRPr>
            </a:lvl1pPr>
            <a:lvl2pPr marL="650230" indent="0">
              <a:buNone/>
              <a:defRPr sz="2560">
                <a:solidFill>
                  <a:schemeClr val="tx1">
                    <a:tint val="75000"/>
                  </a:schemeClr>
                </a:solidFill>
              </a:defRPr>
            </a:lvl2pPr>
            <a:lvl3pPr marL="1300460" indent="0">
              <a:buNone/>
              <a:defRPr sz="2276">
                <a:solidFill>
                  <a:schemeClr val="tx1">
                    <a:tint val="75000"/>
                  </a:schemeClr>
                </a:solidFill>
              </a:defRPr>
            </a:lvl3pPr>
            <a:lvl4pPr marL="1950690" indent="0">
              <a:buNone/>
              <a:defRPr sz="1991">
                <a:solidFill>
                  <a:schemeClr val="tx1">
                    <a:tint val="75000"/>
                  </a:schemeClr>
                </a:solidFill>
              </a:defRPr>
            </a:lvl4pPr>
            <a:lvl5pPr marL="2600919" indent="0">
              <a:buNone/>
              <a:defRPr sz="1991">
                <a:solidFill>
                  <a:schemeClr val="tx1">
                    <a:tint val="75000"/>
                  </a:schemeClr>
                </a:solidFill>
              </a:defRPr>
            </a:lvl5pPr>
            <a:lvl6pPr marL="3251149" indent="0">
              <a:buNone/>
              <a:defRPr sz="1991">
                <a:solidFill>
                  <a:schemeClr val="tx1">
                    <a:tint val="75000"/>
                  </a:schemeClr>
                </a:solidFill>
              </a:defRPr>
            </a:lvl6pPr>
            <a:lvl7pPr marL="3901379" indent="0">
              <a:buNone/>
              <a:defRPr sz="1991">
                <a:solidFill>
                  <a:schemeClr val="tx1">
                    <a:tint val="75000"/>
                  </a:schemeClr>
                </a:solidFill>
              </a:defRPr>
            </a:lvl7pPr>
            <a:lvl8pPr marL="4551609" indent="0">
              <a:buNone/>
              <a:defRPr sz="1991">
                <a:solidFill>
                  <a:schemeClr val="tx1">
                    <a:tint val="75000"/>
                  </a:schemeClr>
                </a:solidFill>
              </a:defRPr>
            </a:lvl8pPr>
            <a:lvl9pPr marL="5201839" indent="0">
              <a:buNone/>
              <a:defRPr sz="1991">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07-May-18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CB4B4D-7CA3-9044-876B-883B54F8677D}" type="slidenum">
              <a:rPr lang="en-SG" smtClean="0"/>
              <a:t>‹#›</a:t>
            </a:fld>
            <a:endParaRPr lang="en-SG" dirty="0"/>
          </a:p>
        </p:txBody>
      </p:sp>
    </p:spTree>
    <p:extLst>
      <p:ext uri="{BB962C8B-B14F-4D97-AF65-F5344CB8AC3E}">
        <p14:creationId xmlns:p14="http://schemas.microsoft.com/office/powerpoint/2010/main" val="19458168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48" name="Title Text"/>
          <p:cNvSpPr txBox="1">
            <a:spLocks noGrp="1"/>
          </p:cNvSpPr>
          <p:nvPr>
            <p:ph type="title"/>
          </p:nvPr>
        </p:nvSpPr>
        <p:spPr>
          <a:prstGeom prst="rect">
            <a:avLst/>
          </a:prstGeom>
        </p:spPr>
        <p:txBody>
          <a:bodyPr/>
          <a:lstStyle/>
          <a:p>
            <a:r>
              <a:t>Title Text</a:t>
            </a:r>
          </a:p>
        </p:txBody>
      </p:sp>
      <p:sp>
        <p:nvSpPr>
          <p:cNvPr id="49" name="Slide Number"/>
          <p:cNvSpPr txBox="1">
            <a:spLocks noGrp="1"/>
          </p:cNvSpPr>
          <p:nvPr>
            <p:ph type="sldNum" sz="quarter" idx="2"/>
          </p:nvPr>
        </p:nvSpPr>
        <p:spPr>
          <a:prstGeom prst="rect">
            <a:avLst/>
          </a:prstGeom>
        </p:spPr>
        <p:txBody>
          <a:bodyPr/>
          <a:lstStyle/>
          <a:p>
            <a:fld id="{86CB4B4D-7CA3-9044-876B-883B54F8677D}" type="slidenum">
              <a:t>‹#›</a:t>
            </a:fld>
            <a:endParaRPr dirty="0"/>
          </a:p>
        </p:txBody>
      </p:sp>
    </p:spTree>
  </p:cSld>
  <p:clrMapOvr>
    <a:masterClrMapping/>
  </p:clrMapOvr>
  <p:transition spd="med"/>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66987" y="866987"/>
            <a:ext cx="9027860" cy="1878471"/>
          </a:xfrm>
        </p:spPr>
        <p:txBody>
          <a:bodyPr/>
          <a:lstStyle/>
          <a:p>
            <a:r>
              <a:rPr lang="en-US"/>
              <a:t>Click to edit Master title style</a:t>
            </a:r>
            <a:endParaRPr lang="en-US" dirty="0"/>
          </a:p>
        </p:txBody>
      </p:sp>
      <p:sp>
        <p:nvSpPr>
          <p:cNvPr id="3" name="Content Placeholder 2"/>
          <p:cNvSpPr>
            <a:spLocks noGrp="1"/>
          </p:cNvSpPr>
          <p:nvPr>
            <p:ph sz="half" idx="1"/>
          </p:nvPr>
        </p:nvSpPr>
        <p:spPr>
          <a:xfrm>
            <a:off x="866988" y="3072838"/>
            <a:ext cx="4391977" cy="5519320"/>
          </a:xfrm>
        </p:spPr>
        <p:txBody>
          <a:bodyPr>
            <a:normAutofit/>
          </a:bodyPr>
          <a:lstStyle>
            <a:lvl1pPr>
              <a:defRPr sz="2560"/>
            </a:lvl1pPr>
            <a:lvl2pPr>
              <a:defRPr sz="2276"/>
            </a:lvl2pPr>
            <a:lvl3pPr>
              <a:defRPr sz="1991"/>
            </a:lvl3pPr>
            <a:lvl4pPr>
              <a:defRPr sz="1707"/>
            </a:lvl4pPr>
            <a:lvl5pPr>
              <a:defRPr sz="1707"/>
            </a:lvl5pPr>
            <a:lvl6pPr>
              <a:defRPr sz="1707"/>
            </a:lvl6pPr>
            <a:lvl7pPr>
              <a:defRPr sz="1707"/>
            </a:lvl7pPr>
            <a:lvl8pPr>
              <a:defRPr sz="1707"/>
            </a:lvl8pPr>
            <a:lvl9pPr>
              <a:defRPr sz="1707"/>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502868" y="3072840"/>
            <a:ext cx="4391979" cy="5519322"/>
          </a:xfrm>
        </p:spPr>
        <p:txBody>
          <a:bodyPr>
            <a:normAutofit/>
          </a:bodyPr>
          <a:lstStyle>
            <a:lvl1pPr>
              <a:defRPr sz="2560"/>
            </a:lvl1pPr>
            <a:lvl2pPr>
              <a:defRPr sz="2276"/>
            </a:lvl2pPr>
            <a:lvl3pPr>
              <a:defRPr sz="1991"/>
            </a:lvl3pPr>
            <a:lvl4pPr>
              <a:defRPr sz="1707"/>
            </a:lvl4pPr>
            <a:lvl5pPr>
              <a:defRPr sz="1707"/>
            </a:lvl5pPr>
            <a:lvl6pPr>
              <a:defRPr sz="1707"/>
            </a:lvl6pPr>
            <a:lvl7pPr>
              <a:defRPr sz="1707"/>
            </a:lvl7pPr>
            <a:lvl8pPr>
              <a:defRPr sz="1707"/>
            </a:lvl8pPr>
            <a:lvl9pPr>
              <a:defRPr sz="1707"/>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07-May-18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CB4B4D-7CA3-9044-876B-883B54F8677D}" type="slidenum">
              <a:rPr lang="en-SG" smtClean="0"/>
              <a:t>‹#›</a:t>
            </a:fld>
            <a:endParaRPr lang="en-SG" dirty="0"/>
          </a:p>
        </p:txBody>
      </p:sp>
    </p:spTree>
    <p:extLst>
      <p:ext uri="{BB962C8B-B14F-4D97-AF65-F5344CB8AC3E}">
        <p14:creationId xmlns:p14="http://schemas.microsoft.com/office/powerpoint/2010/main" val="417910043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66986" y="866987"/>
            <a:ext cx="9027858" cy="1878471"/>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66985" y="3073398"/>
            <a:ext cx="4395622" cy="819573"/>
          </a:xfrm>
        </p:spPr>
        <p:txBody>
          <a:bodyPr anchor="b">
            <a:noAutofit/>
          </a:bodyPr>
          <a:lstStyle>
            <a:lvl1pPr marL="0" indent="0">
              <a:buNone/>
              <a:defRPr sz="3413" b="0"/>
            </a:lvl1pPr>
            <a:lvl2pPr marL="650230" indent="0">
              <a:buNone/>
              <a:defRPr sz="2844" b="1"/>
            </a:lvl2pPr>
            <a:lvl3pPr marL="1300460" indent="0">
              <a:buNone/>
              <a:defRPr sz="2560" b="1"/>
            </a:lvl3pPr>
            <a:lvl4pPr marL="1950690" indent="0">
              <a:buNone/>
              <a:defRPr sz="2276" b="1"/>
            </a:lvl4pPr>
            <a:lvl5pPr marL="2600919" indent="0">
              <a:buNone/>
              <a:defRPr sz="2276" b="1"/>
            </a:lvl5pPr>
            <a:lvl6pPr marL="3251149" indent="0">
              <a:buNone/>
              <a:defRPr sz="2276" b="1"/>
            </a:lvl6pPr>
            <a:lvl7pPr marL="3901379" indent="0">
              <a:buNone/>
              <a:defRPr sz="2276" b="1"/>
            </a:lvl7pPr>
            <a:lvl8pPr marL="4551609" indent="0">
              <a:buNone/>
              <a:defRPr sz="2276" b="1"/>
            </a:lvl8pPr>
            <a:lvl9pPr marL="5201839" indent="0">
              <a:buNone/>
              <a:defRPr sz="2276" b="1"/>
            </a:lvl9pPr>
          </a:lstStyle>
          <a:p>
            <a:pPr lvl="0"/>
            <a:r>
              <a:rPr lang="en-US"/>
              <a:t>Edit Master text styles</a:t>
            </a:r>
          </a:p>
        </p:txBody>
      </p:sp>
      <p:sp>
        <p:nvSpPr>
          <p:cNvPr id="4" name="Content Placeholder 3"/>
          <p:cNvSpPr>
            <a:spLocks noGrp="1"/>
          </p:cNvSpPr>
          <p:nvPr>
            <p:ph sz="half" idx="2"/>
          </p:nvPr>
        </p:nvSpPr>
        <p:spPr>
          <a:xfrm>
            <a:off x="866985" y="3892973"/>
            <a:ext cx="4395622" cy="4699189"/>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499222" y="3073398"/>
            <a:ext cx="4395622" cy="819573"/>
          </a:xfrm>
        </p:spPr>
        <p:txBody>
          <a:bodyPr anchor="b">
            <a:noAutofit/>
          </a:bodyPr>
          <a:lstStyle>
            <a:lvl1pPr marL="0" indent="0">
              <a:buNone/>
              <a:defRPr sz="3413" b="0"/>
            </a:lvl1pPr>
            <a:lvl2pPr marL="650230" indent="0">
              <a:buNone/>
              <a:defRPr sz="2844" b="1"/>
            </a:lvl2pPr>
            <a:lvl3pPr marL="1300460" indent="0">
              <a:buNone/>
              <a:defRPr sz="2560" b="1"/>
            </a:lvl3pPr>
            <a:lvl4pPr marL="1950690" indent="0">
              <a:buNone/>
              <a:defRPr sz="2276" b="1"/>
            </a:lvl4pPr>
            <a:lvl5pPr marL="2600919" indent="0">
              <a:buNone/>
              <a:defRPr sz="2276" b="1"/>
            </a:lvl5pPr>
            <a:lvl6pPr marL="3251149" indent="0">
              <a:buNone/>
              <a:defRPr sz="2276" b="1"/>
            </a:lvl6pPr>
            <a:lvl7pPr marL="3901379" indent="0">
              <a:buNone/>
              <a:defRPr sz="2276" b="1"/>
            </a:lvl7pPr>
            <a:lvl8pPr marL="4551609" indent="0">
              <a:buNone/>
              <a:defRPr sz="2276" b="1"/>
            </a:lvl8pPr>
            <a:lvl9pPr marL="5201839" indent="0">
              <a:buNone/>
              <a:defRPr sz="2276" b="1"/>
            </a:lvl9pPr>
          </a:lstStyle>
          <a:p>
            <a:pPr lvl="0"/>
            <a:r>
              <a:rPr lang="en-US"/>
              <a:t>Edit Master text styles</a:t>
            </a:r>
          </a:p>
        </p:txBody>
      </p:sp>
      <p:sp>
        <p:nvSpPr>
          <p:cNvPr id="6" name="Content Placeholder 5"/>
          <p:cNvSpPr>
            <a:spLocks noGrp="1"/>
          </p:cNvSpPr>
          <p:nvPr>
            <p:ph sz="quarter" idx="4"/>
          </p:nvPr>
        </p:nvSpPr>
        <p:spPr>
          <a:xfrm>
            <a:off x="5499222" y="3892973"/>
            <a:ext cx="4395622" cy="4699189"/>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07-May-18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6CB4B4D-7CA3-9044-876B-883B54F8677D}" type="slidenum">
              <a:rPr lang="en-SG" smtClean="0"/>
              <a:t>‹#›</a:t>
            </a:fld>
            <a:endParaRPr lang="en-SG" dirty="0"/>
          </a:p>
        </p:txBody>
      </p:sp>
    </p:spTree>
    <p:extLst>
      <p:ext uri="{BB962C8B-B14F-4D97-AF65-F5344CB8AC3E}">
        <p14:creationId xmlns:p14="http://schemas.microsoft.com/office/powerpoint/2010/main" val="126258359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66985" y="866987"/>
            <a:ext cx="9027860" cy="1878471"/>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07-May-18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6CB4B4D-7CA3-9044-876B-883B54F8677D}" type="slidenum">
              <a:rPr lang="en-SG" smtClean="0"/>
              <a:t>‹#›</a:t>
            </a:fld>
            <a:endParaRPr lang="en-SG" dirty="0"/>
          </a:p>
        </p:txBody>
      </p:sp>
    </p:spTree>
    <p:extLst>
      <p:ext uri="{BB962C8B-B14F-4D97-AF65-F5344CB8AC3E}">
        <p14:creationId xmlns:p14="http://schemas.microsoft.com/office/powerpoint/2010/main" val="46672838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07-May-18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6CB4B4D-7CA3-9044-876B-883B54F8677D}" type="slidenum">
              <a:rPr lang="en-SG" smtClean="0"/>
              <a:t>‹#›</a:t>
            </a:fld>
            <a:endParaRPr lang="en-SG" dirty="0"/>
          </a:p>
        </p:txBody>
      </p:sp>
    </p:spTree>
    <p:extLst>
      <p:ext uri="{BB962C8B-B14F-4D97-AF65-F5344CB8AC3E}">
        <p14:creationId xmlns:p14="http://schemas.microsoft.com/office/powerpoint/2010/main" val="290043937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985" y="2131348"/>
            <a:ext cx="3968259" cy="1818263"/>
          </a:xfrm>
        </p:spPr>
        <p:txBody>
          <a:bodyPr anchor="b">
            <a:normAutofit/>
          </a:bodyPr>
          <a:lstStyle>
            <a:lvl1pPr>
              <a:defRPr sz="2844"/>
            </a:lvl1pPr>
          </a:lstStyle>
          <a:p>
            <a:r>
              <a:rPr lang="en-US"/>
              <a:t>Click to edit Master title style</a:t>
            </a:r>
            <a:endParaRPr lang="en-US" dirty="0"/>
          </a:p>
        </p:txBody>
      </p:sp>
      <p:sp>
        <p:nvSpPr>
          <p:cNvPr id="3" name="Content Placeholder 2"/>
          <p:cNvSpPr>
            <a:spLocks noGrp="1"/>
          </p:cNvSpPr>
          <p:nvPr>
            <p:ph idx="1"/>
          </p:nvPr>
        </p:nvSpPr>
        <p:spPr>
          <a:xfrm>
            <a:off x="5079147" y="732338"/>
            <a:ext cx="4815697" cy="78598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66985" y="3949610"/>
            <a:ext cx="3968259" cy="3675661"/>
          </a:xfrm>
        </p:spPr>
        <p:txBody>
          <a:bodyPr>
            <a:normAutofit/>
          </a:bodyPr>
          <a:lstStyle>
            <a:lvl1pPr marL="0" indent="0">
              <a:buNone/>
              <a:defRPr sz="1991"/>
            </a:lvl1pPr>
            <a:lvl2pPr marL="487672" indent="0">
              <a:buNone/>
              <a:defRPr sz="1493"/>
            </a:lvl2pPr>
            <a:lvl3pPr marL="975345" indent="0">
              <a:buNone/>
              <a:defRPr sz="1280"/>
            </a:lvl3pPr>
            <a:lvl4pPr marL="1463017" indent="0">
              <a:buNone/>
              <a:defRPr sz="1067"/>
            </a:lvl4pPr>
            <a:lvl5pPr marL="1950690" indent="0">
              <a:buNone/>
              <a:defRPr sz="1067"/>
            </a:lvl5pPr>
            <a:lvl6pPr marL="2438362" indent="0">
              <a:buNone/>
              <a:defRPr sz="1067"/>
            </a:lvl6pPr>
            <a:lvl7pPr marL="2926034" indent="0">
              <a:buNone/>
              <a:defRPr sz="1067"/>
            </a:lvl7pPr>
            <a:lvl8pPr marL="3413707" indent="0">
              <a:buNone/>
              <a:defRPr sz="1067"/>
            </a:lvl8pPr>
            <a:lvl9pPr marL="3901379" indent="0">
              <a:buNone/>
              <a:defRPr sz="1067"/>
            </a:lvl9pPr>
          </a:lstStyle>
          <a:p>
            <a:pPr lvl="0"/>
            <a:r>
              <a:rPr lang="en-US"/>
              <a:t>Edit Master text styles</a:t>
            </a:r>
          </a:p>
        </p:txBody>
      </p:sp>
      <p:sp>
        <p:nvSpPr>
          <p:cNvPr id="5" name="Date Placeholder 4"/>
          <p:cNvSpPr>
            <a:spLocks noGrp="1"/>
          </p:cNvSpPr>
          <p:nvPr>
            <p:ph type="dt" sz="half" idx="10"/>
          </p:nvPr>
        </p:nvSpPr>
        <p:spPr/>
        <p:txBody>
          <a:bodyPr/>
          <a:lstStyle/>
          <a:p>
            <a:fld id="{70DDF080-5E8C-48AD-84E5-6C08B304C14E}" type="datetimeFigureOut">
              <a:rPr lang="en-US" smtClean="0"/>
              <a:t>07-May-18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CB4B4D-7CA3-9044-876B-883B54F8677D}" type="slidenum">
              <a:rPr lang="en-SG" smtClean="0"/>
              <a:t>‹#›</a:t>
            </a:fld>
            <a:endParaRPr lang="en-SG" dirty="0"/>
          </a:p>
        </p:txBody>
      </p:sp>
    </p:spTree>
    <p:extLst>
      <p:ext uri="{BB962C8B-B14F-4D97-AF65-F5344CB8AC3E}">
        <p14:creationId xmlns:p14="http://schemas.microsoft.com/office/powerpoint/2010/main" val="87484096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985" y="6827520"/>
            <a:ext cx="9027860" cy="806027"/>
          </a:xfrm>
        </p:spPr>
        <p:txBody>
          <a:bodyPr anchor="b">
            <a:normAutofit/>
          </a:bodyPr>
          <a:lstStyle>
            <a:lvl1pPr algn="l">
              <a:defRPr sz="3413"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866985" y="866986"/>
            <a:ext cx="9027860" cy="5469466"/>
          </a:xfrm>
        </p:spPr>
        <p:txBody>
          <a:bodyPr anchor="t">
            <a:normAutofit/>
          </a:bodyPr>
          <a:lstStyle>
            <a:lvl1pPr marL="0" indent="0" algn="ctr">
              <a:buNone/>
              <a:defRPr sz="2276"/>
            </a:lvl1pPr>
            <a:lvl2pPr marL="650230" indent="0">
              <a:buNone/>
              <a:defRPr sz="2276"/>
            </a:lvl2pPr>
            <a:lvl3pPr marL="1300460" indent="0">
              <a:buNone/>
              <a:defRPr sz="2276"/>
            </a:lvl3pPr>
            <a:lvl4pPr marL="1950690" indent="0">
              <a:buNone/>
              <a:defRPr sz="2276"/>
            </a:lvl4pPr>
            <a:lvl5pPr marL="2600919" indent="0">
              <a:buNone/>
              <a:defRPr sz="2276"/>
            </a:lvl5pPr>
            <a:lvl6pPr marL="3251149" indent="0">
              <a:buNone/>
              <a:defRPr sz="2276"/>
            </a:lvl6pPr>
            <a:lvl7pPr marL="3901379" indent="0">
              <a:buNone/>
              <a:defRPr sz="2276"/>
            </a:lvl7pPr>
            <a:lvl8pPr marL="4551609" indent="0">
              <a:buNone/>
              <a:defRPr sz="2276"/>
            </a:lvl8pPr>
            <a:lvl9pPr marL="5201839" indent="0">
              <a:buNone/>
              <a:defRPr sz="2276"/>
            </a:lvl9pPr>
          </a:lstStyle>
          <a:p>
            <a:r>
              <a:rPr lang="en-US" dirty="0"/>
              <a:t>Click icon to add picture</a:t>
            </a:r>
          </a:p>
        </p:txBody>
      </p:sp>
      <p:sp>
        <p:nvSpPr>
          <p:cNvPr id="4" name="Text Placeholder 3"/>
          <p:cNvSpPr>
            <a:spLocks noGrp="1"/>
          </p:cNvSpPr>
          <p:nvPr>
            <p:ph type="body" sz="half" idx="2"/>
          </p:nvPr>
        </p:nvSpPr>
        <p:spPr>
          <a:xfrm>
            <a:off x="866985" y="7633547"/>
            <a:ext cx="9027860" cy="958612"/>
          </a:xfrm>
        </p:spPr>
        <p:txBody>
          <a:bodyPr>
            <a:normAutofit/>
          </a:bodyPr>
          <a:lstStyle>
            <a:lvl1pPr marL="0" indent="0">
              <a:buNone/>
              <a:defRPr sz="1707"/>
            </a:lvl1pPr>
            <a:lvl2pPr marL="650230" indent="0">
              <a:buNone/>
              <a:defRPr sz="1707"/>
            </a:lvl2pPr>
            <a:lvl3pPr marL="1300460" indent="0">
              <a:buNone/>
              <a:defRPr sz="1422"/>
            </a:lvl3pPr>
            <a:lvl4pPr marL="1950690" indent="0">
              <a:buNone/>
              <a:defRPr sz="1280"/>
            </a:lvl4pPr>
            <a:lvl5pPr marL="2600919" indent="0">
              <a:buNone/>
              <a:defRPr sz="1280"/>
            </a:lvl5pPr>
            <a:lvl6pPr marL="3251149" indent="0">
              <a:buNone/>
              <a:defRPr sz="1280"/>
            </a:lvl6pPr>
            <a:lvl7pPr marL="3901379" indent="0">
              <a:buNone/>
              <a:defRPr sz="1280"/>
            </a:lvl7pPr>
            <a:lvl8pPr marL="4551609" indent="0">
              <a:buNone/>
              <a:defRPr sz="1280"/>
            </a:lvl8pPr>
            <a:lvl9pPr marL="5201839" indent="0">
              <a:buNone/>
              <a:defRPr sz="128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07-May-18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CB4B4D-7CA3-9044-876B-883B54F8677D}" type="slidenum">
              <a:rPr lang="en-SG" smtClean="0"/>
              <a:t>‹#›</a:t>
            </a:fld>
            <a:endParaRPr lang="en-SG" dirty="0"/>
          </a:p>
        </p:txBody>
      </p:sp>
    </p:spTree>
    <p:extLst>
      <p:ext uri="{BB962C8B-B14F-4D97-AF65-F5344CB8AC3E}">
        <p14:creationId xmlns:p14="http://schemas.microsoft.com/office/powerpoint/2010/main" val="142767994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66987" y="866986"/>
            <a:ext cx="9027860" cy="4840676"/>
          </a:xfrm>
        </p:spPr>
        <p:txBody>
          <a:bodyPr anchor="ctr">
            <a:normAutofit/>
          </a:bodyPr>
          <a:lstStyle>
            <a:lvl1pPr algn="l">
              <a:defRPr sz="6258" b="0" cap="none"/>
            </a:lvl1pPr>
          </a:lstStyle>
          <a:p>
            <a:r>
              <a:rPr lang="en-US"/>
              <a:t>Click to edit Master title style</a:t>
            </a:r>
            <a:endParaRPr lang="en-US" dirty="0"/>
          </a:p>
        </p:txBody>
      </p:sp>
      <p:sp>
        <p:nvSpPr>
          <p:cNvPr id="3" name="Text Placeholder 2"/>
          <p:cNvSpPr>
            <a:spLocks noGrp="1"/>
          </p:cNvSpPr>
          <p:nvPr>
            <p:ph type="body" idx="1"/>
          </p:nvPr>
        </p:nvSpPr>
        <p:spPr>
          <a:xfrm>
            <a:off x="866987" y="6357902"/>
            <a:ext cx="9027860" cy="2234257"/>
          </a:xfrm>
        </p:spPr>
        <p:txBody>
          <a:bodyPr anchor="ctr">
            <a:normAutofit/>
          </a:bodyPr>
          <a:lstStyle>
            <a:lvl1pPr marL="0" indent="0" algn="l">
              <a:buNone/>
              <a:defRPr sz="2560">
                <a:solidFill>
                  <a:schemeClr val="tx1">
                    <a:lumMod val="75000"/>
                    <a:lumOff val="25000"/>
                  </a:schemeClr>
                </a:solidFill>
              </a:defRPr>
            </a:lvl1pPr>
            <a:lvl2pPr marL="650230" indent="0">
              <a:buNone/>
              <a:defRPr sz="2560">
                <a:solidFill>
                  <a:schemeClr val="tx1">
                    <a:tint val="75000"/>
                  </a:schemeClr>
                </a:solidFill>
              </a:defRPr>
            </a:lvl2pPr>
            <a:lvl3pPr marL="1300460" indent="0">
              <a:buNone/>
              <a:defRPr sz="2276">
                <a:solidFill>
                  <a:schemeClr val="tx1">
                    <a:tint val="75000"/>
                  </a:schemeClr>
                </a:solidFill>
              </a:defRPr>
            </a:lvl3pPr>
            <a:lvl4pPr marL="1950690" indent="0">
              <a:buNone/>
              <a:defRPr sz="1991">
                <a:solidFill>
                  <a:schemeClr val="tx1">
                    <a:tint val="75000"/>
                  </a:schemeClr>
                </a:solidFill>
              </a:defRPr>
            </a:lvl4pPr>
            <a:lvl5pPr marL="2600919" indent="0">
              <a:buNone/>
              <a:defRPr sz="1991">
                <a:solidFill>
                  <a:schemeClr val="tx1">
                    <a:tint val="75000"/>
                  </a:schemeClr>
                </a:solidFill>
              </a:defRPr>
            </a:lvl5pPr>
            <a:lvl6pPr marL="3251149" indent="0">
              <a:buNone/>
              <a:defRPr sz="1991">
                <a:solidFill>
                  <a:schemeClr val="tx1">
                    <a:tint val="75000"/>
                  </a:schemeClr>
                </a:solidFill>
              </a:defRPr>
            </a:lvl6pPr>
            <a:lvl7pPr marL="3901379" indent="0">
              <a:buNone/>
              <a:defRPr sz="1991">
                <a:solidFill>
                  <a:schemeClr val="tx1">
                    <a:tint val="75000"/>
                  </a:schemeClr>
                </a:solidFill>
              </a:defRPr>
            </a:lvl7pPr>
            <a:lvl8pPr marL="4551609" indent="0">
              <a:buNone/>
              <a:defRPr sz="1991">
                <a:solidFill>
                  <a:schemeClr val="tx1">
                    <a:tint val="75000"/>
                  </a:schemeClr>
                </a:solidFill>
              </a:defRPr>
            </a:lvl8pPr>
            <a:lvl9pPr marL="5201839" indent="0">
              <a:buNone/>
              <a:defRPr sz="1991">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07-May-18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CB4B4D-7CA3-9044-876B-883B54F8677D}" type="slidenum">
              <a:rPr lang="en-SG" smtClean="0"/>
              <a:t>‹#›</a:t>
            </a:fld>
            <a:endParaRPr lang="en-SG" dirty="0"/>
          </a:p>
        </p:txBody>
      </p:sp>
    </p:spTree>
    <p:extLst>
      <p:ext uri="{BB962C8B-B14F-4D97-AF65-F5344CB8AC3E}">
        <p14:creationId xmlns:p14="http://schemas.microsoft.com/office/powerpoint/2010/main" val="411013368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02059" y="866987"/>
            <a:ext cx="8635992" cy="4298809"/>
          </a:xfrm>
        </p:spPr>
        <p:txBody>
          <a:bodyPr anchor="ctr">
            <a:normAutofit/>
          </a:bodyPr>
          <a:lstStyle>
            <a:lvl1pPr algn="l">
              <a:defRPr sz="6258"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565972" y="5165795"/>
            <a:ext cx="7708166" cy="541867"/>
          </a:xfrm>
        </p:spPr>
        <p:txBody>
          <a:bodyPr anchor="ctr">
            <a:noAutofit/>
          </a:bodyPr>
          <a:lstStyle>
            <a:lvl1pPr marL="0" indent="0">
              <a:buFontTx/>
              <a:buNone/>
              <a:defRPr sz="2276">
                <a:solidFill>
                  <a:schemeClr val="tx1">
                    <a:lumMod val="50000"/>
                    <a:lumOff val="50000"/>
                  </a:schemeClr>
                </a:solidFill>
              </a:defRPr>
            </a:lvl1pPr>
            <a:lvl2pPr marL="650230" indent="0">
              <a:buFontTx/>
              <a:buNone/>
              <a:defRPr/>
            </a:lvl2pPr>
            <a:lvl3pPr marL="1300460" indent="0">
              <a:buFontTx/>
              <a:buNone/>
              <a:defRPr/>
            </a:lvl3pPr>
            <a:lvl4pPr marL="1950690" indent="0">
              <a:buFontTx/>
              <a:buNone/>
              <a:defRPr/>
            </a:lvl4pPr>
            <a:lvl5pPr marL="2600919" indent="0">
              <a:buFontTx/>
              <a:buNone/>
              <a:defRPr/>
            </a:lvl5pPr>
          </a:lstStyle>
          <a:p>
            <a:pPr lvl="0"/>
            <a:r>
              <a:rPr lang="en-US"/>
              <a:t>Edit Master text styles</a:t>
            </a:r>
          </a:p>
        </p:txBody>
      </p:sp>
      <p:sp>
        <p:nvSpPr>
          <p:cNvPr id="3" name="Text Placeholder 2"/>
          <p:cNvSpPr>
            <a:spLocks noGrp="1"/>
          </p:cNvSpPr>
          <p:nvPr>
            <p:ph type="body" idx="1"/>
          </p:nvPr>
        </p:nvSpPr>
        <p:spPr>
          <a:xfrm>
            <a:off x="866985" y="6357902"/>
            <a:ext cx="9027861" cy="2234257"/>
          </a:xfrm>
        </p:spPr>
        <p:txBody>
          <a:bodyPr anchor="ctr">
            <a:normAutofit/>
          </a:bodyPr>
          <a:lstStyle>
            <a:lvl1pPr marL="0" indent="0" algn="l">
              <a:buNone/>
              <a:defRPr sz="2560">
                <a:solidFill>
                  <a:schemeClr val="tx1">
                    <a:lumMod val="75000"/>
                    <a:lumOff val="25000"/>
                  </a:schemeClr>
                </a:solidFill>
              </a:defRPr>
            </a:lvl1pPr>
            <a:lvl2pPr marL="650230" indent="0">
              <a:buNone/>
              <a:defRPr sz="2560">
                <a:solidFill>
                  <a:schemeClr val="tx1">
                    <a:tint val="75000"/>
                  </a:schemeClr>
                </a:solidFill>
              </a:defRPr>
            </a:lvl2pPr>
            <a:lvl3pPr marL="1300460" indent="0">
              <a:buNone/>
              <a:defRPr sz="2276">
                <a:solidFill>
                  <a:schemeClr val="tx1">
                    <a:tint val="75000"/>
                  </a:schemeClr>
                </a:solidFill>
              </a:defRPr>
            </a:lvl3pPr>
            <a:lvl4pPr marL="1950690" indent="0">
              <a:buNone/>
              <a:defRPr sz="1991">
                <a:solidFill>
                  <a:schemeClr val="tx1">
                    <a:tint val="75000"/>
                  </a:schemeClr>
                </a:solidFill>
              </a:defRPr>
            </a:lvl4pPr>
            <a:lvl5pPr marL="2600919" indent="0">
              <a:buNone/>
              <a:defRPr sz="1991">
                <a:solidFill>
                  <a:schemeClr val="tx1">
                    <a:tint val="75000"/>
                  </a:schemeClr>
                </a:solidFill>
              </a:defRPr>
            </a:lvl5pPr>
            <a:lvl6pPr marL="3251149" indent="0">
              <a:buNone/>
              <a:defRPr sz="1991">
                <a:solidFill>
                  <a:schemeClr val="tx1">
                    <a:tint val="75000"/>
                  </a:schemeClr>
                </a:solidFill>
              </a:defRPr>
            </a:lvl6pPr>
            <a:lvl7pPr marL="3901379" indent="0">
              <a:buNone/>
              <a:defRPr sz="1991">
                <a:solidFill>
                  <a:schemeClr val="tx1">
                    <a:tint val="75000"/>
                  </a:schemeClr>
                </a:solidFill>
              </a:defRPr>
            </a:lvl7pPr>
            <a:lvl8pPr marL="4551609" indent="0">
              <a:buNone/>
              <a:defRPr sz="1991">
                <a:solidFill>
                  <a:schemeClr val="tx1">
                    <a:tint val="75000"/>
                  </a:schemeClr>
                </a:solidFill>
              </a:defRPr>
            </a:lvl8pPr>
            <a:lvl9pPr marL="5201839" indent="0">
              <a:buNone/>
              <a:defRPr sz="1991">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07-May-18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CB4B4D-7CA3-9044-876B-883B54F8677D}" type="slidenum">
              <a:rPr lang="en-SG" smtClean="0"/>
              <a:t>‹#›</a:t>
            </a:fld>
            <a:endParaRPr lang="en-SG" dirty="0"/>
          </a:p>
        </p:txBody>
      </p:sp>
      <p:sp>
        <p:nvSpPr>
          <p:cNvPr id="24" name="TextBox 23"/>
          <p:cNvSpPr txBox="1"/>
          <p:nvPr/>
        </p:nvSpPr>
        <p:spPr>
          <a:xfrm>
            <a:off x="686523" y="1124093"/>
            <a:ext cx="650409" cy="831681"/>
          </a:xfrm>
          <a:prstGeom prst="rect">
            <a:avLst/>
          </a:prstGeom>
        </p:spPr>
        <p:txBody>
          <a:bodyPr vert="horz" lIns="130048" tIns="65024" rIns="130048" bIns="65024" rtlCol="0" anchor="ctr">
            <a:noAutofit/>
          </a:bodyPr>
          <a:lstStyle/>
          <a:p>
            <a:pPr lvl="0"/>
            <a:r>
              <a:rPr lang="en-US" sz="11378" baseline="0" dirty="0">
                <a:ln w="3175" cmpd="sng">
                  <a:noFill/>
                </a:ln>
                <a:solidFill>
                  <a:schemeClr val="accent1"/>
                </a:solidFill>
                <a:effectLst/>
                <a:latin typeface="Arial"/>
              </a:rPr>
              <a:t>“</a:t>
            </a:r>
          </a:p>
        </p:txBody>
      </p:sp>
      <p:sp>
        <p:nvSpPr>
          <p:cNvPr id="25" name="TextBox 24"/>
          <p:cNvSpPr txBox="1"/>
          <p:nvPr/>
        </p:nvSpPr>
        <p:spPr>
          <a:xfrm>
            <a:off x="9596728" y="4105324"/>
            <a:ext cx="650409" cy="831681"/>
          </a:xfrm>
          <a:prstGeom prst="rect">
            <a:avLst/>
          </a:prstGeom>
        </p:spPr>
        <p:txBody>
          <a:bodyPr vert="horz" lIns="130048" tIns="65024" rIns="130048" bIns="65024" rtlCol="0" anchor="ctr">
            <a:noAutofit/>
          </a:bodyPr>
          <a:lstStyle/>
          <a:p>
            <a:pPr lvl="0"/>
            <a:r>
              <a:rPr lang="en-US" sz="11378"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75198195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66985" y="2747716"/>
            <a:ext cx="9027861" cy="3691321"/>
          </a:xfrm>
        </p:spPr>
        <p:txBody>
          <a:bodyPr anchor="b">
            <a:normAutofit/>
          </a:bodyPr>
          <a:lstStyle>
            <a:lvl1pPr algn="l">
              <a:defRPr sz="6258" b="0" cap="none"/>
            </a:lvl1pPr>
          </a:lstStyle>
          <a:p>
            <a:r>
              <a:rPr lang="en-US"/>
              <a:t>Click to edit Master title style</a:t>
            </a:r>
            <a:endParaRPr lang="en-US" dirty="0"/>
          </a:p>
        </p:txBody>
      </p:sp>
      <p:sp>
        <p:nvSpPr>
          <p:cNvPr id="3" name="Text Placeholder 2"/>
          <p:cNvSpPr>
            <a:spLocks noGrp="1"/>
          </p:cNvSpPr>
          <p:nvPr>
            <p:ph type="body" idx="1"/>
          </p:nvPr>
        </p:nvSpPr>
        <p:spPr>
          <a:xfrm>
            <a:off x="866985" y="6439037"/>
            <a:ext cx="9027861" cy="2153122"/>
          </a:xfrm>
        </p:spPr>
        <p:txBody>
          <a:bodyPr anchor="t">
            <a:normAutofit/>
          </a:bodyPr>
          <a:lstStyle>
            <a:lvl1pPr marL="0" indent="0" algn="l">
              <a:buNone/>
              <a:defRPr sz="2560">
                <a:solidFill>
                  <a:schemeClr val="tx1">
                    <a:lumMod val="75000"/>
                    <a:lumOff val="25000"/>
                  </a:schemeClr>
                </a:solidFill>
              </a:defRPr>
            </a:lvl1pPr>
            <a:lvl2pPr marL="650230" indent="0">
              <a:buNone/>
              <a:defRPr sz="2560">
                <a:solidFill>
                  <a:schemeClr val="tx1">
                    <a:tint val="75000"/>
                  </a:schemeClr>
                </a:solidFill>
              </a:defRPr>
            </a:lvl2pPr>
            <a:lvl3pPr marL="1300460" indent="0">
              <a:buNone/>
              <a:defRPr sz="2276">
                <a:solidFill>
                  <a:schemeClr val="tx1">
                    <a:tint val="75000"/>
                  </a:schemeClr>
                </a:solidFill>
              </a:defRPr>
            </a:lvl3pPr>
            <a:lvl4pPr marL="1950690" indent="0">
              <a:buNone/>
              <a:defRPr sz="1991">
                <a:solidFill>
                  <a:schemeClr val="tx1">
                    <a:tint val="75000"/>
                  </a:schemeClr>
                </a:solidFill>
              </a:defRPr>
            </a:lvl4pPr>
            <a:lvl5pPr marL="2600919" indent="0">
              <a:buNone/>
              <a:defRPr sz="1991">
                <a:solidFill>
                  <a:schemeClr val="tx1">
                    <a:tint val="75000"/>
                  </a:schemeClr>
                </a:solidFill>
              </a:defRPr>
            </a:lvl5pPr>
            <a:lvl6pPr marL="3251149" indent="0">
              <a:buNone/>
              <a:defRPr sz="1991">
                <a:solidFill>
                  <a:schemeClr val="tx1">
                    <a:tint val="75000"/>
                  </a:schemeClr>
                </a:solidFill>
              </a:defRPr>
            </a:lvl6pPr>
            <a:lvl7pPr marL="3901379" indent="0">
              <a:buNone/>
              <a:defRPr sz="1991">
                <a:solidFill>
                  <a:schemeClr val="tx1">
                    <a:tint val="75000"/>
                  </a:schemeClr>
                </a:solidFill>
              </a:defRPr>
            </a:lvl7pPr>
            <a:lvl8pPr marL="4551609" indent="0">
              <a:buNone/>
              <a:defRPr sz="1991">
                <a:solidFill>
                  <a:schemeClr val="tx1">
                    <a:tint val="75000"/>
                  </a:schemeClr>
                </a:solidFill>
              </a:defRPr>
            </a:lvl8pPr>
            <a:lvl9pPr marL="5201839" indent="0">
              <a:buNone/>
              <a:defRPr sz="1991">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07-May-18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CB4B4D-7CA3-9044-876B-883B54F8677D}" type="slidenum">
              <a:rPr lang="en-SG" smtClean="0"/>
              <a:t>‹#›</a:t>
            </a:fld>
            <a:endParaRPr lang="en-SG" dirty="0"/>
          </a:p>
        </p:txBody>
      </p:sp>
    </p:spTree>
    <p:extLst>
      <p:ext uri="{BB962C8B-B14F-4D97-AF65-F5344CB8AC3E}">
        <p14:creationId xmlns:p14="http://schemas.microsoft.com/office/powerpoint/2010/main" val="190141918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102059" y="866987"/>
            <a:ext cx="8635992" cy="4298809"/>
          </a:xfrm>
        </p:spPr>
        <p:txBody>
          <a:bodyPr anchor="ctr">
            <a:normAutofit/>
          </a:bodyPr>
          <a:lstStyle>
            <a:lvl1pPr algn="l">
              <a:defRPr sz="6258"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866982" y="5707662"/>
            <a:ext cx="9027863" cy="731375"/>
          </a:xfrm>
        </p:spPr>
        <p:txBody>
          <a:bodyPr anchor="b">
            <a:noAutofit/>
          </a:bodyPr>
          <a:lstStyle>
            <a:lvl1pPr marL="0" indent="0">
              <a:buFontTx/>
              <a:buNone/>
              <a:defRPr sz="3413">
                <a:solidFill>
                  <a:schemeClr val="tx1">
                    <a:lumMod val="75000"/>
                    <a:lumOff val="25000"/>
                  </a:schemeClr>
                </a:solidFill>
              </a:defRPr>
            </a:lvl1pPr>
            <a:lvl2pPr marL="650230" indent="0">
              <a:buFontTx/>
              <a:buNone/>
              <a:defRPr/>
            </a:lvl2pPr>
            <a:lvl3pPr marL="1300460" indent="0">
              <a:buFontTx/>
              <a:buNone/>
              <a:defRPr/>
            </a:lvl3pPr>
            <a:lvl4pPr marL="1950690" indent="0">
              <a:buFontTx/>
              <a:buNone/>
              <a:defRPr/>
            </a:lvl4pPr>
            <a:lvl5pPr marL="2600919" indent="0">
              <a:buFontTx/>
              <a:buNone/>
              <a:defRPr/>
            </a:lvl5pPr>
          </a:lstStyle>
          <a:p>
            <a:pPr lvl="0"/>
            <a:r>
              <a:rPr lang="en-US"/>
              <a:t>Edit Master text styles</a:t>
            </a:r>
          </a:p>
        </p:txBody>
      </p:sp>
      <p:sp>
        <p:nvSpPr>
          <p:cNvPr id="3" name="Text Placeholder 2"/>
          <p:cNvSpPr>
            <a:spLocks noGrp="1"/>
          </p:cNvSpPr>
          <p:nvPr>
            <p:ph type="body" idx="1"/>
          </p:nvPr>
        </p:nvSpPr>
        <p:spPr>
          <a:xfrm>
            <a:off x="866985" y="6439037"/>
            <a:ext cx="9027861" cy="2153122"/>
          </a:xfrm>
        </p:spPr>
        <p:txBody>
          <a:bodyPr anchor="t">
            <a:normAutofit/>
          </a:bodyPr>
          <a:lstStyle>
            <a:lvl1pPr marL="0" indent="0" algn="l">
              <a:buNone/>
              <a:defRPr sz="2560">
                <a:solidFill>
                  <a:schemeClr val="tx1">
                    <a:lumMod val="50000"/>
                    <a:lumOff val="50000"/>
                  </a:schemeClr>
                </a:solidFill>
              </a:defRPr>
            </a:lvl1pPr>
            <a:lvl2pPr marL="650230" indent="0">
              <a:buNone/>
              <a:defRPr sz="2560">
                <a:solidFill>
                  <a:schemeClr val="tx1">
                    <a:tint val="75000"/>
                  </a:schemeClr>
                </a:solidFill>
              </a:defRPr>
            </a:lvl2pPr>
            <a:lvl3pPr marL="1300460" indent="0">
              <a:buNone/>
              <a:defRPr sz="2276">
                <a:solidFill>
                  <a:schemeClr val="tx1">
                    <a:tint val="75000"/>
                  </a:schemeClr>
                </a:solidFill>
              </a:defRPr>
            </a:lvl3pPr>
            <a:lvl4pPr marL="1950690" indent="0">
              <a:buNone/>
              <a:defRPr sz="1991">
                <a:solidFill>
                  <a:schemeClr val="tx1">
                    <a:tint val="75000"/>
                  </a:schemeClr>
                </a:solidFill>
              </a:defRPr>
            </a:lvl4pPr>
            <a:lvl5pPr marL="2600919" indent="0">
              <a:buNone/>
              <a:defRPr sz="1991">
                <a:solidFill>
                  <a:schemeClr val="tx1">
                    <a:tint val="75000"/>
                  </a:schemeClr>
                </a:solidFill>
              </a:defRPr>
            </a:lvl5pPr>
            <a:lvl6pPr marL="3251149" indent="0">
              <a:buNone/>
              <a:defRPr sz="1991">
                <a:solidFill>
                  <a:schemeClr val="tx1">
                    <a:tint val="75000"/>
                  </a:schemeClr>
                </a:solidFill>
              </a:defRPr>
            </a:lvl6pPr>
            <a:lvl7pPr marL="3901379" indent="0">
              <a:buNone/>
              <a:defRPr sz="1991">
                <a:solidFill>
                  <a:schemeClr val="tx1">
                    <a:tint val="75000"/>
                  </a:schemeClr>
                </a:solidFill>
              </a:defRPr>
            </a:lvl7pPr>
            <a:lvl8pPr marL="4551609" indent="0">
              <a:buNone/>
              <a:defRPr sz="1991">
                <a:solidFill>
                  <a:schemeClr val="tx1">
                    <a:tint val="75000"/>
                  </a:schemeClr>
                </a:solidFill>
              </a:defRPr>
            </a:lvl8pPr>
            <a:lvl9pPr marL="5201839" indent="0">
              <a:buNone/>
              <a:defRPr sz="1991">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07-May-18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CB4B4D-7CA3-9044-876B-883B54F8677D}" type="slidenum">
              <a:rPr lang="en-SG" smtClean="0"/>
              <a:t>‹#›</a:t>
            </a:fld>
            <a:endParaRPr lang="en-SG" dirty="0"/>
          </a:p>
        </p:txBody>
      </p:sp>
      <p:sp>
        <p:nvSpPr>
          <p:cNvPr id="24" name="TextBox 23"/>
          <p:cNvSpPr txBox="1"/>
          <p:nvPr/>
        </p:nvSpPr>
        <p:spPr>
          <a:xfrm>
            <a:off x="686523" y="1124093"/>
            <a:ext cx="650409" cy="831681"/>
          </a:xfrm>
          <a:prstGeom prst="rect">
            <a:avLst/>
          </a:prstGeom>
        </p:spPr>
        <p:txBody>
          <a:bodyPr vert="horz" lIns="130048" tIns="65024" rIns="130048" bIns="65024" rtlCol="0" anchor="ctr">
            <a:noAutofit/>
          </a:bodyPr>
          <a:lstStyle/>
          <a:p>
            <a:pPr lvl="0"/>
            <a:r>
              <a:rPr lang="en-US" sz="11378" baseline="0" dirty="0">
                <a:ln w="3175" cmpd="sng">
                  <a:noFill/>
                </a:ln>
                <a:solidFill>
                  <a:schemeClr val="accent1"/>
                </a:solidFill>
                <a:effectLst/>
                <a:latin typeface="Arial"/>
              </a:rPr>
              <a:t>“</a:t>
            </a:r>
          </a:p>
        </p:txBody>
      </p:sp>
      <p:sp>
        <p:nvSpPr>
          <p:cNvPr id="25" name="TextBox 24"/>
          <p:cNvSpPr txBox="1"/>
          <p:nvPr/>
        </p:nvSpPr>
        <p:spPr>
          <a:xfrm>
            <a:off x="9596728" y="4105324"/>
            <a:ext cx="650409" cy="831681"/>
          </a:xfrm>
          <a:prstGeom prst="rect">
            <a:avLst/>
          </a:prstGeom>
        </p:spPr>
        <p:txBody>
          <a:bodyPr vert="horz" lIns="130048" tIns="65024" rIns="130048" bIns="65024" rtlCol="0" anchor="ctr">
            <a:noAutofit/>
          </a:bodyPr>
          <a:lstStyle/>
          <a:p>
            <a:pPr lvl="0"/>
            <a:r>
              <a:rPr lang="en-US" sz="11378"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6995746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6" name="Title Text"/>
          <p:cNvSpPr txBox="1">
            <a:spLocks noGrp="1"/>
          </p:cNvSpPr>
          <p:nvPr>
            <p:ph type="title"/>
          </p:nvPr>
        </p:nvSpPr>
        <p:spPr>
          <a:prstGeom prst="rect">
            <a:avLst/>
          </a:prstGeom>
        </p:spPr>
        <p:txBody>
          <a:bodyPr/>
          <a:lstStyle/>
          <a:p>
            <a:r>
              <a:t>Title Text</a:t>
            </a:r>
          </a:p>
        </p:txBody>
      </p:sp>
      <p:sp>
        <p:nvSpPr>
          <p:cNvPr id="57"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t>‹#›</a:t>
            </a:fld>
            <a:endParaRPr dirty="0"/>
          </a:p>
        </p:txBody>
      </p:sp>
    </p:spTree>
  </p:cSld>
  <p:clrMapOvr>
    <a:masterClrMapping/>
  </p:clrMapOvr>
  <p:transition spd="med"/>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875874" y="866987"/>
            <a:ext cx="9018972" cy="4298809"/>
          </a:xfrm>
        </p:spPr>
        <p:txBody>
          <a:bodyPr anchor="ctr">
            <a:normAutofit/>
          </a:bodyPr>
          <a:lstStyle>
            <a:lvl1pPr algn="l">
              <a:defRPr sz="6258"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866982" y="5707662"/>
            <a:ext cx="9027863" cy="731375"/>
          </a:xfrm>
        </p:spPr>
        <p:txBody>
          <a:bodyPr anchor="b">
            <a:noAutofit/>
          </a:bodyPr>
          <a:lstStyle>
            <a:lvl1pPr marL="0" indent="0">
              <a:buFontTx/>
              <a:buNone/>
              <a:defRPr sz="3413">
                <a:solidFill>
                  <a:schemeClr val="accent1"/>
                </a:solidFill>
              </a:defRPr>
            </a:lvl1pPr>
            <a:lvl2pPr marL="650230" indent="0">
              <a:buFontTx/>
              <a:buNone/>
              <a:defRPr/>
            </a:lvl2pPr>
            <a:lvl3pPr marL="1300460" indent="0">
              <a:buFontTx/>
              <a:buNone/>
              <a:defRPr/>
            </a:lvl3pPr>
            <a:lvl4pPr marL="1950690" indent="0">
              <a:buFontTx/>
              <a:buNone/>
              <a:defRPr/>
            </a:lvl4pPr>
            <a:lvl5pPr marL="2600919" indent="0">
              <a:buFontTx/>
              <a:buNone/>
              <a:defRPr/>
            </a:lvl5pPr>
          </a:lstStyle>
          <a:p>
            <a:pPr lvl="0"/>
            <a:r>
              <a:rPr lang="en-US"/>
              <a:t>Edit Master text styles</a:t>
            </a:r>
          </a:p>
        </p:txBody>
      </p:sp>
      <p:sp>
        <p:nvSpPr>
          <p:cNvPr id="3" name="Text Placeholder 2"/>
          <p:cNvSpPr>
            <a:spLocks noGrp="1"/>
          </p:cNvSpPr>
          <p:nvPr>
            <p:ph type="body" idx="1"/>
          </p:nvPr>
        </p:nvSpPr>
        <p:spPr>
          <a:xfrm>
            <a:off x="866985" y="6439037"/>
            <a:ext cx="9027861" cy="2153122"/>
          </a:xfrm>
        </p:spPr>
        <p:txBody>
          <a:bodyPr anchor="t">
            <a:normAutofit/>
          </a:bodyPr>
          <a:lstStyle>
            <a:lvl1pPr marL="0" indent="0" algn="l">
              <a:buNone/>
              <a:defRPr sz="2560">
                <a:solidFill>
                  <a:schemeClr val="tx1">
                    <a:lumMod val="50000"/>
                    <a:lumOff val="50000"/>
                  </a:schemeClr>
                </a:solidFill>
              </a:defRPr>
            </a:lvl1pPr>
            <a:lvl2pPr marL="650230" indent="0">
              <a:buNone/>
              <a:defRPr sz="2560">
                <a:solidFill>
                  <a:schemeClr val="tx1">
                    <a:tint val="75000"/>
                  </a:schemeClr>
                </a:solidFill>
              </a:defRPr>
            </a:lvl2pPr>
            <a:lvl3pPr marL="1300460" indent="0">
              <a:buNone/>
              <a:defRPr sz="2276">
                <a:solidFill>
                  <a:schemeClr val="tx1">
                    <a:tint val="75000"/>
                  </a:schemeClr>
                </a:solidFill>
              </a:defRPr>
            </a:lvl3pPr>
            <a:lvl4pPr marL="1950690" indent="0">
              <a:buNone/>
              <a:defRPr sz="1991">
                <a:solidFill>
                  <a:schemeClr val="tx1">
                    <a:tint val="75000"/>
                  </a:schemeClr>
                </a:solidFill>
              </a:defRPr>
            </a:lvl4pPr>
            <a:lvl5pPr marL="2600919" indent="0">
              <a:buNone/>
              <a:defRPr sz="1991">
                <a:solidFill>
                  <a:schemeClr val="tx1">
                    <a:tint val="75000"/>
                  </a:schemeClr>
                </a:solidFill>
              </a:defRPr>
            </a:lvl5pPr>
            <a:lvl6pPr marL="3251149" indent="0">
              <a:buNone/>
              <a:defRPr sz="1991">
                <a:solidFill>
                  <a:schemeClr val="tx1">
                    <a:tint val="75000"/>
                  </a:schemeClr>
                </a:solidFill>
              </a:defRPr>
            </a:lvl6pPr>
            <a:lvl7pPr marL="3901379" indent="0">
              <a:buNone/>
              <a:defRPr sz="1991">
                <a:solidFill>
                  <a:schemeClr val="tx1">
                    <a:tint val="75000"/>
                  </a:schemeClr>
                </a:solidFill>
              </a:defRPr>
            </a:lvl7pPr>
            <a:lvl8pPr marL="4551609" indent="0">
              <a:buNone/>
              <a:defRPr sz="1991">
                <a:solidFill>
                  <a:schemeClr val="tx1">
                    <a:tint val="75000"/>
                  </a:schemeClr>
                </a:solidFill>
              </a:defRPr>
            </a:lvl8pPr>
            <a:lvl9pPr marL="5201839" indent="0">
              <a:buNone/>
              <a:defRPr sz="1991">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07-May-18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CB4B4D-7CA3-9044-876B-883B54F8677D}" type="slidenum">
              <a:rPr lang="en-SG" smtClean="0"/>
              <a:t>‹#›</a:t>
            </a:fld>
            <a:endParaRPr lang="en-SG" dirty="0"/>
          </a:p>
        </p:txBody>
      </p:sp>
    </p:spTree>
    <p:extLst>
      <p:ext uri="{BB962C8B-B14F-4D97-AF65-F5344CB8AC3E}">
        <p14:creationId xmlns:p14="http://schemas.microsoft.com/office/powerpoint/2010/main" val="413858047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0DDF080-5E8C-48AD-84E5-6C08B304C14E}" type="datetimeFigureOut">
              <a:rPr lang="en-US" smtClean="0"/>
              <a:t>07-May-18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CB4B4D-7CA3-9044-876B-883B54F8677D}" type="slidenum">
              <a:rPr lang="en-SG" smtClean="0"/>
              <a:t>‹#›</a:t>
            </a:fld>
            <a:endParaRPr lang="en-SG" dirty="0"/>
          </a:p>
        </p:txBody>
      </p:sp>
    </p:spTree>
    <p:extLst>
      <p:ext uri="{BB962C8B-B14F-4D97-AF65-F5344CB8AC3E}">
        <p14:creationId xmlns:p14="http://schemas.microsoft.com/office/powerpoint/2010/main" val="215902185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501066" y="866988"/>
            <a:ext cx="1392088" cy="7468730"/>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866985" y="866988"/>
            <a:ext cx="7388481" cy="746873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07-May-18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CB4B4D-7CA3-9044-876B-883B54F8677D}" type="slidenum">
              <a:rPr lang="en-SG" smtClean="0"/>
              <a:t>‹#›</a:t>
            </a:fld>
            <a:endParaRPr lang="en-SG" dirty="0"/>
          </a:p>
        </p:txBody>
      </p:sp>
    </p:spTree>
    <p:extLst>
      <p:ext uri="{BB962C8B-B14F-4D97-AF65-F5344CB8AC3E}">
        <p14:creationId xmlns:p14="http://schemas.microsoft.com/office/powerpoint/2010/main" val="17596429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5" name="Image"/>
          <p:cNvSpPr>
            <a:spLocks noGrp="1"/>
          </p:cNvSpPr>
          <p:nvPr>
            <p:ph type="pic" sz="half" idx="13"/>
          </p:nvPr>
        </p:nvSpPr>
        <p:spPr>
          <a:xfrm>
            <a:off x="6718300" y="2590800"/>
            <a:ext cx="5334000" cy="6286500"/>
          </a:xfrm>
          <a:prstGeom prst="rect">
            <a:avLst/>
          </a:prstGeom>
        </p:spPr>
        <p:txBody>
          <a:bodyPr lIns="91439" tIns="45719" rIns="91439" bIns="45719" anchor="t">
            <a:noAutofit/>
          </a:bodyPr>
          <a:lstStyle/>
          <a:p>
            <a:endParaRPr dirty="0"/>
          </a:p>
        </p:txBody>
      </p:sp>
      <p:sp>
        <p:nvSpPr>
          <p:cNvPr id="66" name="Title Text"/>
          <p:cNvSpPr txBox="1">
            <a:spLocks noGrp="1"/>
          </p:cNvSpPr>
          <p:nvPr>
            <p:ph type="title"/>
          </p:nvPr>
        </p:nvSpPr>
        <p:spPr>
          <a:prstGeom prst="rect">
            <a:avLst/>
          </a:prstGeom>
        </p:spPr>
        <p:txBody>
          <a:bodyPr/>
          <a:lstStyle/>
          <a:p>
            <a:r>
              <a:t>Title Text</a:t>
            </a:r>
          </a:p>
        </p:txBody>
      </p:sp>
      <p:sp>
        <p:nvSpPr>
          <p:cNvPr id="67" name="Body Level One…"/>
          <p:cNvSpPr txBox="1">
            <a:spLocks noGrp="1"/>
          </p:cNvSpPr>
          <p:nvPr>
            <p:ph type="body" sz="half" idx="1"/>
          </p:nvPr>
        </p:nvSpPr>
        <p:spPr>
          <a:xfrm>
            <a:off x="952500" y="2590800"/>
            <a:ext cx="5334000" cy="6286500"/>
          </a:xfrm>
          <a:prstGeom prst="rect">
            <a:avLst/>
          </a:prstGeom>
        </p:spPr>
        <p:txBody>
          <a:bodyPr/>
          <a:lstStyle>
            <a:lvl1pPr marL="342900" indent="-342900">
              <a:spcBef>
                <a:spcPts val="3200"/>
              </a:spcBef>
              <a:defRPr sz="2800"/>
            </a:lvl1pPr>
            <a:lvl2pPr marL="685800" indent="-342900">
              <a:spcBef>
                <a:spcPts val="3200"/>
              </a:spcBef>
              <a:defRPr sz="2800"/>
            </a:lvl2pPr>
            <a:lvl3pPr marL="1028700" indent="-342900">
              <a:spcBef>
                <a:spcPts val="3200"/>
              </a:spcBef>
              <a:defRPr sz="2800"/>
            </a:lvl3pPr>
            <a:lvl4pPr marL="1371600" indent="-342900">
              <a:spcBef>
                <a:spcPts val="3200"/>
              </a:spcBef>
              <a:defRPr sz="2800"/>
            </a:lvl4pPr>
            <a:lvl5pPr marL="1714500" indent="-342900">
              <a:spcBef>
                <a:spcPts val="3200"/>
              </a:spcBef>
              <a:defRPr sz="2800"/>
            </a:lvl5pPr>
          </a:lstStyle>
          <a:p>
            <a:r>
              <a:t>Body Level One</a:t>
            </a:r>
          </a:p>
          <a:p>
            <a:pPr lvl="1"/>
            <a:r>
              <a:t>Body Level Two</a:t>
            </a:r>
          </a:p>
          <a:p>
            <a:pPr lvl="2"/>
            <a:r>
              <a:t>Body Level Three</a:t>
            </a:r>
          </a:p>
          <a:p>
            <a:pPr lvl="3"/>
            <a:r>
              <a:t>Body Level Four</a:t>
            </a:r>
          </a:p>
          <a:p>
            <a:pPr lvl="4"/>
            <a:r>
              <a:t>Body Level Five</a:t>
            </a:r>
          </a:p>
        </p:txBody>
      </p:sp>
      <p:sp>
        <p:nvSpPr>
          <p:cNvPr id="68" name="Slide Number"/>
          <p:cNvSpPr txBox="1">
            <a:spLocks noGrp="1"/>
          </p:cNvSpPr>
          <p:nvPr>
            <p:ph type="sldNum" sz="quarter" idx="2"/>
          </p:nvPr>
        </p:nvSpPr>
        <p:spPr>
          <a:xfrm>
            <a:off x="6328884" y="9296400"/>
            <a:ext cx="340259" cy="342900"/>
          </a:xfrm>
          <a:prstGeom prst="rect">
            <a:avLst/>
          </a:prstGeom>
        </p:spPr>
        <p:txBody>
          <a:bodyPr/>
          <a:lstStyle>
            <a:lvl1pPr>
              <a:defRPr>
                <a:latin typeface="Helvetica Light"/>
                <a:ea typeface="Helvetica Light"/>
                <a:cs typeface="Helvetica Light"/>
                <a:sym typeface="Helvetica Light"/>
              </a:defRPr>
            </a:lvl1pPr>
          </a:lstStyle>
          <a:p>
            <a:fld id="{86CB4B4D-7CA3-9044-876B-883B54F8677D}" type="slidenum">
              <a:t>‹#›</a:t>
            </a:fld>
            <a:endParaRPr dirty="0"/>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75" name="Body Level One…"/>
          <p:cNvSpPr txBox="1">
            <a:spLocks noGrp="1"/>
          </p:cNvSpPr>
          <p:nvPr>
            <p:ph type="body" idx="1"/>
          </p:nvPr>
        </p:nvSpPr>
        <p:spPr>
          <a:xfrm>
            <a:off x="952500" y="1270000"/>
            <a:ext cx="11099800" cy="7213600"/>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76" name="Slide Number"/>
          <p:cNvSpPr txBox="1">
            <a:spLocks noGrp="1"/>
          </p:cNvSpPr>
          <p:nvPr>
            <p:ph type="sldNum" sz="quarter" idx="2"/>
          </p:nvPr>
        </p:nvSpPr>
        <p:spPr>
          <a:prstGeom prst="rect">
            <a:avLst/>
          </a:prstGeom>
        </p:spPr>
        <p:txBody>
          <a:bodyPr/>
          <a:lstStyle/>
          <a:p>
            <a:fld id="{86CB4B4D-7CA3-9044-876B-883B54F8677D}" type="slidenum">
              <a:t>‹#›</a:t>
            </a:fld>
            <a:endParaRPr dirty="0"/>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83" name="Image"/>
          <p:cNvSpPr>
            <a:spLocks noGrp="1"/>
          </p:cNvSpPr>
          <p:nvPr>
            <p:ph type="pic" sz="quarter" idx="13"/>
          </p:nvPr>
        </p:nvSpPr>
        <p:spPr>
          <a:xfrm>
            <a:off x="6718300" y="5092700"/>
            <a:ext cx="5334000" cy="3771900"/>
          </a:xfrm>
          <a:prstGeom prst="rect">
            <a:avLst/>
          </a:prstGeom>
        </p:spPr>
        <p:txBody>
          <a:bodyPr lIns="91439" tIns="45719" rIns="91439" bIns="45719" anchor="t">
            <a:noAutofit/>
          </a:bodyPr>
          <a:lstStyle/>
          <a:p>
            <a:endParaRPr dirty="0"/>
          </a:p>
        </p:txBody>
      </p:sp>
      <p:sp>
        <p:nvSpPr>
          <p:cNvPr id="84" name="Image"/>
          <p:cNvSpPr>
            <a:spLocks noGrp="1"/>
          </p:cNvSpPr>
          <p:nvPr>
            <p:ph type="pic" sz="quarter" idx="14"/>
          </p:nvPr>
        </p:nvSpPr>
        <p:spPr>
          <a:xfrm>
            <a:off x="6718300" y="889000"/>
            <a:ext cx="5334000" cy="3771900"/>
          </a:xfrm>
          <a:prstGeom prst="rect">
            <a:avLst/>
          </a:prstGeom>
        </p:spPr>
        <p:txBody>
          <a:bodyPr lIns="91439" tIns="45719" rIns="91439" bIns="45719" anchor="t">
            <a:noAutofit/>
          </a:bodyPr>
          <a:lstStyle/>
          <a:p>
            <a:endParaRPr dirty="0"/>
          </a:p>
        </p:txBody>
      </p:sp>
      <p:sp>
        <p:nvSpPr>
          <p:cNvPr id="85" name="Image"/>
          <p:cNvSpPr>
            <a:spLocks noGrp="1"/>
          </p:cNvSpPr>
          <p:nvPr>
            <p:ph type="pic" sz="half" idx="15"/>
          </p:nvPr>
        </p:nvSpPr>
        <p:spPr>
          <a:xfrm>
            <a:off x="952500" y="889000"/>
            <a:ext cx="5334000" cy="7975600"/>
          </a:xfrm>
          <a:prstGeom prst="rect">
            <a:avLst/>
          </a:prstGeom>
        </p:spPr>
        <p:txBody>
          <a:bodyPr lIns="91439" tIns="45719" rIns="91439" bIns="45719" anchor="t">
            <a:noAutofit/>
          </a:bodyPr>
          <a:lstStyle/>
          <a:p>
            <a:endParaRPr dirty="0"/>
          </a:p>
        </p:txBody>
      </p:sp>
      <p:sp>
        <p:nvSpPr>
          <p:cNvPr id="86" name="Slide Number"/>
          <p:cNvSpPr txBox="1">
            <a:spLocks noGrp="1"/>
          </p:cNvSpPr>
          <p:nvPr>
            <p:ph type="sldNum" sz="quarter" idx="2"/>
          </p:nvPr>
        </p:nvSpPr>
        <p:spPr>
          <a:prstGeom prst="rect">
            <a:avLst/>
          </a:prstGeom>
        </p:spPr>
        <p:txBody>
          <a:bodyPr/>
          <a:lstStyle/>
          <a:p>
            <a:fld id="{86CB4B4D-7CA3-9044-876B-883B54F8677D}" type="slidenum">
              <a:t>‹#›</a:t>
            </a:fld>
            <a:endParaRPr dirty="0"/>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18" Type="http://schemas.openxmlformats.org/officeDocument/2006/relationships/slideLayout" Target="../slideLayouts/slideLayout46.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17" Type="http://schemas.openxmlformats.org/officeDocument/2006/relationships/slideLayout" Target="../slideLayouts/slideLayout45.xml"/><Relationship Id="rId2" Type="http://schemas.openxmlformats.org/officeDocument/2006/relationships/slideLayout" Target="../slideLayouts/slideLayout30.xml"/><Relationship Id="rId16" Type="http://schemas.openxmlformats.org/officeDocument/2006/relationships/slideLayout" Target="../slideLayouts/slideLayout44.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5" Type="http://schemas.openxmlformats.org/officeDocument/2006/relationships/slideLayout" Target="../slideLayouts/slideLayout43.xml"/><Relationship Id="rId10" Type="http://schemas.openxmlformats.org/officeDocument/2006/relationships/slideLayout" Target="../slideLayouts/slideLayout38.xml"/><Relationship Id="rId19" Type="http://schemas.openxmlformats.org/officeDocument/2006/relationships/theme" Target="../theme/theme3.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slideLayout" Target="../slideLayouts/slideLayout4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4.xml"/><Relationship Id="rId13" Type="http://schemas.openxmlformats.org/officeDocument/2006/relationships/slideLayout" Target="../slideLayouts/slideLayout59.xml"/><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slideLayout" Target="../slideLayouts/slideLayout58.xml"/><Relationship Id="rId17" Type="http://schemas.openxmlformats.org/officeDocument/2006/relationships/theme" Target="../theme/theme4.xml"/><Relationship Id="rId2" Type="http://schemas.openxmlformats.org/officeDocument/2006/relationships/slideLayout" Target="../slideLayouts/slideLayout48.xml"/><Relationship Id="rId16" Type="http://schemas.openxmlformats.org/officeDocument/2006/relationships/slideLayout" Target="../slideLayouts/slideLayout62.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5" Type="http://schemas.openxmlformats.org/officeDocument/2006/relationships/slideLayout" Target="../slideLayouts/slideLayout6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 Id="rId14" Type="http://schemas.openxmlformats.org/officeDocument/2006/relationships/slideLayout" Target="../slideLayouts/slideLayout6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952500" y="254000"/>
            <a:ext cx="11099800" cy="2159000"/>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normAutofit/>
          </a:bodyPr>
          <a:lstStyle/>
          <a:p>
            <a:r>
              <a:t>Title Text</a:t>
            </a:r>
          </a:p>
        </p:txBody>
      </p:sp>
      <p:sp>
        <p:nvSpPr>
          <p:cNvPr id="3" name="Body Level One…"/>
          <p:cNvSpPr txBox="1">
            <a:spLocks noGrp="1"/>
          </p:cNvSpPr>
          <p:nvPr>
            <p:ph type="body" idx="1"/>
          </p:nvPr>
        </p:nvSpPr>
        <p:spPr>
          <a:xfrm>
            <a:off x="952500" y="2590800"/>
            <a:ext cx="11099800" cy="6286500"/>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6328884" y="9296400"/>
            <a:ext cx="340259" cy="324306"/>
          </a:xfrm>
          <a:prstGeom prst="rect">
            <a:avLst/>
          </a:prstGeom>
          <a:ln w="12700">
            <a:miter lim="400000"/>
          </a:ln>
        </p:spPr>
        <p:txBody>
          <a:bodyPr wrap="none" lIns="50800" tIns="50800" rIns="50800" bIns="50800">
            <a:spAutoFit/>
          </a:bodyPr>
          <a:lstStyle>
            <a:lvl1pPr>
              <a:defRPr sz="1600" b="0">
                <a:latin typeface="Helvetica Neue Light"/>
                <a:ea typeface="Helvetica Neue Light"/>
                <a:cs typeface="Helvetica Neue Light"/>
                <a:sym typeface="Helvetica Neue Light"/>
              </a:defRPr>
            </a:lvl1pPr>
          </a:lstStyle>
          <a:p>
            <a:fld id="{86CB4B4D-7CA3-9044-876B-883B54F8677D}" type="slidenum">
              <a:t>‹#›</a:t>
            </a:fld>
            <a:endParaRPr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9" r:id="rId10"/>
    <p:sldLayoutId id="2147483660" r:id="rId11"/>
  </p:sldLayoutIdLst>
  <p:transition spd="med"/>
  <p:txStyles>
    <p:titleStyle>
      <a:lvl1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Neue Medium"/>
        </a:defRPr>
      </a:lvl1pPr>
      <a:lvl2pPr marL="0" marR="0" indent="2286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Neue Medium"/>
        </a:defRPr>
      </a:lvl2pPr>
      <a:lvl3pPr marL="0" marR="0" indent="4572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Neue Medium"/>
        </a:defRPr>
      </a:lvl3pPr>
      <a:lvl4pPr marL="0" marR="0" indent="6858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Neue Medium"/>
        </a:defRPr>
      </a:lvl4pPr>
      <a:lvl5pPr marL="0" marR="0" indent="9144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Neue Medium"/>
        </a:defRPr>
      </a:lvl5pPr>
      <a:lvl6pPr marL="0" marR="0" indent="11430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Neue Medium"/>
        </a:defRPr>
      </a:lvl6pPr>
      <a:lvl7pPr marL="0" marR="0" indent="13716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Neue Medium"/>
        </a:defRPr>
      </a:lvl7pPr>
      <a:lvl8pPr marL="0" marR="0" indent="16002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Neue Medium"/>
        </a:defRPr>
      </a:lvl8pPr>
      <a:lvl9pPr marL="0" marR="0" indent="18288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Neue Medium"/>
        </a:defRPr>
      </a:lvl9pPr>
    </p:titleStyle>
    <p:bodyStyle>
      <a:lvl1pPr marL="4445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Helvetica Neue"/>
          <a:ea typeface="Helvetica Neue"/>
          <a:cs typeface="Helvetica Neue"/>
          <a:sym typeface="Helvetica Neue"/>
        </a:defRPr>
      </a:lvl1pPr>
      <a:lvl2pPr marL="8890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Helvetica Neue"/>
          <a:ea typeface="Helvetica Neue"/>
          <a:cs typeface="Helvetica Neue"/>
          <a:sym typeface="Helvetica Neue"/>
        </a:defRPr>
      </a:lvl2pPr>
      <a:lvl3pPr marL="13335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Helvetica Neue"/>
          <a:ea typeface="Helvetica Neue"/>
          <a:cs typeface="Helvetica Neue"/>
          <a:sym typeface="Helvetica Neue"/>
        </a:defRPr>
      </a:lvl3pPr>
      <a:lvl4pPr marL="17780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Helvetica Neue"/>
          <a:ea typeface="Helvetica Neue"/>
          <a:cs typeface="Helvetica Neue"/>
          <a:sym typeface="Helvetica Neue"/>
        </a:defRPr>
      </a:lvl4pPr>
      <a:lvl5pPr marL="22225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Helvetica Neue"/>
          <a:ea typeface="Helvetica Neue"/>
          <a:cs typeface="Helvetica Neue"/>
          <a:sym typeface="Helvetica Neue"/>
        </a:defRPr>
      </a:lvl5pPr>
      <a:lvl6pPr marL="26670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Helvetica Neue"/>
          <a:ea typeface="Helvetica Neue"/>
          <a:cs typeface="Helvetica Neue"/>
          <a:sym typeface="Helvetica Neue"/>
        </a:defRPr>
      </a:lvl6pPr>
      <a:lvl7pPr marL="31115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Helvetica Neue"/>
          <a:ea typeface="Helvetica Neue"/>
          <a:cs typeface="Helvetica Neue"/>
          <a:sym typeface="Helvetica Neue"/>
        </a:defRPr>
      </a:lvl7pPr>
      <a:lvl8pPr marL="35560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Helvetica Neue"/>
          <a:ea typeface="Helvetica Neue"/>
          <a:cs typeface="Helvetica Neue"/>
          <a:sym typeface="Helvetica Neue"/>
        </a:defRPr>
      </a:lvl8pPr>
      <a:lvl9pPr marL="40005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Helvetica Neue"/>
          <a:ea typeface="Helvetica Neue"/>
          <a:cs typeface="Helvetica Neue"/>
          <a:sym typeface="Helvetica Neue"/>
        </a:defRPr>
      </a:lvl9pPr>
    </p:bodyStyle>
    <p:otherStyle>
      <a:lvl1pPr marL="0" marR="0" indent="0" algn="ctr" defTabSz="584200"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1pPr>
      <a:lvl2pPr marL="0" marR="0" indent="228600" algn="ctr" defTabSz="584200"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2pPr>
      <a:lvl3pPr marL="0" marR="0" indent="457200" algn="ctr" defTabSz="584200"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3pPr>
      <a:lvl4pPr marL="0" marR="0" indent="685800" algn="ctr" defTabSz="584200"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4pPr>
      <a:lvl5pPr marL="0" marR="0" indent="914400" algn="ctr" defTabSz="584200"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5pPr>
      <a:lvl6pPr marL="0" marR="0" indent="1143000" algn="ctr" defTabSz="584200"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6pPr>
      <a:lvl7pPr marL="0" marR="0" indent="1371600" algn="ctr" defTabSz="584200"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7pPr>
      <a:lvl8pPr marL="0" marR="0" indent="1600200" algn="ctr" defTabSz="584200"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8pPr>
      <a:lvl9pPr marL="0" marR="0" indent="1828800" algn="ctr" defTabSz="584200"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74716" y="866989"/>
            <a:ext cx="11044012" cy="188632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74714" y="2981069"/>
            <a:ext cx="11044014" cy="5255305"/>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190652" y="8367327"/>
            <a:ext cx="2926080" cy="519289"/>
          </a:xfrm>
          <a:prstGeom prst="rect">
            <a:avLst/>
          </a:prstGeom>
        </p:spPr>
        <p:txBody>
          <a:bodyPr vert="horz" lIns="91440" tIns="45720" rIns="91440" bIns="45720" rtlCol="0" anchor="ctr"/>
          <a:lstStyle>
            <a:lvl1pPr algn="r">
              <a:defRPr sz="1422">
                <a:solidFill>
                  <a:schemeClr val="tx1">
                    <a:tint val="75000"/>
                  </a:schemeClr>
                </a:solidFill>
              </a:defRPr>
            </a:lvl1pPr>
          </a:lstStyle>
          <a:p>
            <a:fld id="{48A87A34-81AB-432B-8DAE-1953F412C126}" type="datetimeFigureOut">
              <a:rPr lang="en-US" dirty="0"/>
              <a:pPr/>
              <a:t>07-May-18</a:t>
            </a:fld>
            <a:endParaRPr lang="en-US" dirty="0"/>
          </a:p>
        </p:txBody>
      </p:sp>
      <p:sp>
        <p:nvSpPr>
          <p:cNvPr id="5" name="Footer Placeholder 4"/>
          <p:cNvSpPr>
            <a:spLocks noGrp="1"/>
          </p:cNvSpPr>
          <p:nvPr>
            <p:ph type="ftr" sz="quarter" idx="3"/>
          </p:nvPr>
        </p:nvSpPr>
        <p:spPr>
          <a:xfrm>
            <a:off x="974715" y="8367327"/>
            <a:ext cx="7117723" cy="519289"/>
          </a:xfrm>
          <a:prstGeom prst="rect">
            <a:avLst/>
          </a:prstGeom>
        </p:spPr>
        <p:txBody>
          <a:bodyPr vert="horz" lIns="91440" tIns="45720" rIns="91440" bIns="45720" rtlCol="0" anchor="ctr"/>
          <a:lstStyle>
            <a:lvl1pPr algn="l">
              <a:defRPr sz="1422">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1214947" y="8367327"/>
            <a:ext cx="803782" cy="519289"/>
          </a:xfrm>
          <a:prstGeom prst="rect">
            <a:avLst/>
          </a:prstGeom>
        </p:spPr>
        <p:txBody>
          <a:bodyPr vert="horz" lIns="91440" tIns="45720" rIns="91440" bIns="45720" rtlCol="0" anchor="ctr"/>
          <a:lstStyle>
            <a:lvl1pPr algn="r">
              <a:defRPr sz="1422">
                <a:solidFill>
                  <a:schemeClr val="tx1">
                    <a:tint val="75000"/>
                  </a:schemeClr>
                </a:solidFill>
              </a:defRPr>
            </a:lvl1pPr>
          </a:lstStyle>
          <a:p>
            <a:fld id="{86CB4B4D-7CA3-9044-876B-883B54F8677D}" type="slidenum">
              <a:rPr lang="en-SG" smtClean="0"/>
              <a:t>‹#›</a:t>
            </a:fld>
            <a:endParaRPr lang="en-SG" dirty="0"/>
          </a:p>
        </p:txBody>
      </p:sp>
    </p:spTree>
    <p:extLst>
      <p:ext uri="{BB962C8B-B14F-4D97-AF65-F5344CB8AC3E}">
        <p14:creationId xmlns:p14="http://schemas.microsoft.com/office/powerpoint/2010/main" val="1756058707"/>
      </p:ext>
    </p:extLst>
  </p:cSld>
  <p:clrMap bg1="dk1" tx1="lt1" bg2="dk2" tx2="lt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Lst>
  <p:txStyles>
    <p:titleStyle>
      <a:lvl1pPr algn="ctr" defTabSz="1300460" rtl="0" eaLnBrk="1" latinLnBrk="0" hangingPunct="1">
        <a:lnSpc>
          <a:spcPct val="90000"/>
        </a:lnSpc>
        <a:spcBef>
          <a:spcPct val="0"/>
        </a:spcBef>
        <a:buNone/>
        <a:defRPr sz="4835"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325115" indent="-325115" algn="l" defTabSz="1300460" rtl="0" eaLnBrk="1" latinLnBrk="0" hangingPunct="1">
        <a:lnSpc>
          <a:spcPct val="120000"/>
        </a:lnSpc>
        <a:spcBef>
          <a:spcPts val="1422"/>
        </a:spcBef>
        <a:buFont typeface="Arial" panose="020B0604020202020204" pitchFamily="34" charset="0"/>
        <a:buChar char="•"/>
        <a:defRPr sz="2844" kern="1200">
          <a:solidFill>
            <a:schemeClr val="tx1"/>
          </a:solidFill>
          <a:effectLst>
            <a:outerShdw blurRad="50800" dist="38100" dir="2700000" algn="tl" rotWithShape="0">
              <a:srgbClr val="000000">
                <a:alpha val="48000"/>
              </a:srgbClr>
            </a:outerShdw>
          </a:effectLst>
          <a:latin typeface="+mn-lt"/>
          <a:ea typeface="+mn-ea"/>
          <a:cs typeface="+mn-cs"/>
        </a:defRPr>
      </a:lvl1pPr>
      <a:lvl2pPr marL="975345" indent="-325115" algn="l" defTabSz="1300460" rtl="0" eaLnBrk="1" latinLnBrk="0" hangingPunct="1">
        <a:lnSpc>
          <a:spcPct val="120000"/>
        </a:lnSpc>
        <a:spcBef>
          <a:spcPts val="711"/>
        </a:spcBef>
        <a:buFont typeface="Arial" panose="020B0604020202020204" pitchFamily="34" charset="0"/>
        <a:buChar char="•"/>
        <a:defRPr sz="2560" kern="1200">
          <a:solidFill>
            <a:schemeClr val="tx1"/>
          </a:solidFill>
          <a:effectLst>
            <a:outerShdw blurRad="50800" dist="38100" dir="2700000" algn="tl" rotWithShape="0">
              <a:srgbClr val="000000">
                <a:alpha val="48000"/>
              </a:srgbClr>
            </a:outerShdw>
          </a:effectLst>
          <a:latin typeface="+mn-lt"/>
          <a:ea typeface="+mn-ea"/>
          <a:cs typeface="+mn-cs"/>
        </a:defRPr>
      </a:lvl2pPr>
      <a:lvl3pPr marL="1625575" indent="-325115" algn="l" defTabSz="1300460" rtl="0" eaLnBrk="1" latinLnBrk="0" hangingPunct="1">
        <a:lnSpc>
          <a:spcPct val="120000"/>
        </a:lnSpc>
        <a:spcBef>
          <a:spcPts val="711"/>
        </a:spcBef>
        <a:buFont typeface="Arial" panose="020B0604020202020204" pitchFamily="34" charset="0"/>
        <a:buChar char="•"/>
        <a:defRPr sz="2276" kern="1200">
          <a:solidFill>
            <a:schemeClr val="tx1"/>
          </a:solidFill>
          <a:effectLst>
            <a:outerShdw blurRad="50800" dist="38100" dir="2700000" algn="tl" rotWithShape="0">
              <a:srgbClr val="000000">
                <a:alpha val="48000"/>
              </a:srgbClr>
            </a:outerShdw>
          </a:effectLst>
          <a:latin typeface="+mn-lt"/>
          <a:ea typeface="+mn-ea"/>
          <a:cs typeface="+mn-cs"/>
        </a:defRPr>
      </a:lvl3pPr>
      <a:lvl4pPr marL="2275804" indent="-325115" algn="l" defTabSz="1300460" rtl="0" eaLnBrk="1" latinLnBrk="0" hangingPunct="1">
        <a:lnSpc>
          <a:spcPct val="120000"/>
        </a:lnSpc>
        <a:spcBef>
          <a:spcPts val="711"/>
        </a:spcBef>
        <a:buFont typeface="Arial" panose="020B0604020202020204" pitchFamily="34" charset="0"/>
        <a:buChar char="•"/>
        <a:defRPr sz="1991" kern="1200">
          <a:solidFill>
            <a:schemeClr val="tx1"/>
          </a:solidFill>
          <a:effectLst>
            <a:outerShdw blurRad="50800" dist="38100" dir="2700000" algn="tl" rotWithShape="0">
              <a:srgbClr val="000000">
                <a:alpha val="48000"/>
              </a:srgbClr>
            </a:outerShdw>
          </a:effectLst>
          <a:latin typeface="+mn-lt"/>
          <a:ea typeface="+mn-ea"/>
          <a:cs typeface="+mn-cs"/>
        </a:defRPr>
      </a:lvl4pPr>
      <a:lvl5pPr marL="2926034" indent="-325115" algn="l" defTabSz="1300460" rtl="0" eaLnBrk="1" latinLnBrk="0" hangingPunct="1">
        <a:lnSpc>
          <a:spcPct val="120000"/>
        </a:lnSpc>
        <a:spcBef>
          <a:spcPts val="711"/>
        </a:spcBef>
        <a:buFont typeface="Arial" panose="020B0604020202020204" pitchFamily="34" charset="0"/>
        <a:buChar char="•"/>
        <a:defRPr sz="1707" kern="1200">
          <a:solidFill>
            <a:schemeClr val="tx1"/>
          </a:solidFill>
          <a:effectLst>
            <a:outerShdw blurRad="50800" dist="38100" dir="2700000" algn="tl" rotWithShape="0">
              <a:srgbClr val="000000">
                <a:alpha val="48000"/>
              </a:srgbClr>
            </a:outerShdw>
          </a:effectLst>
          <a:latin typeface="+mn-lt"/>
          <a:ea typeface="+mn-ea"/>
          <a:cs typeface="+mn-cs"/>
        </a:defRPr>
      </a:lvl5pPr>
      <a:lvl6pPr marL="3576264" indent="-325115" algn="l" defTabSz="1300460" rtl="0" eaLnBrk="1" latinLnBrk="0" hangingPunct="1">
        <a:lnSpc>
          <a:spcPct val="120000"/>
        </a:lnSpc>
        <a:spcBef>
          <a:spcPts val="711"/>
        </a:spcBef>
        <a:buFont typeface="Arial" panose="020B0604020202020204" pitchFamily="34" charset="0"/>
        <a:buChar char="•"/>
        <a:defRPr sz="1707" kern="1200">
          <a:solidFill>
            <a:schemeClr val="tx1"/>
          </a:solidFill>
          <a:effectLst>
            <a:outerShdw blurRad="50800" dist="38100" dir="2700000" algn="tl" rotWithShape="0">
              <a:srgbClr val="000000">
                <a:alpha val="48000"/>
              </a:srgbClr>
            </a:outerShdw>
          </a:effectLst>
          <a:latin typeface="+mn-lt"/>
          <a:ea typeface="+mn-ea"/>
          <a:cs typeface="+mn-cs"/>
        </a:defRPr>
      </a:lvl6pPr>
      <a:lvl7pPr marL="4226494" indent="-325115" algn="l" defTabSz="1300460" rtl="0" eaLnBrk="1" latinLnBrk="0" hangingPunct="1">
        <a:lnSpc>
          <a:spcPct val="120000"/>
        </a:lnSpc>
        <a:spcBef>
          <a:spcPts val="711"/>
        </a:spcBef>
        <a:buFont typeface="Arial" panose="020B0604020202020204" pitchFamily="34" charset="0"/>
        <a:buChar char="•"/>
        <a:defRPr sz="1707" kern="1200">
          <a:solidFill>
            <a:schemeClr val="tx1"/>
          </a:solidFill>
          <a:effectLst>
            <a:outerShdw blurRad="50800" dist="38100" dir="2700000" algn="tl" rotWithShape="0">
              <a:srgbClr val="000000">
                <a:alpha val="48000"/>
              </a:srgbClr>
            </a:outerShdw>
          </a:effectLst>
          <a:latin typeface="+mn-lt"/>
          <a:ea typeface="+mn-ea"/>
          <a:cs typeface="+mn-cs"/>
        </a:defRPr>
      </a:lvl7pPr>
      <a:lvl8pPr marL="4876724" indent="-325115" algn="l" defTabSz="1300460" rtl="0" eaLnBrk="1" latinLnBrk="0" hangingPunct="1">
        <a:lnSpc>
          <a:spcPct val="120000"/>
        </a:lnSpc>
        <a:spcBef>
          <a:spcPts val="711"/>
        </a:spcBef>
        <a:buFont typeface="Arial" panose="020B0604020202020204" pitchFamily="34" charset="0"/>
        <a:buChar char="•"/>
        <a:defRPr sz="1707" kern="1200">
          <a:solidFill>
            <a:schemeClr val="tx1"/>
          </a:solidFill>
          <a:effectLst>
            <a:outerShdw blurRad="50800" dist="38100" dir="2700000" algn="tl" rotWithShape="0">
              <a:srgbClr val="000000">
                <a:alpha val="48000"/>
              </a:srgbClr>
            </a:outerShdw>
          </a:effectLst>
          <a:latin typeface="+mn-lt"/>
          <a:ea typeface="+mn-ea"/>
          <a:cs typeface="+mn-cs"/>
        </a:defRPr>
      </a:lvl8pPr>
      <a:lvl9pPr marL="5526954" indent="-325115" algn="l" defTabSz="1300460" rtl="0" eaLnBrk="1" latinLnBrk="0" hangingPunct="1">
        <a:lnSpc>
          <a:spcPct val="120000"/>
        </a:lnSpc>
        <a:spcBef>
          <a:spcPts val="711"/>
        </a:spcBef>
        <a:buFont typeface="Arial" panose="020B0604020202020204" pitchFamily="34" charset="0"/>
        <a:buChar char="•"/>
        <a:defRPr sz="1707"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1300460" rtl="0" eaLnBrk="1" latinLnBrk="0" hangingPunct="1">
        <a:defRPr sz="2560" kern="1200">
          <a:solidFill>
            <a:schemeClr val="tx1"/>
          </a:solidFill>
          <a:latin typeface="+mn-lt"/>
          <a:ea typeface="+mn-ea"/>
          <a:cs typeface="+mn-cs"/>
        </a:defRPr>
      </a:lvl1pPr>
      <a:lvl2pPr marL="650230" algn="l" defTabSz="1300460" rtl="0" eaLnBrk="1" latinLnBrk="0" hangingPunct="1">
        <a:defRPr sz="2560" kern="1200">
          <a:solidFill>
            <a:schemeClr val="tx1"/>
          </a:solidFill>
          <a:latin typeface="+mn-lt"/>
          <a:ea typeface="+mn-ea"/>
          <a:cs typeface="+mn-cs"/>
        </a:defRPr>
      </a:lvl2pPr>
      <a:lvl3pPr marL="1300460" algn="l" defTabSz="1300460" rtl="0" eaLnBrk="1" latinLnBrk="0" hangingPunct="1">
        <a:defRPr sz="2560" kern="1200">
          <a:solidFill>
            <a:schemeClr val="tx1"/>
          </a:solidFill>
          <a:latin typeface="+mn-lt"/>
          <a:ea typeface="+mn-ea"/>
          <a:cs typeface="+mn-cs"/>
        </a:defRPr>
      </a:lvl3pPr>
      <a:lvl4pPr marL="1950690" algn="l" defTabSz="1300460" rtl="0" eaLnBrk="1" latinLnBrk="0" hangingPunct="1">
        <a:defRPr sz="2560" kern="1200">
          <a:solidFill>
            <a:schemeClr val="tx1"/>
          </a:solidFill>
          <a:latin typeface="+mn-lt"/>
          <a:ea typeface="+mn-ea"/>
          <a:cs typeface="+mn-cs"/>
        </a:defRPr>
      </a:lvl4pPr>
      <a:lvl5pPr marL="2600919" algn="l" defTabSz="1300460" rtl="0" eaLnBrk="1" latinLnBrk="0" hangingPunct="1">
        <a:defRPr sz="2560" kern="1200">
          <a:solidFill>
            <a:schemeClr val="tx1"/>
          </a:solidFill>
          <a:latin typeface="+mn-lt"/>
          <a:ea typeface="+mn-ea"/>
          <a:cs typeface="+mn-cs"/>
        </a:defRPr>
      </a:lvl5pPr>
      <a:lvl6pPr marL="3251149" algn="l" defTabSz="1300460" rtl="0" eaLnBrk="1" latinLnBrk="0" hangingPunct="1">
        <a:defRPr sz="2560" kern="1200">
          <a:solidFill>
            <a:schemeClr val="tx1"/>
          </a:solidFill>
          <a:latin typeface="+mn-lt"/>
          <a:ea typeface="+mn-ea"/>
          <a:cs typeface="+mn-cs"/>
        </a:defRPr>
      </a:lvl6pPr>
      <a:lvl7pPr marL="3901379" algn="l" defTabSz="1300460" rtl="0" eaLnBrk="1" latinLnBrk="0" hangingPunct="1">
        <a:defRPr sz="2560" kern="1200">
          <a:solidFill>
            <a:schemeClr val="tx1"/>
          </a:solidFill>
          <a:latin typeface="+mn-lt"/>
          <a:ea typeface="+mn-ea"/>
          <a:cs typeface="+mn-cs"/>
        </a:defRPr>
      </a:lvl7pPr>
      <a:lvl8pPr marL="4551609" algn="l" defTabSz="1300460" rtl="0" eaLnBrk="1" latinLnBrk="0" hangingPunct="1">
        <a:defRPr sz="2560" kern="1200">
          <a:solidFill>
            <a:schemeClr val="tx1"/>
          </a:solidFill>
          <a:latin typeface="+mn-lt"/>
          <a:ea typeface="+mn-ea"/>
          <a:cs typeface="+mn-cs"/>
        </a:defRPr>
      </a:lvl8pPr>
      <a:lvl9pPr marL="5201839" algn="l" defTabSz="1300460" rtl="0" eaLnBrk="1" latinLnBrk="0" hangingPunct="1">
        <a:defRPr sz="256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grpSp>
        <p:nvGrpSpPr>
          <p:cNvPr id="17" name="Group 16"/>
          <p:cNvGrpSpPr/>
          <p:nvPr/>
        </p:nvGrpSpPr>
        <p:grpSpPr>
          <a:xfrm>
            <a:off x="-12041" y="-12043"/>
            <a:ext cx="13041500" cy="9777685"/>
            <a:chOff x="-8467" y="-8468"/>
            <a:chExt cx="9169805" cy="6874935"/>
          </a:xfrm>
        </p:grpSpPr>
        <p:cxnSp>
          <p:nvCxnSpPr>
            <p:cNvPr id="7" name="Straight Connector 6"/>
            <p:cNvCxnSpPr/>
            <p:nvPr/>
          </p:nvCxnSpPr>
          <p:spPr>
            <a:xfrm flipV="1">
              <a:off x="5130830" y="4175605"/>
              <a:ext cx="4022475" cy="2682396"/>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7042707" y="0"/>
              <a:ext cx="1219200" cy="6858000"/>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sp>
          <p:nvSpPr>
            <p:cNvPr id="9" name="Freeform 8"/>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866986" y="866987"/>
            <a:ext cx="9027858" cy="1878471"/>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866985" y="3072840"/>
            <a:ext cx="9027860" cy="551932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87478" y="8592161"/>
            <a:ext cx="972988" cy="519289"/>
          </a:xfrm>
          <a:prstGeom prst="rect">
            <a:avLst/>
          </a:prstGeom>
        </p:spPr>
        <p:txBody>
          <a:bodyPr vert="horz" lIns="91440" tIns="45720" rIns="91440" bIns="45720" rtlCol="0" anchor="ctr"/>
          <a:lstStyle>
            <a:lvl1pPr algn="r">
              <a:defRPr sz="1280">
                <a:solidFill>
                  <a:schemeClr val="tx1">
                    <a:tint val="75000"/>
                  </a:schemeClr>
                </a:solidFill>
              </a:defRPr>
            </a:lvl1pPr>
          </a:lstStyle>
          <a:p>
            <a:fld id="{B61BEF0D-F0BB-DE4B-95CE-6DB70DBA9567}" type="datetimeFigureOut">
              <a:rPr lang="en-US" dirty="0"/>
              <a:pPr/>
              <a:t>07-May-18</a:t>
            </a:fld>
            <a:endParaRPr lang="en-US" dirty="0"/>
          </a:p>
        </p:txBody>
      </p:sp>
      <p:sp>
        <p:nvSpPr>
          <p:cNvPr id="5" name="Footer Placeholder 4"/>
          <p:cNvSpPr>
            <a:spLocks noGrp="1"/>
          </p:cNvSpPr>
          <p:nvPr>
            <p:ph type="ftr" sz="quarter" idx="3"/>
          </p:nvPr>
        </p:nvSpPr>
        <p:spPr>
          <a:xfrm>
            <a:off x="866986" y="8592161"/>
            <a:ext cx="6574895" cy="519289"/>
          </a:xfrm>
          <a:prstGeom prst="rect">
            <a:avLst/>
          </a:prstGeom>
        </p:spPr>
        <p:txBody>
          <a:bodyPr vert="horz" lIns="91440" tIns="45720" rIns="91440" bIns="45720" rtlCol="0" anchor="ctr"/>
          <a:lstStyle>
            <a:lvl1pPr algn="l">
              <a:defRPr sz="128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9165762" y="8592161"/>
            <a:ext cx="729085" cy="519289"/>
          </a:xfrm>
          <a:prstGeom prst="rect">
            <a:avLst/>
          </a:prstGeom>
        </p:spPr>
        <p:txBody>
          <a:bodyPr vert="horz" lIns="91440" tIns="45720" rIns="91440" bIns="45720" rtlCol="0" anchor="ctr"/>
          <a:lstStyle>
            <a:lvl1pPr algn="r">
              <a:defRPr sz="1280">
                <a:solidFill>
                  <a:schemeClr val="accent1"/>
                </a:solidFill>
              </a:defRPr>
            </a:lvl1pPr>
          </a:lstStyle>
          <a:p>
            <a:fld id="{86CB4B4D-7CA3-9044-876B-883B54F8677D}" type="slidenum">
              <a:rPr lang="en-SG" smtClean="0"/>
              <a:t>‹#›</a:t>
            </a:fld>
            <a:endParaRPr lang="en-SG" dirty="0"/>
          </a:p>
        </p:txBody>
      </p:sp>
    </p:spTree>
    <p:extLst>
      <p:ext uri="{BB962C8B-B14F-4D97-AF65-F5344CB8AC3E}">
        <p14:creationId xmlns:p14="http://schemas.microsoft.com/office/powerpoint/2010/main" val="3879846541"/>
      </p:ext>
    </p:extLst>
  </p:cSld>
  <p:clrMap bg1="dk1" tx1="lt1" bg2="dk2" tx2="lt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09" r:id="rId12"/>
    <p:sldLayoutId id="2147483710" r:id="rId13"/>
    <p:sldLayoutId id="2147483711" r:id="rId14"/>
    <p:sldLayoutId id="2147483712" r:id="rId15"/>
    <p:sldLayoutId id="2147483713" r:id="rId16"/>
    <p:sldLayoutId id="2147483714" r:id="rId17"/>
    <p:sldLayoutId id="2147483715" r:id="rId18"/>
  </p:sldLayoutIdLst>
  <p:txStyles>
    <p:titleStyle>
      <a:lvl1pPr algn="l" defTabSz="650230" rtl="0" eaLnBrk="1" latinLnBrk="0" hangingPunct="1">
        <a:spcBef>
          <a:spcPct val="0"/>
        </a:spcBef>
        <a:buNone/>
        <a:defRPr sz="512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487672" indent="-487672" algn="l" defTabSz="650230" rtl="0" eaLnBrk="1" latinLnBrk="0" hangingPunct="1">
        <a:spcBef>
          <a:spcPts val="1422"/>
        </a:spcBef>
        <a:spcAft>
          <a:spcPts val="0"/>
        </a:spcAft>
        <a:buClr>
          <a:schemeClr val="accent1"/>
        </a:buClr>
        <a:buSzPct val="80000"/>
        <a:buFont typeface="Wingdings 3" charset="2"/>
        <a:buChar char=""/>
        <a:defRPr sz="2560" kern="1200">
          <a:solidFill>
            <a:schemeClr val="tx1">
              <a:lumMod val="75000"/>
              <a:lumOff val="25000"/>
            </a:schemeClr>
          </a:solidFill>
          <a:latin typeface="+mn-lt"/>
          <a:ea typeface="+mn-ea"/>
          <a:cs typeface="+mn-cs"/>
        </a:defRPr>
      </a:lvl1pPr>
      <a:lvl2pPr marL="1056623" indent="-406394" algn="l" defTabSz="650230" rtl="0" eaLnBrk="1" latinLnBrk="0" hangingPunct="1">
        <a:spcBef>
          <a:spcPts val="1422"/>
        </a:spcBef>
        <a:spcAft>
          <a:spcPts val="0"/>
        </a:spcAft>
        <a:buClr>
          <a:schemeClr val="accent1"/>
        </a:buClr>
        <a:buSzPct val="80000"/>
        <a:buFont typeface="Wingdings 3" charset="2"/>
        <a:buChar char=""/>
        <a:defRPr sz="2276" kern="1200">
          <a:solidFill>
            <a:schemeClr val="tx1">
              <a:lumMod val="75000"/>
              <a:lumOff val="25000"/>
            </a:schemeClr>
          </a:solidFill>
          <a:latin typeface="+mn-lt"/>
          <a:ea typeface="+mn-ea"/>
          <a:cs typeface="+mn-cs"/>
        </a:defRPr>
      </a:lvl2pPr>
      <a:lvl3pPr marL="1625575" indent="-325115" algn="l" defTabSz="650230" rtl="0" eaLnBrk="1" latinLnBrk="0" hangingPunct="1">
        <a:spcBef>
          <a:spcPts val="1422"/>
        </a:spcBef>
        <a:spcAft>
          <a:spcPts val="0"/>
        </a:spcAft>
        <a:buClr>
          <a:schemeClr val="accent1"/>
        </a:buClr>
        <a:buSzPct val="80000"/>
        <a:buFont typeface="Wingdings 3" charset="2"/>
        <a:buChar char=""/>
        <a:defRPr sz="1991" kern="1200">
          <a:solidFill>
            <a:schemeClr val="tx1">
              <a:lumMod val="75000"/>
              <a:lumOff val="25000"/>
            </a:schemeClr>
          </a:solidFill>
          <a:latin typeface="+mn-lt"/>
          <a:ea typeface="+mn-ea"/>
          <a:cs typeface="+mn-cs"/>
        </a:defRPr>
      </a:lvl3pPr>
      <a:lvl4pPr marL="2275804" indent="-325115" algn="l" defTabSz="650230" rtl="0" eaLnBrk="1" latinLnBrk="0" hangingPunct="1">
        <a:spcBef>
          <a:spcPts val="1422"/>
        </a:spcBef>
        <a:spcAft>
          <a:spcPts val="0"/>
        </a:spcAft>
        <a:buClr>
          <a:schemeClr val="accent1"/>
        </a:buClr>
        <a:buSzPct val="80000"/>
        <a:buFont typeface="Wingdings 3" charset="2"/>
        <a:buChar char=""/>
        <a:defRPr sz="1707" kern="1200">
          <a:solidFill>
            <a:schemeClr val="tx1">
              <a:lumMod val="75000"/>
              <a:lumOff val="25000"/>
            </a:schemeClr>
          </a:solidFill>
          <a:latin typeface="+mn-lt"/>
          <a:ea typeface="+mn-ea"/>
          <a:cs typeface="+mn-cs"/>
        </a:defRPr>
      </a:lvl4pPr>
      <a:lvl5pPr marL="2926034" indent="-325115" algn="l" defTabSz="650230" rtl="0" eaLnBrk="1" latinLnBrk="0" hangingPunct="1">
        <a:spcBef>
          <a:spcPts val="1422"/>
        </a:spcBef>
        <a:spcAft>
          <a:spcPts val="0"/>
        </a:spcAft>
        <a:buClr>
          <a:schemeClr val="accent1"/>
        </a:buClr>
        <a:buSzPct val="80000"/>
        <a:buFont typeface="Wingdings 3" charset="2"/>
        <a:buChar char=""/>
        <a:defRPr sz="1707" kern="1200">
          <a:solidFill>
            <a:schemeClr val="tx1">
              <a:lumMod val="75000"/>
              <a:lumOff val="25000"/>
            </a:schemeClr>
          </a:solidFill>
          <a:latin typeface="+mn-lt"/>
          <a:ea typeface="+mn-ea"/>
          <a:cs typeface="+mn-cs"/>
        </a:defRPr>
      </a:lvl5pPr>
      <a:lvl6pPr marL="3576264" indent="-325115" algn="l" defTabSz="650230" rtl="0" eaLnBrk="1" latinLnBrk="0" hangingPunct="1">
        <a:spcBef>
          <a:spcPts val="1422"/>
        </a:spcBef>
        <a:spcAft>
          <a:spcPts val="0"/>
        </a:spcAft>
        <a:buClr>
          <a:schemeClr val="accent1"/>
        </a:buClr>
        <a:buSzPct val="80000"/>
        <a:buFont typeface="Wingdings 3" charset="2"/>
        <a:buChar char=""/>
        <a:defRPr sz="1707" kern="1200">
          <a:solidFill>
            <a:schemeClr val="tx1">
              <a:lumMod val="75000"/>
              <a:lumOff val="25000"/>
            </a:schemeClr>
          </a:solidFill>
          <a:latin typeface="+mn-lt"/>
          <a:ea typeface="+mn-ea"/>
          <a:cs typeface="+mn-cs"/>
        </a:defRPr>
      </a:lvl6pPr>
      <a:lvl7pPr marL="4226494" indent="-325115" algn="l" defTabSz="650230" rtl="0" eaLnBrk="1" latinLnBrk="0" hangingPunct="1">
        <a:spcBef>
          <a:spcPts val="1422"/>
        </a:spcBef>
        <a:spcAft>
          <a:spcPts val="0"/>
        </a:spcAft>
        <a:buClr>
          <a:schemeClr val="accent1"/>
        </a:buClr>
        <a:buSzPct val="80000"/>
        <a:buFont typeface="Wingdings 3" charset="2"/>
        <a:buChar char=""/>
        <a:defRPr sz="1707" kern="1200">
          <a:solidFill>
            <a:schemeClr val="tx1">
              <a:lumMod val="75000"/>
              <a:lumOff val="25000"/>
            </a:schemeClr>
          </a:solidFill>
          <a:latin typeface="+mn-lt"/>
          <a:ea typeface="+mn-ea"/>
          <a:cs typeface="+mn-cs"/>
        </a:defRPr>
      </a:lvl7pPr>
      <a:lvl8pPr marL="4876724" indent="-325115" algn="l" defTabSz="650230" rtl="0" eaLnBrk="1" latinLnBrk="0" hangingPunct="1">
        <a:spcBef>
          <a:spcPts val="1422"/>
        </a:spcBef>
        <a:spcAft>
          <a:spcPts val="0"/>
        </a:spcAft>
        <a:buClr>
          <a:schemeClr val="accent1"/>
        </a:buClr>
        <a:buSzPct val="80000"/>
        <a:buFont typeface="Wingdings 3" charset="2"/>
        <a:buChar char=""/>
        <a:defRPr sz="1707" kern="1200">
          <a:solidFill>
            <a:schemeClr val="tx1">
              <a:lumMod val="75000"/>
              <a:lumOff val="25000"/>
            </a:schemeClr>
          </a:solidFill>
          <a:latin typeface="+mn-lt"/>
          <a:ea typeface="+mn-ea"/>
          <a:cs typeface="+mn-cs"/>
        </a:defRPr>
      </a:lvl8pPr>
      <a:lvl9pPr marL="5526954" indent="-325115" algn="l" defTabSz="650230" rtl="0" eaLnBrk="1" latinLnBrk="0" hangingPunct="1">
        <a:spcBef>
          <a:spcPts val="1422"/>
        </a:spcBef>
        <a:spcAft>
          <a:spcPts val="0"/>
        </a:spcAft>
        <a:buClr>
          <a:schemeClr val="accent1"/>
        </a:buClr>
        <a:buSzPct val="80000"/>
        <a:buFont typeface="Wingdings 3" charset="2"/>
        <a:buChar char=""/>
        <a:defRPr sz="1707" kern="1200">
          <a:solidFill>
            <a:schemeClr val="tx1">
              <a:lumMod val="75000"/>
              <a:lumOff val="25000"/>
            </a:schemeClr>
          </a:solidFill>
          <a:latin typeface="+mn-lt"/>
          <a:ea typeface="+mn-ea"/>
          <a:cs typeface="+mn-cs"/>
        </a:defRPr>
      </a:lvl9pPr>
    </p:bodyStyle>
    <p:otherStyle>
      <a:defPPr>
        <a:defRPr lang="en-US"/>
      </a:defPPr>
      <a:lvl1pPr marL="0" algn="l" defTabSz="650230" rtl="0" eaLnBrk="1" latinLnBrk="0" hangingPunct="1">
        <a:defRPr sz="2560" kern="1200">
          <a:solidFill>
            <a:schemeClr val="tx1"/>
          </a:solidFill>
          <a:latin typeface="+mn-lt"/>
          <a:ea typeface="+mn-ea"/>
          <a:cs typeface="+mn-cs"/>
        </a:defRPr>
      </a:lvl1pPr>
      <a:lvl2pPr marL="650230" algn="l" defTabSz="650230" rtl="0" eaLnBrk="1" latinLnBrk="0" hangingPunct="1">
        <a:defRPr sz="2560" kern="1200">
          <a:solidFill>
            <a:schemeClr val="tx1"/>
          </a:solidFill>
          <a:latin typeface="+mn-lt"/>
          <a:ea typeface="+mn-ea"/>
          <a:cs typeface="+mn-cs"/>
        </a:defRPr>
      </a:lvl2pPr>
      <a:lvl3pPr marL="1300460" algn="l" defTabSz="650230" rtl="0" eaLnBrk="1" latinLnBrk="0" hangingPunct="1">
        <a:defRPr sz="2560" kern="1200">
          <a:solidFill>
            <a:schemeClr val="tx1"/>
          </a:solidFill>
          <a:latin typeface="+mn-lt"/>
          <a:ea typeface="+mn-ea"/>
          <a:cs typeface="+mn-cs"/>
        </a:defRPr>
      </a:lvl3pPr>
      <a:lvl4pPr marL="1950690" algn="l" defTabSz="650230" rtl="0" eaLnBrk="1" latinLnBrk="0" hangingPunct="1">
        <a:defRPr sz="2560" kern="1200">
          <a:solidFill>
            <a:schemeClr val="tx1"/>
          </a:solidFill>
          <a:latin typeface="+mn-lt"/>
          <a:ea typeface="+mn-ea"/>
          <a:cs typeface="+mn-cs"/>
        </a:defRPr>
      </a:lvl4pPr>
      <a:lvl5pPr marL="2600919" algn="l" defTabSz="650230" rtl="0" eaLnBrk="1" latinLnBrk="0" hangingPunct="1">
        <a:defRPr sz="2560" kern="1200">
          <a:solidFill>
            <a:schemeClr val="tx1"/>
          </a:solidFill>
          <a:latin typeface="+mn-lt"/>
          <a:ea typeface="+mn-ea"/>
          <a:cs typeface="+mn-cs"/>
        </a:defRPr>
      </a:lvl5pPr>
      <a:lvl6pPr marL="3251149" algn="l" defTabSz="650230" rtl="0" eaLnBrk="1" latinLnBrk="0" hangingPunct="1">
        <a:defRPr sz="2560" kern="1200">
          <a:solidFill>
            <a:schemeClr val="tx1"/>
          </a:solidFill>
          <a:latin typeface="+mn-lt"/>
          <a:ea typeface="+mn-ea"/>
          <a:cs typeface="+mn-cs"/>
        </a:defRPr>
      </a:lvl6pPr>
      <a:lvl7pPr marL="3901379" algn="l" defTabSz="650230" rtl="0" eaLnBrk="1" latinLnBrk="0" hangingPunct="1">
        <a:defRPr sz="2560" kern="1200">
          <a:solidFill>
            <a:schemeClr val="tx1"/>
          </a:solidFill>
          <a:latin typeface="+mn-lt"/>
          <a:ea typeface="+mn-ea"/>
          <a:cs typeface="+mn-cs"/>
        </a:defRPr>
      </a:lvl7pPr>
      <a:lvl8pPr marL="4551609" algn="l" defTabSz="650230" rtl="0" eaLnBrk="1" latinLnBrk="0" hangingPunct="1">
        <a:defRPr sz="2560" kern="1200">
          <a:solidFill>
            <a:schemeClr val="tx1"/>
          </a:solidFill>
          <a:latin typeface="+mn-lt"/>
          <a:ea typeface="+mn-ea"/>
          <a:cs typeface="+mn-cs"/>
        </a:defRPr>
      </a:lvl8pPr>
      <a:lvl9pPr marL="5201839" algn="l" defTabSz="650230" rtl="0" eaLnBrk="1" latinLnBrk="0" hangingPunct="1">
        <a:defRPr sz="256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grpSp>
        <p:nvGrpSpPr>
          <p:cNvPr id="17" name="Group 16"/>
          <p:cNvGrpSpPr/>
          <p:nvPr/>
        </p:nvGrpSpPr>
        <p:grpSpPr>
          <a:xfrm>
            <a:off x="-12041" y="-12043"/>
            <a:ext cx="13041500" cy="9777685"/>
            <a:chOff x="-8467" y="-8468"/>
            <a:chExt cx="9169805" cy="6874935"/>
          </a:xfrm>
        </p:grpSpPr>
        <p:cxnSp>
          <p:nvCxnSpPr>
            <p:cNvPr id="7" name="Straight Connector 6"/>
            <p:cNvCxnSpPr/>
            <p:nvPr/>
          </p:nvCxnSpPr>
          <p:spPr>
            <a:xfrm flipV="1">
              <a:off x="5130830" y="4175605"/>
              <a:ext cx="4022475" cy="2682396"/>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7042707" y="0"/>
              <a:ext cx="1219200" cy="6858000"/>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sp>
          <p:nvSpPr>
            <p:cNvPr id="9" name="Freeform 8"/>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866986" y="866987"/>
            <a:ext cx="9027858" cy="1878471"/>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866985" y="3072840"/>
            <a:ext cx="9027860" cy="551932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87478" y="8592161"/>
            <a:ext cx="972988" cy="519289"/>
          </a:xfrm>
          <a:prstGeom prst="rect">
            <a:avLst/>
          </a:prstGeom>
        </p:spPr>
        <p:txBody>
          <a:bodyPr vert="horz" lIns="91440" tIns="45720" rIns="91440" bIns="45720" rtlCol="0" anchor="ctr"/>
          <a:lstStyle>
            <a:lvl1pPr algn="r">
              <a:defRPr sz="1280">
                <a:solidFill>
                  <a:schemeClr val="tx1">
                    <a:tint val="75000"/>
                  </a:schemeClr>
                </a:solidFill>
              </a:defRPr>
            </a:lvl1pPr>
          </a:lstStyle>
          <a:p>
            <a:fld id="{B61BEF0D-F0BB-DE4B-95CE-6DB70DBA9567}" type="datetimeFigureOut">
              <a:rPr lang="en-US" dirty="0"/>
              <a:pPr/>
              <a:t>07-May-18</a:t>
            </a:fld>
            <a:endParaRPr lang="en-US" dirty="0"/>
          </a:p>
        </p:txBody>
      </p:sp>
      <p:sp>
        <p:nvSpPr>
          <p:cNvPr id="5" name="Footer Placeholder 4"/>
          <p:cNvSpPr>
            <a:spLocks noGrp="1"/>
          </p:cNvSpPr>
          <p:nvPr>
            <p:ph type="ftr" sz="quarter" idx="3"/>
          </p:nvPr>
        </p:nvSpPr>
        <p:spPr>
          <a:xfrm>
            <a:off x="866986" y="8592161"/>
            <a:ext cx="6574895" cy="519289"/>
          </a:xfrm>
          <a:prstGeom prst="rect">
            <a:avLst/>
          </a:prstGeom>
        </p:spPr>
        <p:txBody>
          <a:bodyPr vert="horz" lIns="91440" tIns="45720" rIns="91440" bIns="45720" rtlCol="0" anchor="ctr"/>
          <a:lstStyle>
            <a:lvl1pPr algn="l">
              <a:defRPr sz="128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9165762" y="8592161"/>
            <a:ext cx="729085" cy="519289"/>
          </a:xfrm>
          <a:prstGeom prst="rect">
            <a:avLst/>
          </a:prstGeom>
        </p:spPr>
        <p:txBody>
          <a:bodyPr vert="horz" lIns="91440" tIns="45720" rIns="91440" bIns="45720" rtlCol="0" anchor="ctr"/>
          <a:lstStyle>
            <a:lvl1pPr algn="r">
              <a:defRPr sz="1280">
                <a:solidFill>
                  <a:schemeClr val="accent1"/>
                </a:solidFill>
              </a:defRPr>
            </a:lvl1pPr>
          </a:lstStyle>
          <a:p>
            <a:fld id="{86CB4B4D-7CA3-9044-876B-883B54F8677D}" type="slidenum">
              <a:rPr lang="en-SG" smtClean="0"/>
              <a:t>‹#›</a:t>
            </a:fld>
            <a:endParaRPr lang="en-SG" dirty="0"/>
          </a:p>
        </p:txBody>
      </p:sp>
    </p:spTree>
    <p:extLst>
      <p:ext uri="{BB962C8B-B14F-4D97-AF65-F5344CB8AC3E}">
        <p14:creationId xmlns:p14="http://schemas.microsoft.com/office/powerpoint/2010/main" val="3956115696"/>
      </p:ext>
    </p:extLst>
  </p:cSld>
  <p:clrMap bg1="dk1" tx1="lt1" bg2="dk2" tx2="lt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 id="2147483745" r:id="rId12"/>
    <p:sldLayoutId id="2147483746" r:id="rId13"/>
    <p:sldLayoutId id="2147483747" r:id="rId14"/>
    <p:sldLayoutId id="2147483748" r:id="rId15"/>
    <p:sldLayoutId id="2147483749" r:id="rId16"/>
  </p:sldLayoutIdLst>
  <p:txStyles>
    <p:titleStyle>
      <a:lvl1pPr algn="l" defTabSz="650230" rtl="0" eaLnBrk="1" latinLnBrk="0" hangingPunct="1">
        <a:spcBef>
          <a:spcPct val="0"/>
        </a:spcBef>
        <a:buNone/>
        <a:defRPr sz="512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487672" indent="-487672" algn="l" defTabSz="650230" rtl="0" eaLnBrk="1" latinLnBrk="0" hangingPunct="1">
        <a:spcBef>
          <a:spcPts val="1422"/>
        </a:spcBef>
        <a:spcAft>
          <a:spcPts val="0"/>
        </a:spcAft>
        <a:buClr>
          <a:schemeClr val="accent1"/>
        </a:buClr>
        <a:buSzPct val="80000"/>
        <a:buFont typeface="Wingdings 3" charset="2"/>
        <a:buChar char=""/>
        <a:defRPr sz="2560" kern="1200">
          <a:solidFill>
            <a:schemeClr val="tx1">
              <a:lumMod val="75000"/>
              <a:lumOff val="25000"/>
            </a:schemeClr>
          </a:solidFill>
          <a:latin typeface="+mn-lt"/>
          <a:ea typeface="+mn-ea"/>
          <a:cs typeface="+mn-cs"/>
        </a:defRPr>
      </a:lvl1pPr>
      <a:lvl2pPr marL="1056623" indent="-406394" algn="l" defTabSz="650230" rtl="0" eaLnBrk="1" latinLnBrk="0" hangingPunct="1">
        <a:spcBef>
          <a:spcPts val="1422"/>
        </a:spcBef>
        <a:spcAft>
          <a:spcPts val="0"/>
        </a:spcAft>
        <a:buClr>
          <a:schemeClr val="accent1"/>
        </a:buClr>
        <a:buSzPct val="80000"/>
        <a:buFont typeface="Wingdings 3" charset="2"/>
        <a:buChar char=""/>
        <a:defRPr sz="2276" kern="1200">
          <a:solidFill>
            <a:schemeClr val="tx1">
              <a:lumMod val="75000"/>
              <a:lumOff val="25000"/>
            </a:schemeClr>
          </a:solidFill>
          <a:latin typeface="+mn-lt"/>
          <a:ea typeface="+mn-ea"/>
          <a:cs typeface="+mn-cs"/>
        </a:defRPr>
      </a:lvl2pPr>
      <a:lvl3pPr marL="1625575" indent="-325115" algn="l" defTabSz="650230" rtl="0" eaLnBrk="1" latinLnBrk="0" hangingPunct="1">
        <a:spcBef>
          <a:spcPts val="1422"/>
        </a:spcBef>
        <a:spcAft>
          <a:spcPts val="0"/>
        </a:spcAft>
        <a:buClr>
          <a:schemeClr val="accent1"/>
        </a:buClr>
        <a:buSzPct val="80000"/>
        <a:buFont typeface="Wingdings 3" charset="2"/>
        <a:buChar char=""/>
        <a:defRPr sz="1991" kern="1200">
          <a:solidFill>
            <a:schemeClr val="tx1">
              <a:lumMod val="75000"/>
              <a:lumOff val="25000"/>
            </a:schemeClr>
          </a:solidFill>
          <a:latin typeface="+mn-lt"/>
          <a:ea typeface="+mn-ea"/>
          <a:cs typeface="+mn-cs"/>
        </a:defRPr>
      </a:lvl3pPr>
      <a:lvl4pPr marL="2275804" indent="-325115" algn="l" defTabSz="650230" rtl="0" eaLnBrk="1" latinLnBrk="0" hangingPunct="1">
        <a:spcBef>
          <a:spcPts val="1422"/>
        </a:spcBef>
        <a:spcAft>
          <a:spcPts val="0"/>
        </a:spcAft>
        <a:buClr>
          <a:schemeClr val="accent1"/>
        </a:buClr>
        <a:buSzPct val="80000"/>
        <a:buFont typeface="Wingdings 3" charset="2"/>
        <a:buChar char=""/>
        <a:defRPr sz="1707" kern="1200">
          <a:solidFill>
            <a:schemeClr val="tx1">
              <a:lumMod val="75000"/>
              <a:lumOff val="25000"/>
            </a:schemeClr>
          </a:solidFill>
          <a:latin typeface="+mn-lt"/>
          <a:ea typeface="+mn-ea"/>
          <a:cs typeface="+mn-cs"/>
        </a:defRPr>
      </a:lvl4pPr>
      <a:lvl5pPr marL="2926034" indent="-325115" algn="l" defTabSz="650230" rtl="0" eaLnBrk="1" latinLnBrk="0" hangingPunct="1">
        <a:spcBef>
          <a:spcPts val="1422"/>
        </a:spcBef>
        <a:spcAft>
          <a:spcPts val="0"/>
        </a:spcAft>
        <a:buClr>
          <a:schemeClr val="accent1"/>
        </a:buClr>
        <a:buSzPct val="80000"/>
        <a:buFont typeface="Wingdings 3" charset="2"/>
        <a:buChar char=""/>
        <a:defRPr sz="1707" kern="1200">
          <a:solidFill>
            <a:schemeClr val="tx1">
              <a:lumMod val="75000"/>
              <a:lumOff val="25000"/>
            </a:schemeClr>
          </a:solidFill>
          <a:latin typeface="+mn-lt"/>
          <a:ea typeface="+mn-ea"/>
          <a:cs typeface="+mn-cs"/>
        </a:defRPr>
      </a:lvl5pPr>
      <a:lvl6pPr marL="3576264" indent="-325115" algn="l" defTabSz="650230" rtl="0" eaLnBrk="1" latinLnBrk="0" hangingPunct="1">
        <a:spcBef>
          <a:spcPts val="1422"/>
        </a:spcBef>
        <a:spcAft>
          <a:spcPts val="0"/>
        </a:spcAft>
        <a:buClr>
          <a:schemeClr val="accent1"/>
        </a:buClr>
        <a:buSzPct val="80000"/>
        <a:buFont typeface="Wingdings 3" charset="2"/>
        <a:buChar char=""/>
        <a:defRPr sz="1707" kern="1200">
          <a:solidFill>
            <a:schemeClr val="tx1">
              <a:lumMod val="75000"/>
              <a:lumOff val="25000"/>
            </a:schemeClr>
          </a:solidFill>
          <a:latin typeface="+mn-lt"/>
          <a:ea typeface="+mn-ea"/>
          <a:cs typeface="+mn-cs"/>
        </a:defRPr>
      </a:lvl6pPr>
      <a:lvl7pPr marL="4226494" indent="-325115" algn="l" defTabSz="650230" rtl="0" eaLnBrk="1" latinLnBrk="0" hangingPunct="1">
        <a:spcBef>
          <a:spcPts val="1422"/>
        </a:spcBef>
        <a:spcAft>
          <a:spcPts val="0"/>
        </a:spcAft>
        <a:buClr>
          <a:schemeClr val="accent1"/>
        </a:buClr>
        <a:buSzPct val="80000"/>
        <a:buFont typeface="Wingdings 3" charset="2"/>
        <a:buChar char=""/>
        <a:defRPr sz="1707" kern="1200">
          <a:solidFill>
            <a:schemeClr val="tx1">
              <a:lumMod val="75000"/>
              <a:lumOff val="25000"/>
            </a:schemeClr>
          </a:solidFill>
          <a:latin typeface="+mn-lt"/>
          <a:ea typeface="+mn-ea"/>
          <a:cs typeface="+mn-cs"/>
        </a:defRPr>
      </a:lvl7pPr>
      <a:lvl8pPr marL="4876724" indent="-325115" algn="l" defTabSz="650230" rtl="0" eaLnBrk="1" latinLnBrk="0" hangingPunct="1">
        <a:spcBef>
          <a:spcPts val="1422"/>
        </a:spcBef>
        <a:spcAft>
          <a:spcPts val="0"/>
        </a:spcAft>
        <a:buClr>
          <a:schemeClr val="accent1"/>
        </a:buClr>
        <a:buSzPct val="80000"/>
        <a:buFont typeface="Wingdings 3" charset="2"/>
        <a:buChar char=""/>
        <a:defRPr sz="1707" kern="1200">
          <a:solidFill>
            <a:schemeClr val="tx1">
              <a:lumMod val="75000"/>
              <a:lumOff val="25000"/>
            </a:schemeClr>
          </a:solidFill>
          <a:latin typeface="+mn-lt"/>
          <a:ea typeface="+mn-ea"/>
          <a:cs typeface="+mn-cs"/>
        </a:defRPr>
      </a:lvl8pPr>
      <a:lvl9pPr marL="5526954" indent="-325115" algn="l" defTabSz="650230" rtl="0" eaLnBrk="1" latinLnBrk="0" hangingPunct="1">
        <a:spcBef>
          <a:spcPts val="1422"/>
        </a:spcBef>
        <a:spcAft>
          <a:spcPts val="0"/>
        </a:spcAft>
        <a:buClr>
          <a:schemeClr val="accent1"/>
        </a:buClr>
        <a:buSzPct val="80000"/>
        <a:buFont typeface="Wingdings 3" charset="2"/>
        <a:buChar char=""/>
        <a:defRPr sz="1707" kern="1200">
          <a:solidFill>
            <a:schemeClr val="tx1">
              <a:lumMod val="75000"/>
              <a:lumOff val="25000"/>
            </a:schemeClr>
          </a:solidFill>
          <a:latin typeface="+mn-lt"/>
          <a:ea typeface="+mn-ea"/>
          <a:cs typeface="+mn-cs"/>
        </a:defRPr>
      </a:lvl9pPr>
    </p:bodyStyle>
    <p:otherStyle>
      <a:defPPr>
        <a:defRPr lang="en-US"/>
      </a:defPPr>
      <a:lvl1pPr marL="0" algn="l" defTabSz="650230" rtl="0" eaLnBrk="1" latinLnBrk="0" hangingPunct="1">
        <a:defRPr sz="2560" kern="1200">
          <a:solidFill>
            <a:schemeClr val="tx1"/>
          </a:solidFill>
          <a:latin typeface="+mn-lt"/>
          <a:ea typeface="+mn-ea"/>
          <a:cs typeface="+mn-cs"/>
        </a:defRPr>
      </a:lvl1pPr>
      <a:lvl2pPr marL="650230" algn="l" defTabSz="650230" rtl="0" eaLnBrk="1" latinLnBrk="0" hangingPunct="1">
        <a:defRPr sz="2560" kern="1200">
          <a:solidFill>
            <a:schemeClr val="tx1"/>
          </a:solidFill>
          <a:latin typeface="+mn-lt"/>
          <a:ea typeface="+mn-ea"/>
          <a:cs typeface="+mn-cs"/>
        </a:defRPr>
      </a:lvl2pPr>
      <a:lvl3pPr marL="1300460" algn="l" defTabSz="650230" rtl="0" eaLnBrk="1" latinLnBrk="0" hangingPunct="1">
        <a:defRPr sz="2560" kern="1200">
          <a:solidFill>
            <a:schemeClr val="tx1"/>
          </a:solidFill>
          <a:latin typeface="+mn-lt"/>
          <a:ea typeface="+mn-ea"/>
          <a:cs typeface="+mn-cs"/>
        </a:defRPr>
      </a:lvl3pPr>
      <a:lvl4pPr marL="1950690" algn="l" defTabSz="650230" rtl="0" eaLnBrk="1" latinLnBrk="0" hangingPunct="1">
        <a:defRPr sz="2560" kern="1200">
          <a:solidFill>
            <a:schemeClr val="tx1"/>
          </a:solidFill>
          <a:latin typeface="+mn-lt"/>
          <a:ea typeface="+mn-ea"/>
          <a:cs typeface="+mn-cs"/>
        </a:defRPr>
      </a:lvl4pPr>
      <a:lvl5pPr marL="2600919" algn="l" defTabSz="650230" rtl="0" eaLnBrk="1" latinLnBrk="0" hangingPunct="1">
        <a:defRPr sz="2560" kern="1200">
          <a:solidFill>
            <a:schemeClr val="tx1"/>
          </a:solidFill>
          <a:latin typeface="+mn-lt"/>
          <a:ea typeface="+mn-ea"/>
          <a:cs typeface="+mn-cs"/>
        </a:defRPr>
      </a:lvl5pPr>
      <a:lvl6pPr marL="3251149" algn="l" defTabSz="650230" rtl="0" eaLnBrk="1" latinLnBrk="0" hangingPunct="1">
        <a:defRPr sz="2560" kern="1200">
          <a:solidFill>
            <a:schemeClr val="tx1"/>
          </a:solidFill>
          <a:latin typeface="+mn-lt"/>
          <a:ea typeface="+mn-ea"/>
          <a:cs typeface="+mn-cs"/>
        </a:defRPr>
      </a:lvl6pPr>
      <a:lvl7pPr marL="3901379" algn="l" defTabSz="650230" rtl="0" eaLnBrk="1" latinLnBrk="0" hangingPunct="1">
        <a:defRPr sz="2560" kern="1200">
          <a:solidFill>
            <a:schemeClr val="tx1"/>
          </a:solidFill>
          <a:latin typeface="+mn-lt"/>
          <a:ea typeface="+mn-ea"/>
          <a:cs typeface="+mn-cs"/>
        </a:defRPr>
      </a:lvl7pPr>
      <a:lvl8pPr marL="4551609" algn="l" defTabSz="650230" rtl="0" eaLnBrk="1" latinLnBrk="0" hangingPunct="1">
        <a:defRPr sz="2560" kern="1200">
          <a:solidFill>
            <a:schemeClr val="tx1"/>
          </a:solidFill>
          <a:latin typeface="+mn-lt"/>
          <a:ea typeface="+mn-ea"/>
          <a:cs typeface="+mn-cs"/>
        </a:defRPr>
      </a:lvl8pPr>
      <a:lvl9pPr marL="5201839" algn="l" defTabSz="650230" rtl="0" eaLnBrk="1" latinLnBrk="0" hangingPunct="1">
        <a:defRPr sz="25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2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9.xml.rels><?xml version="1.0" encoding="UTF-8" standalone="yes"?>
<Relationships xmlns="http://schemas.openxmlformats.org/package/2006/relationships"><Relationship Id="rId2" Type="http://schemas.openxmlformats.org/officeDocument/2006/relationships/hyperlink" Target="https://www.blueletterbible.org/" TargetMode="External"/><Relationship Id="rId1" Type="http://schemas.openxmlformats.org/officeDocument/2006/relationships/slideLayout" Target="../slideLayouts/slideLayout4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B33572C-7553-4EB8-AB07-45E7F56CB7E2}"/>
              </a:ext>
            </a:extLst>
          </p:cNvPr>
          <p:cNvSpPr>
            <a:spLocks noGrp="1"/>
          </p:cNvSpPr>
          <p:nvPr>
            <p:ph type="title"/>
          </p:nvPr>
        </p:nvSpPr>
        <p:spPr>
          <a:xfrm>
            <a:off x="6627906" y="2580296"/>
            <a:ext cx="6166318" cy="3302000"/>
          </a:xfrm>
        </p:spPr>
        <p:txBody>
          <a:bodyPr/>
          <a:lstStyle/>
          <a:p>
            <a:r>
              <a:rPr lang="en-SG" b="1" dirty="0">
                <a:solidFill>
                  <a:schemeClr val="bg1"/>
                </a:solidFill>
                <a:latin typeface="Book Antiqua" panose="02040602050305030304" pitchFamily="18" charset="0"/>
              </a:rPr>
              <a:t>AN </a:t>
            </a:r>
            <a:br>
              <a:rPr lang="en-SG" b="1" dirty="0">
                <a:solidFill>
                  <a:schemeClr val="bg1"/>
                </a:solidFill>
                <a:latin typeface="Book Antiqua" panose="02040602050305030304" pitchFamily="18" charset="0"/>
              </a:rPr>
            </a:br>
            <a:r>
              <a:rPr lang="en-SG" b="1" dirty="0">
                <a:solidFill>
                  <a:schemeClr val="bg1"/>
                </a:solidFill>
                <a:latin typeface="Book Antiqua" panose="02040602050305030304" pitchFamily="18" charset="0"/>
              </a:rPr>
              <a:t>OVERVIEW</a:t>
            </a:r>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3000"/>
            <a:lum/>
          </a:blip>
          <a:srcRect/>
          <a:stretch>
            <a:fillRect l="-17000" r="-17000"/>
          </a:stretch>
        </a:blipFill>
        <a:effectLst/>
      </p:bgPr>
    </p:bg>
    <p:spTree>
      <p:nvGrpSpPr>
        <p:cNvPr id="1" name=""/>
        <p:cNvGrpSpPr/>
        <p:nvPr/>
      </p:nvGrpSpPr>
      <p:grpSpPr>
        <a:xfrm>
          <a:off x="0" y="0"/>
          <a:ext cx="0" cy="0"/>
          <a:chOff x="0" y="0"/>
          <a:chExt cx="0" cy="0"/>
        </a:xfrm>
      </p:grpSpPr>
      <p:sp>
        <p:nvSpPr>
          <p:cNvPr id="139" name="The Books"/>
          <p:cNvSpPr txBox="1">
            <a:spLocks noGrp="1"/>
          </p:cNvSpPr>
          <p:nvPr>
            <p:ph type="title"/>
          </p:nvPr>
        </p:nvSpPr>
        <p:spPr>
          <a:xfrm>
            <a:off x="975505" y="-360948"/>
            <a:ext cx="11099800" cy="2159000"/>
          </a:xfrm>
          <a:prstGeom prst="rect">
            <a:avLst/>
          </a:prstGeom>
        </p:spPr>
        <p:txBody>
          <a:bodyPr>
            <a:normAutofit/>
          </a:bodyPr>
          <a:lstStyle/>
          <a:p>
            <a:r>
              <a:rPr lang="en-SG" sz="5400" b="1" dirty="0">
                <a:latin typeface="Arial" panose="020B0604020202020204" pitchFamily="34" charset="0"/>
                <a:cs typeface="Arial" panose="020B0604020202020204" pitchFamily="34" charset="0"/>
                <a:sym typeface="Helvetica Neue"/>
              </a:rPr>
              <a:t>THE BOOKS</a:t>
            </a:r>
          </a:p>
        </p:txBody>
      </p:sp>
      <p:graphicFrame>
        <p:nvGraphicFramePr>
          <p:cNvPr id="4" name="Table 3">
            <a:extLst>
              <a:ext uri="{FF2B5EF4-FFF2-40B4-BE49-F238E27FC236}">
                <a16:creationId xmlns:a16="http://schemas.microsoft.com/office/drawing/2014/main" id="{81DDAFB0-A383-4CD7-A57B-24176D6959CE}"/>
              </a:ext>
            </a:extLst>
          </p:cNvPr>
          <p:cNvGraphicFramePr>
            <a:graphicFrameLocks noGrp="1"/>
          </p:cNvGraphicFramePr>
          <p:nvPr>
            <p:extLst>
              <p:ext uri="{D42A27DB-BD31-4B8C-83A1-F6EECF244321}">
                <p14:modId xmlns:p14="http://schemas.microsoft.com/office/powerpoint/2010/main" val="2571025856"/>
              </p:ext>
            </p:extLst>
          </p:nvPr>
        </p:nvGraphicFramePr>
        <p:xfrm>
          <a:off x="765626" y="1914674"/>
          <a:ext cx="11777136" cy="5816884"/>
        </p:xfrm>
        <a:graphic>
          <a:graphicData uri="http://schemas.openxmlformats.org/drawingml/2006/table">
            <a:tbl>
              <a:tblPr firstRow="1" bandRow="1">
                <a:tableStyleId>{5940675A-B579-460E-94D1-54222C63F5DA}</a:tableStyleId>
              </a:tblPr>
              <a:tblGrid>
                <a:gridCol w="1122389">
                  <a:extLst>
                    <a:ext uri="{9D8B030D-6E8A-4147-A177-3AD203B41FA5}">
                      <a16:colId xmlns:a16="http://schemas.microsoft.com/office/drawing/2014/main" val="1721745339"/>
                    </a:ext>
                  </a:extLst>
                </a:gridCol>
                <a:gridCol w="224120">
                  <a:extLst>
                    <a:ext uri="{9D8B030D-6E8A-4147-A177-3AD203B41FA5}">
                      <a16:colId xmlns:a16="http://schemas.microsoft.com/office/drawing/2014/main" val="1073026607"/>
                    </a:ext>
                  </a:extLst>
                </a:gridCol>
                <a:gridCol w="6452316">
                  <a:extLst>
                    <a:ext uri="{9D8B030D-6E8A-4147-A177-3AD203B41FA5}">
                      <a16:colId xmlns:a16="http://schemas.microsoft.com/office/drawing/2014/main" val="92703998"/>
                    </a:ext>
                  </a:extLst>
                </a:gridCol>
                <a:gridCol w="817668">
                  <a:extLst>
                    <a:ext uri="{9D8B030D-6E8A-4147-A177-3AD203B41FA5}">
                      <a16:colId xmlns:a16="http://schemas.microsoft.com/office/drawing/2014/main" val="3435885540"/>
                    </a:ext>
                  </a:extLst>
                </a:gridCol>
                <a:gridCol w="1397498">
                  <a:extLst>
                    <a:ext uri="{9D8B030D-6E8A-4147-A177-3AD203B41FA5}">
                      <a16:colId xmlns:a16="http://schemas.microsoft.com/office/drawing/2014/main" val="3838714875"/>
                    </a:ext>
                  </a:extLst>
                </a:gridCol>
                <a:gridCol w="153007">
                  <a:extLst>
                    <a:ext uri="{9D8B030D-6E8A-4147-A177-3AD203B41FA5}">
                      <a16:colId xmlns:a16="http://schemas.microsoft.com/office/drawing/2014/main" val="677234385"/>
                    </a:ext>
                  </a:extLst>
                </a:gridCol>
                <a:gridCol w="1610138">
                  <a:extLst>
                    <a:ext uri="{9D8B030D-6E8A-4147-A177-3AD203B41FA5}">
                      <a16:colId xmlns:a16="http://schemas.microsoft.com/office/drawing/2014/main" val="1822701502"/>
                    </a:ext>
                  </a:extLst>
                </a:gridCol>
              </a:tblGrid>
              <a:tr h="546242">
                <a:tc gridSpan="2">
                  <a:txBody>
                    <a:bodyPr/>
                    <a:lstStyle/>
                    <a:p>
                      <a:pPr algn="ctr"/>
                      <a:r>
                        <a:rPr kumimoji="0" lang="en-SG" sz="2800" b="1" i="0" u="none" strike="noStrike" kern="0" cap="none" spc="0" normalizeH="0" baseline="0" noProof="0" dirty="0">
                          <a:ln>
                            <a:noFill/>
                          </a:ln>
                          <a:solidFill>
                            <a:schemeClr val="tx1"/>
                          </a:solidFill>
                          <a:effectLst>
                            <a:outerShdw blurRad="38100" dist="38100" dir="2700000" algn="tl">
                              <a:srgbClr val="000000">
                                <a:alpha val="43137"/>
                              </a:srgbClr>
                            </a:outerShdw>
                          </a:effectLst>
                          <a:uLnTx/>
                          <a:uFillTx/>
                          <a:latin typeface="Arial Black" panose="020B0A04020102020204" pitchFamily="34" charset="0"/>
                          <a:sym typeface="Helvetica Neue"/>
                        </a:rPr>
                        <a:t>Order</a:t>
                      </a:r>
                      <a:endParaRPr lang="en-SG" sz="1800" b="1" dirty="0">
                        <a:solidFill>
                          <a:schemeClr val="tx1"/>
                        </a:solidFill>
                        <a:effectLst>
                          <a:outerShdw blurRad="38100" dist="38100" dir="2700000" algn="tl">
                            <a:srgbClr val="000000">
                              <a:alpha val="43137"/>
                            </a:srgbClr>
                          </a:outerShdw>
                        </a:effectLst>
                        <a:latin typeface="Arial Black" panose="020B0A04020102020204" pitchFamily="34" charset="0"/>
                      </a:endParaRPr>
                    </a:p>
                  </a:txBody>
                  <a:tcPr>
                    <a:lnL w="28575" cap="flat" cmpd="sng" algn="ctr">
                      <a:solidFill>
                        <a:schemeClr val="accent1">
                          <a:lumMod val="50000"/>
                        </a:schemeClr>
                      </a:solidFill>
                      <a:prstDash val="solid"/>
                      <a:round/>
                      <a:headEnd type="none" w="med" len="med"/>
                      <a:tailEnd type="none" w="med" len="med"/>
                    </a:lnL>
                    <a:lnR w="28575" cap="flat" cmpd="sng" algn="ctr">
                      <a:solidFill>
                        <a:schemeClr val="accent1">
                          <a:lumMod val="50000"/>
                        </a:schemeClr>
                      </a:solidFill>
                      <a:prstDash val="solid"/>
                      <a:round/>
                      <a:headEnd type="none" w="med" len="med"/>
                      <a:tailEnd type="none" w="med" len="med"/>
                    </a:lnR>
                    <a:lnT w="28575" cap="flat" cmpd="sng" algn="ctr">
                      <a:solidFill>
                        <a:schemeClr val="accent1">
                          <a:lumMod val="50000"/>
                        </a:schemeClr>
                      </a:solidFill>
                      <a:prstDash val="solid"/>
                      <a:round/>
                      <a:headEnd type="none" w="med" len="med"/>
                      <a:tailEnd type="none" w="med" len="med"/>
                    </a:lnT>
                    <a:lnB w="28575" cap="flat" cmpd="sng" algn="ctr">
                      <a:solidFill>
                        <a:schemeClr val="accent1">
                          <a:lumMod val="50000"/>
                        </a:schemeClr>
                      </a:solidFill>
                      <a:prstDash val="solid"/>
                      <a:round/>
                      <a:headEnd type="none" w="med" len="med"/>
                      <a:tailEnd type="none" w="med" len="med"/>
                    </a:lnB>
                  </a:tcPr>
                </a:tc>
                <a:tc hMerge="1">
                  <a:txBody>
                    <a:bodyPr/>
                    <a:lstStyle/>
                    <a:p>
                      <a:pPr algn="ctr"/>
                      <a:r>
                        <a:rPr kumimoji="0" lang="en-SG" sz="2800" b="1" i="0" u="none" strike="noStrike" kern="0" cap="none" spc="0" normalizeH="0" baseline="0" noProof="0" dirty="0">
                          <a:ln>
                            <a:noFill/>
                          </a:ln>
                          <a:solidFill>
                            <a:schemeClr val="tx1"/>
                          </a:solidFill>
                          <a:effectLst>
                            <a:outerShdw blurRad="38100" dist="38100" dir="2700000" algn="tl">
                              <a:srgbClr val="000000">
                                <a:alpha val="43137"/>
                              </a:srgbClr>
                            </a:outerShdw>
                          </a:effectLst>
                          <a:uLnTx/>
                          <a:uFillTx/>
                          <a:latin typeface="Arial Black" panose="020B0A04020102020204" pitchFamily="34" charset="0"/>
                          <a:sym typeface="Helvetica Neue"/>
                        </a:rPr>
                        <a:t>Book Title(s)</a:t>
                      </a:r>
                      <a:endParaRPr lang="en-SG" sz="1800" b="1" dirty="0">
                        <a:solidFill>
                          <a:schemeClr val="tx1"/>
                        </a:solidFill>
                        <a:effectLst>
                          <a:outerShdw blurRad="38100" dist="38100" dir="2700000" algn="tl">
                            <a:srgbClr val="000000">
                              <a:alpha val="43137"/>
                            </a:srgbClr>
                          </a:outerShdw>
                        </a:effectLst>
                        <a:latin typeface="Arial Black" panose="020B0A04020102020204" pitchFamily="34" charset="0"/>
                      </a:endParaRPr>
                    </a:p>
                  </a:txBody>
                  <a:tcPr>
                    <a:lnL w="28575" cap="flat" cmpd="sng" algn="ctr">
                      <a:solidFill>
                        <a:schemeClr val="accent1">
                          <a:lumMod val="50000"/>
                        </a:schemeClr>
                      </a:solidFill>
                      <a:prstDash val="solid"/>
                      <a:round/>
                      <a:headEnd type="none" w="med" len="med"/>
                      <a:tailEnd type="none" w="med" len="med"/>
                    </a:lnL>
                    <a:lnR w="28575" cap="flat" cmpd="sng" algn="ctr">
                      <a:solidFill>
                        <a:schemeClr val="accent1">
                          <a:lumMod val="50000"/>
                        </a:schemeClr>
                      </a:solidFill>
                      <a:prstDash val="solid"/>
                      <a:round/>
                      <a:headEnd type="none" w="med" len="med"/>
                      <a:tailEnd type="none" w="med" len="med"/>
                    </a:lnR>
                    <a:lnT w="28575" cap="flat" cmpd="sng" algn="ctr">
                      <a:solidFill>
                        <a:schemeClr val="accent1">
                          <a:lumMod val="50000"/>
                        </a:schemeClr>
                      </a:solidFill>
                      <a:prstDash val="solid"/>
                      <a:round/>
                      <a:headEnd type="none" w="med" len="med"/>
                      <a:tailEnd type="none" w="med" len="med"/>
                    </a:lnT>
                    <a:lnB w="28575" cap="flat" cmpd="sng" algn="ctr">
                      <a:solidFill>
                        <a:schemeClr val="accent1">
                          <a:lumMod val="50000"/>
                        </a:schemeClr>
                      </a:solidFill>
                      <a:prstDash val="solid"/>
                      <a:round/>
                      <a:headEnd type="none" w="med" len="med"/>
                      <a:tailEnd type="none" w="med" len="med"/>
                    </a:lnB>
                  </a:tcPr>
                </a:tc>
                <a:tc>
                  <a:txBody>
                    <a:bodyPr/>
                    <a:lstStyle/>
                    <a:p>
                      <a:pPr algn="ctr"/>
                      <a:r>
                        <a:rPr kumimoji="0" lang="en-SG" sz="2800" b="1" i="0" u="none" strike="noStrike" kern="0" cap="none" spc="0" normalizeH="0" baseline="0" noProof="0" dirty="0">
                          <a:ln>
                            <a:noFill/>
                          </a:ln>
                          <a:solidFill>
                            <a:schemeClr val="tx1"/>
                          </a:solidFill>
                          <a:effectLst>
                            <a:outerShdw blurRad="38100" dist="38100" dir="2700000" algn="tl">
                              <a:srgbClr val="000000">
                                <a:alpha val="43137"/>
                              </a:srgbClr>
                            </a:outerShdw>
                          </a:effectLst>
                          <a:uLnTx/>
                          <a:uFillTx/>
                          <a:latin typeface="Arial Black" panose="020B0A04020102020204" pitchFamily="34" charset="0"/>
                          <a:sym typeface="Helvetica Neue"/>
                        </a:rPr>
                        <a:t>Book Title(s)</a:t>
                      </a:r>
                      <a:endParaRPr lang="en-SG" sz="1800" b="1" dirty="0">
                        <a:solidFill>
                          <a:schemeClr val="tx1"/>
                        </a:solidFill>
                        <a:effectLst>
                          <a:outerShdw blurRad="38100" dist="38100" dir="2700000" algn="tl">
                            <a:srgbClr val="000000">
                              <a:alpha val="43137"/>
                            </a:srgbClr>
                          </a:outerShdw>
                        </a:effectLst>
                        <a:latin typeface="Arial Black" panose="020B0A04020102020204" pitchFamily="34" charset="0"/>
                      </a:endParaRPr>
                    </a:p>
                  </a:txBody>
                  <a:tcPr>
                    <a:lnL w="28575" cap="flat" cmpd="sng" algn="ctr">
                      <a:solidFill>
                        <a:schemeClr val="accent1">
                          <a:lumMod val="50000"/>
                        </a:schemeClr>
                      </a:solidFill>
                      <a:prstDash val="solid"/>
                      <a:round/>
                      <a:headEnd type="none" w="med" len="med"/>
                      <a:tailEnd type="none" w="med" len="med"/>
                    </a:lnL>
                    <a:lnR w="28575" cap="flat" cmpd="sng" algn="ctr">
                      <a:solidFill>
                        <a:schemeClr val="accent1">
                          <a:lumMod val="50000"/>
                        </a:schemeClr>
                      </a:solidFill>
                      <a:prstDash val="solid"/>
                      <a:round/>
                      <a:headEnd type="none" w="med" len="med"/>
                      <a:tailEnd type="none" w="med" len="med"/>
                    </a:lnR>
                    <a:lnT w="28575" cap="flat" cmpd="sng" algn="ctr">
                      <a:solidFill>
                        <a:schemeClr val="accent1">
                          <a:lumMod val="50000"/>
                        </a:schemeClr>
                      </a:solidFill>
                      <a:prstDash val="solid"/>
                      <a:round/>
                      <a:headEnd type="none" w="med" len="med"/>
                      <a:tailEnd type="none" w="med" len="med"/>
                    </a:lnT>
                    <a:lnB w="28575" cap="flat" cmpd="sng" algn="ctr">
                      <a:solidFill>
                        <a:schemeClr val="accent1">
                          <a:lumMod val="50000"/>
                        </a:schemeClr>
                      </a:solidFill>
                      <a:prstDash val="solid"/>
                      <a:round/>
                      <a:headEnd type="none" w="med" len="med"/>
                      <a:tailEnd type="none" w="med" len="med"/>
                    </a:lnB>
                  </a:tcPr>
                </a:tc>
                <a:tc gridSpan="2">
                  <a:txBody>
                    <a:bodyPr/>
                    <a:lstStyle/>
                    <a:p>
                      <a:pPr algn="ctr"/>
                      <a:r>
                        <a:rPr kumimoji="0" lang="en-SG" sz="2800" b="1" i="0" u="none" strike="noStrike" kern="0" cap="none" spc="0" normalizeH="0" baseline="0" noProof="0" dirty="0">
                          <a:ln>
                            <a:noFill/>
                          </a:ln>
                          <a:solidFill>
                            <a:schemeClr val="tx1"/>
                          </a:solidFill>
                          <a:effectLst>
                            <a:outerShdw blurRad="38100" dist="38100" dir="2700000" algn="tl">
                              <a:srgbClr val="000000">
                                <a:alpha val="43137"/>
                              </a:srgbClr>
                            </a:outerShdw>
                          </a:effectLst>
                          <a:uLnTx/>
                          <a:uFillTx/>
                          <a:latin typeface="Arial Black" panose="020B0A04020102020204" pitchFamily="34" charset="0"/>
                          <a:sym typeface="Helvetica Neue"/>
                        </a:rPr>
                        <a:t>Chapters</a:t>
                      </a:r>
                      <a:endParaRPr lang="en-SG" sz="1800" b="1" dirty="0">
                        <a:solidFill>
                          <a:schemeClr val="tx1"/>
                        </a:solidFill>
                        <a:effectLst>
                          <a:outerShdw blurRad="38100" dist="38100" dir="2700000" algn="tl">
                            <a:srgbClr val="000000">
                              <a:alpha val="43137"/>
                            </a:srgbClr>
                          </a:outerShdw>
                        </a:effectLst>
                        <a:latin typeface="Arial Black" panose="020B0A04020102020204" pitchFamily="34" charset="0"/>
                      </a:endParaRPr>
                    </a:p>
                  </a:txBody>
                  <a:tcPr>
                    <a:lnL w="28575" cap="flat" cmpd="sng" algn="ctr">
                      <a:solidFill>
                        <a:schemeClr val="accent1">
                          <a:lumMod val="50000"/>
                        </a:schemeClr>
                      </a:solidFill>
                      <a:prstDash val="solid"/>
                      <a:round/>
                      <a:headEnd type="none" w="med" len="med"/>
                      <a:tailEnd type="none" w="med" len="med"/>
                    </a:lnL>
                    <a:lnR w="28575" cap="flat" cmpd="sng" algn="ctr">
                      <a:solidFill>
                        <a:schemeClr val="accent1">
                          <a:lumMod val="50000"/>
                        </a:schemeClr>
                      </a:solidFill>
                      <a:prstDash val="solid"/>
                      <a:round/>
                      <a:headEnd type="none" w="med" len="med"/>
                      <a:tailEnd type="none" w="med" len="med"/>
                    </a:lnR>
                    <a:lnT w="28575" cap="flat" cmpd="sng" algn="ctr">
                      <a:solidFill>
                        <a:schemeClr val="accent1">
                          <a:lumMod val="50000"/>
                        </a:schemeClr>
                      </a:solidFill>
                      <a:prstDash val="solid"/>
                      <a:round/>
                      <a:headEnd type="none" w="med" len="med"/>
                      <a:tailEnd type="none" w="med" len="med"/>
                    </a:lnT>
                    <a:lnB w="28575" cap="flat" cmpd="sng" algn="ctr">
                      <a:solidFill>
                        <a:schemeClr val="accent1">
                          <a:lumMod val="50000"/>
                        </a:schemeClr>
                      </a:solidFill>
                      <a:prstDash val="solid"/>
                      <a:round/>
                      <a:headEnd type="none" w="med" len="med"/>
                      <a:tailEnd type="none" w="med" len="med"/>
                    </a:lnB>
                  </a:tcPr>
                </a:tc>
                <a:tc hMerge="1">
                  <a:txBody>
                    <a:bodyPr/>
                    <a:lstStyle/>
                    <a:p>
                      <a:pPr algn="ctr"/>
                      <a:r>
                        <a:rPr kumimoji="0" lang="en-SG" sz="2800" b="1" i="0" u="none" strike="noStrike" kern="0" cap="none" spc="0" normalizeH="0" baseline="0" noProof="0" dirty="0">
                          <a:ln>
                            <a:noFill/>
                          </a:ln>
                          <a:solidFill>
                            <a:schemeClr val="tx1"/>
                          </a:solidFill>
                          <a:effectLst>
                            <a:outerShdw blurRad="38100" dist="38100" dir="2700000" algn="tl">
                              <a:srgbClr val="000000">
                                <a:alpha val="43137"/>
                              </a:srgbClr>
                            </a:outerShdw>
                          </a:effectLst>
                          <a:uLnTx/>
                          <a:uFillTx/>
                          <a:latin typeface="Arial Black" panose="020B0A04020102020204" pitchFamily="34" charset="0"/>
                          <a:sym typeface="Helvetica Neue"/>
                        </a:rPr>
                        <a:t>Chapters</a:t>
                      </a:r>
                      <a:endParaRPr lang="en-SG" sz="1800" b="1" dirty="0">
                        <a:solidFill>
                          <a:schemeClr val="tx1"/>
                        </a:solidFill>
                        <a:effectLst>
                          <a:outerShdw blurRad="38100" dist="38100" dir="2700000" algn="tl">
                            <a:srgbClr val="000000">
                              <a:alpha val="43137"/>
                            </a:srgbClr>
                          </a:outerShdw>
                        </a:effectLst>
                        <a:latin typeface="Arial Black" panose="020B0A04020102020204" pitchFamily="34" charset="0"/>
                      </a:endParaRPr>
                    </a:p>
                  </a:txBody>
                  <a:tcPr>
                    <a:lnL w="28575" cap="flat" cmpd="sng" algn="ctr">
                      <a:solidFill>
                        <a:schemeClr val="accent1">
                          <a:lumMod val="50000"/>
                        </a:schemeClr>
                      </a:solidFill>
                      <a:prstDash val="solid"/>
                      <a:round/>
                      <a:headEnd type="none" w="med" len="med"/>
                      <a:tailEnd type="none" w="med" len="med"/>
                    </a:lnL>
                    <a:lnR w="28575" cap="flat" cmpd="sng" algn="ctr">
                      <a:solidFill>
                        <a:schemeClr val="accent1">
                          <a:lumMod val="50000"/>
                        </a:schemeClr>
                      </a:solidFill>
                      <a:prstDash val="solid"/>
                      <a:round/>
                      <a:headEnd type="none" w="med" len="med"/>
                      <a:tailEnd type="none" w="med" len="med"/>
                    </a:lnR>
                    <a:lnT w="28575" cap="flat" cmpd="sng" algn="ctr">
                      <a:solidFill>
                        <a:schemeClr val="accent1">
                          <a:lumMod val="50000"/>
                        </a:schemeClr>
                      </a:solidFill>
                      <a:prstDash val="solid"/>
                      <a:round/>
                      <a:headEnd type="none" w="med" len="med"/>
                      <a:tailEnd type="none" w="med" len="med"/>
                    </a:lnT>
                    <a:lnB w="28575" cap="flat" cmpd="sng" algn="ctr">
                      <a:solidFill>
                        <a:schemeClr val="accent1">
                          <a:lumMod val="50000"/>
                        </a:schemeClr>
                      </a:solidFill>
                      <a:prstDash val="solid"/>
                      <a:round/>
                      <a:headEnd type="none" w="med" len="med"/>
                      <a:tailEnd type="none" w="med" len="med"/>
                    </a:lnB>
                  </a:tcPr>
                </a:tc>
                <a:tc gridSpan="2">
                  <a:txBody>
                    <a:bodyPr/>
                    <a:lstStyle/>
                    <a:p>
                      <a:r>
                        <a:rPr kumimoji="0" lang="en-SG" sz="2800" b="1" i="0" u="none" strike="noStrike" kern="0" cap="none" spc="0" normalizeH="0" baseline="0" noProof="0" dirty="0">
                          <a:ln>
                            <a:noFill/>
                          </a:ln>
                          <a:solidFill>
                            <a:schemeClr val="tx1"/>
                          </a:solidFill>
                          <a:effectLst>
                            <a:outerShdw blurRad="38100" dist="38100" dir="2700000" algn="tl">
                              <a:srgbClr val="000000">
                                <a:alpha val="43137"/>
                              </a:srgbClr>
                            </a:outerShdw>
                          </a:effectLst>
                          <a:uLnTx/>
                          <a:uFillTx/>
                          <a:latin typeface="Arial Black" panose="020B0A04020102020204" pitchFamily="34" charset="0"/>
                          <a:sym typeface="Helvetica Neue"/>
                        </a:rPr>
                        <a:t>Verses</a:t>
                      </a:r>
                      <a:endParaRPr lang="en-US" dirty="0"/>
                    </a:p>
                  </a:txBody>
                  <a:tcPr>
                    <a:lnL w="28575" cap="flat" cmpd="sng" algn="ctr">
                      <a:solidFill>
                        <a:schemeClr val="accent1">
                          <a:lumMod val="50000"/>
                        </a:schemeClr>
                      </a:solidFill>
                      <a:prstDash val="solid"/>
                      <a:round/>
                      <a:headEnd type="none" w="med" len="med"/>
                      <a:tailEnd type="none" w="med" len="med"/>
                    </a:lnL>
                    <a:lnR w="28575" cap="flat" cmpd="sng" algn="ctr">
                      <a:solidFill>
                        <a:schemeClr val="accent1">
                          <a:lumMod val="50000"/>
                        </a:schemeClr>
                      </a:solidFill>
                      <a:prstDash val="solid"/>
                      <a:round/>
                      <a:headEnd type="none" w="med" len="med"/>
                      <a:tailEnd type="none" w="med" len="med"/>
                    </a:lnR>
                    <a:lnT w="28575" cap="flat" cmpd="sng" algn="ctr">
                      <a:solidFill>
                        <a:schemeClr val="accent1">
                          <a:lumMod val="50000"/>
                        </a:schemeClr>
                      </a:solidFill>
                      <a:prstDash val="solid"/>
                      <a:round/>
                      <a:headEnd type="none" w="med" len="med"/>
                      <a:tailEnd type="none" w="med" len="med"/>
                    </a:lnT>
                    <a:lnB w="28575" cap="flat" cmpd="sng" algn="ctr">
                      <a:solidFill>
                        <a:schemeClr val="accent1">
                          <a:lumMod val="50000"/>
                        </a:schemeClr>
                      </a:solidFill>
                      <a:prstDash val="solid"/>
                      <a:round/>
                      <a:headEnd type="none" w="med" len="med"/>
                      <a:tailEnd type="none" w="med" len="med"/>
                    </a:lnB>
                  </a:tcPr>
                </a:tc>
                <a:tc hMerge="1">
                  <a:txBody>
                    <a:bodyPr/>
                    <a:lstStyle/>
                    <a:p>
                      <a:pPr marL="0" marR="0" lvl="0" indent="0" algn="ctr" defTabSz="584200" rtl="0" eaLnBrk="1" fontAlgn="auto" latinLnBrk="0" hangingPunct="0">
                        <a:lnSpc>
                          <a:spcPct val="100000"/>
                        </a:lnSpc>
                        <a:spcBef>
                          <a:spcPts val="0"/>
                        </a:spcBef>
                        <a:spcAft>
                          <a:spcPts val="0"/>
                        </a:spcAft>
                        <a:buClrTx/>
                        <a:buSzTx/>
                        <a:buFontTx/>
                        <a:buNone/>
                        <a:tabLst/>
                        <a:defRPr/>
                      </a:pPr>
                      <a:r>
                        <a:rPr kumimoji="0" lang="en-SG" sz="2400" b="1" i="0" u="none" strike="noStrike" kern="0" cap="none" spc="0" normalizeH="0" baseline="0" noProof="0" dirty="0">
                          <a:ln>
                            <a:noFill/>
                          </a:ln>
                          <a:solidFill>
                            <a:srgbClr val="000000"/>
                          </a:solidFill>
                          <a:effectLst/>
                          <a:uLnTx/>
                          <a:uFillTx/>
                          <a:latin typeface="Arial Black" panose="020B0A04020102020204" pitchFamily="34" charset="0"/>
                          <a:sym typeface="Helvetica Neue"/>
                        </a:rPr>
                        <a:t>Verses</a:t>
                      </a:r>
                    </a:p>
                  </a:txBody>
                  <a:tcPr>
                    <a:lnL w="28575" cap="flat" cmpd="sng" algn="ctr">
                      <a:solidFill>
                        <a:schemeClr val="accent1">
                          <a:lumMod val="50000"/>
                        </a:schemeClr>
                      </a:solidFill>
                      <a:prstDash val="solid"/>
                      <a:round/>
                      <a:headEnd type="none" w="med" len="med"/>
                      <a:tailEnd type="none" w="med" len="med"/>
                    </a:lnL>
                    <a:lnR w="28575" cap="flat" cmpd="sng" algn="ctr">
                      <a:solidFill>
                        <a:schemeClr val="accent1">
                          <a:lumMod val="50000"/>
                        </a:schemeClr>
                      </a:solidFill>
                      <a:prstDash val="solid"/>
                      <a:round/>
                      <a:headEnd type="none" w="med" len="med"/>
                      <a:tailEnd type="none" w="med" len="med"/>
                    </a:lnR>
                    <a:lnT w="28575" cap="flat" cmpd="sng" algn="ctr">
                      <a:solidFill>
                        <a:schemeClr val="accent1">
                          <a:lumMod val="50000"/>
                        </a:schemeClr>
                      </a:solidFill>
                      <a:prstDash val="solid"/>
                      <a:round/>
                      <a:headEnd type="none" w="med" len="med"/>
                      <a:tailEnd type="none" w="med" len="med"/>
                    </a:lnT>
                    <a:lnB w="28575" cap="flat" cmpd="sng" algn="ctr">
                      <a:solidFill>
                        <a:schemeClr val="accent1">
                          <a:lumMod val="50000"/>
                        </a:schemeClr>
                      </a:solidFill>
                      <a:prstDash val="solid"/>
                      <a:round/>
                      <a:headEnd type="none" w="med" len="med"/>
                      <a:tailEnd type="none" w="med" len="med"/>
                    </a:lnB>
                  </a:tcPr>
                </a:tc>
                <a:extLst>
                  <a:ext uri="{0D108BD9-81ED-4DB2-BD59-A6C34878D82A}">
                    <a16:rowId xmlns:a16="http://schemas.microsoft.com/office/drawing/2014/main" val="3615380993"/>
                  </a:ext>
                </a:extLst>
              </a:tr>
              <a:tr h="546242">
                <a:tc gridSpan="7">
                  <a:txBody>
                    <a:bodyPr/>
                    <a:lstStyle/>
                    <a:p>
                      <a:pPr marL="0" marR="0" lvl="0" indent="0" algn="l" defTabSz="584200" rtl="0" eaLnBrk="1" fontAlgn="auto" latinLnBrk="0" hangingPunct="0">
                        <a:lnSpc>
                          <a:spcPct val="100000"/>
                        </a:lnSpc>
                        <a:spcBef>
                          <a:spcPts val="0"/>
                        </a:spcBef>
                        <a:spcAft>
                          <a:spcPts val="0"/>
                        </a:spcAft>
                        <a:buClrTx/>
                        <a:buSzTx/>
                        <a:buFontTx/>
                        <a:buNone/>
                        <a:tabLst/>
                        <a:defRPr/>
                      </a:pPr>
                      <a:r>
                        <a:rPr kumimoji="0" lang="en-SG" sz="2800" b="1" i="0" u="none" strike="noStrike" kern="0" cap="none" spc="0" normalizeH="0" baseline="0" noProof="0" dirty="0">
                          <a:ln>
                            <a:noFill/>
                          </a:ln>
                          <a:solidFill>
                            <a:schemeClr val="tx1"/>
                          </a:solidFill>
                          <a:effectLst>
                            <a:outerShdw blurRad="38100" dist="38100" dir="2700000" algn="tl">
                              <a:srgbClr val="000000">
                                <a:alpha val="43137"/>
                              </a:srgbClr>
                            </a:outerShdw>
                          </a:effectLst>
                          <a:uLnTx/>
                          <a:uFillTx/>
                          <a:latin typeface="Arial Black" panose="020B0A04020102020204" pitchFamily="34" charset="0"/>
                          <a:sym typeface="Helvetica Neue"/>
                        </a:rPr>
                        <a:t>I. Law</a:t>
                      </a:r>
                    </a:p>
                  </a:txBody>
                  <a:tcPr anchor="ctr">
                    <a:lnL w="28575" cap="flat" cmpd="sng" algn="ctr">
                      <a:solidFill>
                        <a:schemeClr val="accent1">
                          <a:lumMod val="50000"/>
                        </a:schemeClr>
                      </a:solidFill>
                      <a:prstDash val="solid"/>
                      <a:round/>
                      <a:headEnd type="none" w="med" len="med"/>
                      <a:tailEnd type="none" w="med" len="med"/>
                    </a:lnL>
                    <a:lnR w="28575" cap="flat" cmpd="sng" algn="ctr">
                      <a:solidFill>
                        <a:schemeClr val="accent1">
                          <a:lumMod val="50000"/>
                        </a:schemeClr>
                      </a:solidFill>
                      <a:prstDash val="solid"/>
                      <a:round/>
                      <a:headEnd type="none" w="med" len="med"/>
                      <a:tailEnd type="none" w="med" len="med"/>
                    </a:lnR>
                    <a:lnT w="28575" cap="flat" cmpd="sng" algn="ctr">
                      <a:solidFill>
                        <a:schemeClr val="accent1">
                          <a:lumMod val="50000"/>
                        </a:schemeClr>
                      </a:solidFill>
                      <a:prstDash val="solid"/>
                      <a:round/>
                      <a:headEnd type="none" w="med" len="med"/>
                      <a:tailEnd type="none" w="med" len="med"/>
                    </a:lnT>
                    <a:lnB w="28575" cap="flat" cmpd="sng" algn="ctr">
                      <a:solidFill>
                        <a:schemeClr val="accent1">
                          <a:lumMod val="50000"/>
                        </a:schemeClr>
                      </a:solidFill>
                      <a:prstDash val="solid"/>
                      <a:round/>
                      <a:headEnd type="none" w="med" len="med"/>
                      <a:tailEnd type="none" w="med" len="med"/>
                    </a:lnB>
                    <a:solidFill>
                      <a:schemeClr val="accent3">
                        <a:lumMod val="40000"/>
                        <a:lumOff val="60000"/>
                      </a:schemeClr>
                    </a:solidFill>
                  </a:tcPr>
                </a:tc>
                <a:tc hMerge="1">
                  <a:txBody>
                    <a:bodyPr/>
                    <a:lstStyle/>
                    <a:p>
                      <a:endParaRPr lang="en-SG"/>
                    </a:p>
                  </a:txBody>
                  <a:tcPr/>
                </a:tc>
                <a:tc hMerge="1">
                  <a:txBody>
                    <a:bodyPr/>
                    <a:lstStyle/>
                    <a:p>
                      <a:endParaRPr lang="en-US"/>
                    </a:p>
                  </a:txBody>
                  <a:tcPr/>
                </a:tc>
                <a:tc hMerge="1">
                  <a:txBody>
                    <a:bodyPr/>
                    <a:lstStyle/>
                    <a:p>
                      <a:endParaRPr lang="en-US"/>
                    </a:p>
                  </a:txBody>
                  <a:tcPr/>
                </a:tc>
                <a:tc hMerge="1">
                  <a:txBody>
                    <a:bodyPr/>
                    <a:lstStyle/>
                    <a:p>
                      <a:endParaRPr lang="en-SG"/>
                    </a:p>
                  </a:txBody>
                  <a:tcPr>
                    <a:lnL w="28575" cap="flat" cmpd="sng" algn="ctr">
                      <a:solidFill>
                        <a:schemeClr val="accent1">
                          <a:lumMod val="50000"/>
                        </a:schemeClr>
                      </a:solidFill>
                      <a:prstDash val="solid"/>
                      <a:round/>
                      <a:headEnd type="none" w="med" len="med"/>
                      <a:tailEnd type="none" w="med" len="med"/>
                    </a:lnL>
                    <a:lnT w="28575" cap="flat" cmpd="sng" algn="ctr">
                      <a:solidFill>
                        <a:schemeClr val="accent1">
                          <a:lumMod val="50000"/>
                        </a:schemeClr>
                      </a:solidFill>
                      <a:prstDash val="solid"/>
                      <a:round/>
                      <a:headEnd type="none" w="med" len="med"/>
                      <a:tailEnd type="none" w="med" len="med"/>
                    </a:lnT>
                  </a:tcPr>
                </a:tc>
                <a:tc hMerge="1">
                  <a:txBody>
                    <a:bodyPr/>
                    <a:lstStyle/>
                    <a:p>
                      <a:endParaRPr lang="en-US"/>
                    </a:p>
                  </a:txBody>
                  <a:tcPr/>
                </a:tc>
                <a:tc hMerge="1">
                  <a:txBody>
                    <a:bodyPr/>
                    <a:lstStyle/>
                    <a:p>
                      <a:pPr marL="0" marR="0" lvl="0" indent="0" algn="l" defTabSz="584200" rtl="0" eaLnBrk="1" fontAlgn="auto" latinLnBrk="0" hangingPunct="0">
                        <a:lnSpc>
                          <a:spcPct val="100000"/>
                        </a:lnSpc>
                        <a:spcBef>
                          <a:spcPts val="0"/>
                        </a:spcBef>
                        <a:spcAft>
                          <a:spcPts val="0"/>
                        </a:spcAft>
                        <a:buClrTx/>
                        <a:buSzTx/>
                        <a:buFontTx/>
                        <a:buNone/>
                        <a:tabLst/>
                        <a:defRPr/>
                      </a:pPr>
                      <a:endParaRPr kumimoji="0" lang="en-SG" sz="2400" b="1" i="0" u="none" strike="noStrike" kern="0" cap="none" spc="0" normalizeH="0" baseline="0" noProof="0" dirty="0">
                        <a:ln>
                          <a:noFill/>
                        </a:ln>
                        <a:solidFill>
                          <a:srgbClr val="000000"/>
                        </a:solidFill>
                        <a:effectLst/>
                        <a:uLnTx/>
                        <a:uFillTx/>
                        <a:latin typeface="Helvetica Neue"/>
                        <a:sym typeface="Helvetica Neue"/>
                      </a:endParaRPr>
                    </a:p>
                  </a:txBody>
                  <a:tcPr anchor="ctr">
                    <a:lnL w="28575" cap="flat" cmpd="sng" algn="ctr">
                      <a:solidFill>
                        <a:schemeClr val="accent1">
                          <a:lumMod val="50000"/>
                        </a:schemeClr>
                      </a:solidFill>
                      <a:prstDash val="solid"/>
                      <a:round/>
                      <a:headEnd type="none" w="med" len="med"/>
                      <a:tailEnd type="none" w="med" len="med"/>
                    </a:lnL>
                    <a:lnR w="28575" cap="flat" cmpd="sng" algn="ctr">
                      <a:solidFill>
                        <a:schemeClr val="accent1">
                          <a:lumMod val="50000"/>
                        </a:schemeClr>
                      </a:solidFill>
                      <a:prstDash val="solid"/>
                      <a:round/>
                      <a:headEnd type="none" w="med" len="med"/>
                      <a:tailEnd type="none" w="med" len="med"/>
                    </a:lnR>
                    <a:lnT w="28575" cap="flat" cmpd="sng" algn="ctr">
                      <a:solidFill>
                        <a:schemeClr val="accent1">
                          <a:lumMod val="50000"/>
                        </a:schemeClr>
                      </a:solidFill>
                      <a:prstDash val="solid"/>
                      <a:round/>
                      <a:headEnd type="none" w="med" len="med"/>
                      <a:tailEnd type="none" w="med" len="med"/>
                    </a:lnT>
                    <a:lnB w="28575" cap="flat" cmpd="sng" algn="ctr">
                      <a:solidFill>
                        <a:schemeClr val="accent1">
                          <a:lumMod val="50000"/>
                        </a:schemeClr>
                      </a:solidFill>
                      <a:prstDash val="solid"/>
                      <a:round/>
                      <a:headEnd type="none" w="med" len="med"/>
                      <a:tailEnd type="none" w="med" len="med"/>
                    </a:lnB>
                  </a:tcPr>
                </a:tc>
                <a:extLst>
                  <a:ext uri="{0D108BD9-81ED-4DB2-BD59-A6C34878D82A}">
                    <a16:rowId xmlns:a16="http://schemas.microsoft.com/office/drawing/2014/main" val="626695230"/>
                  </a:ext>
                </a:extLst>
              </a:tr>
              <a:tr h="546242">
                <a:tc>
                  <a:txBody>
                    <a:bodyPr/>
                    <a:lstStyle/>
                    <a:p>
                      <a:pPr algn="l"/>
                      <a:r>
                        <a:rPr kumimoji="0" lang="en-SG" sz="2800" b="1" i="0" u="none" strike="noStrike" kern="0" cap="none" spc="0" normalizeH="0" baseline="0" noProof="0" dirty="0">
                          <a:ln>
                            <a:noFill/>
                          </a:ln>
                          <a:solidFill>
                            <a:schemeClr val="tx1"/>
                          </a:solidFill>
                          <a:effectLst>
                            <a:outerShdw blurRad="38100" dist="38100" dir="2700000" algn="tl">
                              <a:srgbClr val="000000">
                                <a:alpha val="43137"/>
                              </a:srgbClr>
                            </a:outerShdw>
                          </a:effectLst>
                          <a:uLnTx/>
                          <a:uFillTx/>
                          <a:latin typeface="Arial Black" panose="020B0A04020102020204" pitchFamily="34" charset="0"/>
                          <a:sym typeface="Helvetica Neue"/>
                        </a:rPr>
                        <a:t>1.</a:t>
                      </a:r>
                      <a:endParaRPr lang="en-SG" sz="1800" dirty="0">
                        <a:solidFill>
                          <a:schemeClr val="tx1"/>
                        </a:solidFill>
                        <a:effectLst>
                          <a:outerShdw blurRad="38100" dist="38100" dir="2700000" algn="tl">
                            <a:srgbClr val="000000">
                              <a:alpha val="43137"/>
                            </a:srgbClr>
                          </a:outerShdw>
                        </a:effectLst>
                        <a:latin typeface="Arial Black" panose="020B0A04020102020204" pitchFamily="34" charset="0"/>
                      </a:endParaRPr>
                    </a:p>
                  </a:txBody>
                  <a:tcPr anchor="ctr">
                    <a:lnL w="28575" cap="flat" cmpd="sng" algn="ctr">
                      <a:solidFill>
                        <a:schemeClr val="accent1">
                          <a:lumMod val="50000"/>
                        </a:schemeClr>
                      </a:solidFill>
                      <a:prstDash val="solid"/>
                      <a:round/>
                      <a:headEnd type="none" w="med" len="med"/>
                      <a:tailEnd type="none" w="med" len="med"/>
                    </a:lnL>
                    <a:lnR w="28575" cap="flat" cmpd="sng" algn="ctr">
                      <a:solidFill>
                        <a:schemeClr val="accent1">
                          <a:lumMod val="50000"/>
                        </a:schemeClr>
                      </a:solidFill>
                      <a:prstDash val="solid"/>
                      <a:round/>
                      <a:headEnd type="none" w="med" len="med"/>
                      <a:tailEnd type="none" w="med" len="med"/>
                    </a:lnR>
                    <a:lnT w="28575" cap="flat" cmpd="sng" algn="ctr">
                      <a:solidFill>
                        <a:schemeClr val="accent1">
                          <a:lumMod val="50000"/>
                        </a:schemeClr>
                      </a:solidFill>
                      <a:prstDash val="solid"/>
                      <a:round/>
                      <a:headEnd type="none" w="med" len="med"/>
                      <a:tailEnd type="none" w="med" len="med"/>
                    </a:lnT>
                    <a:lnB w="28575" cap="flat" cmpd="sng" algn="ctr">
                      <a:solidFill>
                        <a:schemeClr val="accent1">
                          <a:lumMod val="50000"/>
                        </a:schemeClr>
                      </a:solidFill>
                      <a:prstDash val="solid"/>
                      <a:round/>
                      <a:headEnd type="none" w="med" len="med"/>
                      <a:tailEnd type="none" w="med" len="med"/>
                    </a:lnB>
                  </a:tcPr>
                </a:tc>
                <a:tc gridSpan="3">
                  <a:txBody>
                    <a:bodyPr/>
                    <a:lstStyle/>
                    <a:p>
                      <a:pPr algn="l"/>
                      <a:r>
                        <a:rPr kumimoji="0" lang="en-SG" sz="2800" b="1" i="0" u="none" strike="noStrike" kern="0" cap="none" spc="0" normalizeH="0" baseline="0" noProof="0" dirty="0">
                          <a:ln>
                            <a:noFill/>
                          </a:ln>
                          <a:solidFill>
                            <a:schemeClr val="tx1"/>
                          </a:solidFill>
                          <a:effectLst>
                            <a:outerShdw blurRad="38100" dist="38100" dir="2700000" algn="tl">
                              <a:srgbClr val="000000">
                                <a:alpha val="43137"/>
                              </a:srgbClr>
                            </a:outerShdw>
                          </a:effectLst>
                          <a:uLnTx/>
                          <a:uFillTx/>
                          <a:latin typeface="Arial Black" panose="020B0A04020102020204" pitchFamily="34" charset="0"/>
                          <a:ea typeface="+mn-ea"/>
                          <a:cs typeface="+mn-cs"/>
                          <a:sym typeface="Helvetica Neue"/>
                        </a:rPr>
                        <a:t>The First Book of Moses Called Genesis	 </a:t>
                      </a:r>
                      <a:endParaRPr kumimoji="0" lang="en-SG" sz="2800" b="1" i="0" u="none" strike="noStrike" kern="0" cap="none" spc="0" normalizeH="0" baseline="0" dirty="0">
                        <a:ln>
                          <a:noFill/>
                        </a:ln>
                        <a:solidFill>
                          <a:schemeClr val="tx1"/>
                        </a:solidFill>
                        <a:effectLst>
                          <a:outerShdw blurRad="38100" dist="38100" dir="2700000" algn="tl">
                            <a:srgbClr val="000000">
                              <a:alpha val="43137"/>
                            </a:srgbClr>
                          </a:outerShdw>
                        </a:effectLst>
                        <a:uLnTx/>
                        <a:uFillTx/>
                        <a:latin typeface="Arial Black" panose="020B0A04020102020204" pitchFamily="34" charset="0"/>
                        <a:ea typeface="+mn-ea"/>
                        <a:cs typeface="+mn-cs"/>
                        <a:sym typeface="Helvetica Neue Light"/>
                      </a:endParaRPr>
                    </a:p>
                  </a:txBody>
                  <a:tcPr anchor="ctr">
                    <a:lnL w="28575" cap="flat" cmpd="sng" algn="ctr">
                      <a:solidFill>
                        <a:schemeClr val="accent1">
                          <a:lumMod val="50000"/>
                        </a:schemeClr>
                      </a:solidFill>
                      <a:prstDash val="solid"/>
                      <a:round/>
                      <a:headEnd type="none" w="med" len="med"/>
                      <a:tailEnd type="none" w="med" len="med"/>
                    </a:lnL>
                    <a:lnR w="28575" cap="flat" cmpd="sng" algn="ctr">
                      <a:solidFill>
                        <a:schemeClr val="accent1">
                          <a:lumMod val="50000"/>
                        </a:schemeClr>
                      </a:solidFill>
                      <a:prstDash val="solid"/>
                      <a:round/>
                      <a:headEnd type="none" w="med" len="med"/>
                      <a:tailEnd type="none" w="med" len="med"/>
                    </a:lnR>
                    <a:lnT w="28575" cap="flat" cmpd="sng" algn="ctr">
                      <a:solidFill>
                        <a:schemeClr val="accent1">
                          <a:lumMod val="50000"/>
                        </a:schemeClr>
                      </a:solidFill>
                      <a:prstDash val="solid"/>
                      <a:round/>
                      <a:headEnd type="none" w="med" len="med"/>
                      <a:tailEnd type="none" w="med" len="med"/>
                    </a:lnT>
                    <a:lnB w="28575" cap="flat" cmpd="sng" algn="ctr">
                      <a:solidFill>
                        <a:schemeClr val="accent1">
                          <a:lumMod val="50000"/>
                        </a:schemeClr>
                      </a:solidFill>
                      <a:prstDash val="solid"/>
                      <a:round/>
                      <a:headEnd type="none" w="med" len="med"/>
                      <a:tailEnd type="none" w="med" len="med"/>
                    </a:lnB>
                  </a:tcPr>
                </a:tc>
                <a:tc hMerge="1">
                  <a:txBody>
                    <a:bodyPr/>
                    <a:lstStyle/>
                    <a:p>
                      <a:pPr algn="l"/>
                      <a:endParaRPr kumimoji="0" lang="en-SG" sz="2800" b="1" i="0" u="none" strike="noStrike" kern="0" cap="none" spc="0" normalizeH="0" baseline="0" dirty="0">
                        <a:ln>
                          <a:noFill/>
                        </a:ln>
                        <a:solidFill>
                          <a:schemeClr val="tx1"/>
                        </a:solidFill>
                        <a:effectLst>
                          <a:outerShdw blurRad="38100" dist="38100" dir="2700000" algn="tl">
                            <a:srgbClr val="000000">
                              <a:alpha val="43137"/>
                            </a:srgbClr>
                          </a:outerShdw>
                        </a:effectLst>
                        <a:uLnTx/>
                        <a:uFillTx/>
                        <a:latin typeface="Arial Black" panose="020B0A04020102020204" pitchFamily="34" charset="0"/>
                        <a:ea typeface="+mn-ea"/>
                        <a:cs typeface="+mn-cs"/>
                        <a:sym typeface="Helvetica Neue Light"/>
                      </a:endParaRPr>
                    </a:p>
                  </a:txBody>
                  <a:tcPr anchor="ctr">
                    <a:lnL w="28575" cap="flat" cmpd="sng" algn="ctr">
                      <a:solidFill>
                        <a:schemeClr val="accent1">
                          <a:lumMod val="50000"/>
                        </a:schemeClr>
                      </a:solidFill>
                      <a:prstDash val="solid"/>
                      <a:round/>
                      <a:headEnd type="none" w="med" len="med"/>
                      <a:tailEnd type="none" w="med" len="med"/>
                    </a:lnL>
                    <a:lnR w="28575" cap="flat" cmpd="sng" algn="ctr">
                      <a:solidFill>
                        <a:schemeClr val="accent1">
                          <a:lumMod val="50000"/>
                        </a:schemeClr>
                      </a:solidFill>
                      <a:prstDash val="solid"/>
                      <a:round/>
                      <a:headEnd type="none" w="med" len="med"/>
                      <a:tailEnd type="none" w="med" len="med"/>
                    </a:lnR>
                    <a:lnT w="28575" cap="flat" cmpd="sng" algn="ctr">
                      <a:solidFill>
                        <a:schemeClr val="accent1">
                          <a:lumMod val="50000"/>
                        </a:schemeClr>
                      </a:solidFill>
                      <a:prstDash val="solid"/>
                      <a:round/>
                      <a:headEnd type="none" w="med" len="med"/>
                      <a:tailEnd type="none" w="med" len="med"/>
                    </a:lnT>
                    <a:lnB w="28575" cap="flat" cmpd="sng" algn="ctr">
                      <a:solidFill>
                        <a:schemeClr val="accent1">
                          <a:lumMod val="50000"/>
                        </a:schemeClr>
                      </a:solidFill>
                      <a:prstDash val="solid"/>
                      <a:round/>
                      <a:headEnd type="none" w="med" len="med"/>
                      <a:tailEnd type="none" w="med" len="med"/>
                    </a:lnB>
                  </a:tcPr>
                </a:tc>
                <a:tc hMerge="1">
                  <a:txBody>
                    <a:bodyPr/>
                    <a:lstStyle/>
                    <a:p>
                      <a:pPr algn="l"/>
                      <a:endParaRPr kumimoji="0" lang="en-SG" sz="2800" b="1" i="0" u="none" strike="noStrike" kern="0" cap="none" spc="0" normalizeH="0" baseline="0" dirty="0">
                        <a:ln>
                          <a:noFill/>
                        </a:ln>
                        <a:solidFill>
                          <a:schemeClr val="tx1"/>
                        </a:solidFill>
                        <a:effectLst>
                          <a:outerShdw blurRad="38100" dist="38100" dir="2700000" algn="tl">
                            <a:srgbClr val="000000">
                              <a:alpha val="43137"/>
                            </a:srgbClr>
                          </a:outerShdw>
                        </a:effectLst>
                        <a:uLnTx/>
                        <a:uFillTx/>
                        <a:latin typeface="Arial Black" panose="020B0A04020102020204" pitchFamily="34" charset="0"/>
                        <a:ea typeface="+mn-ea"/>
                        <a:cs typeface="+mn-cs"/>
                        <a:sym typeface="Helvetica Neue Light"/>
                      </a:endParaRPr>
                    </a:p>
                  </a:txBody>
                  <a:tcPr anchor="ctr">
                    <a:lnL w="28575" cap="flat" cmpd="sng" algn="ctr">
                      <a:solidFill>
                        <a:schemeClr val="accent1">
                          <a:lumMod val="50000"/>
                        </a:schemeClr>
                      </a:solidFill>
                      <a:prstDash val="solid"/>
                      <a:round/>
                      <a:headEnd type="none" w="med" len="med"/>
                      <a:tailEnd type="none" w="med" len="med"/>
                    </a:lnL>
                    <a:lnR w="28575" cap="flat" cmpd="sng" algn="ctr">
                      <a:solidFill>
                        <a:schemeClr val="accent1">
                          <a:lumMod val="50000"/>
                        </a:schemeClr>
                      </a:solidFill>
                      <a:prstDash val="solid"/>
                      <a:round/>
                      <a:headEnd type="none" w="med" len="med"/>
                      <a:tailEnd type="none" w="med" len="med"/>
                    </a:lnR>
                    <a:lnT w="28575" cap="flat" cmpd="sng" algn="ctr">
                      <a:solidFill>
                        <a:schemeClr val="accent1">
                          <a:lumMod val="50000"/>
                        </a:schemeClr>
                      </a:solidFill>
                      <a:prstDash val="solid"/>
                      <a:round/>
                      <a:headEnd type="none" w="med" len="med"/>
                      <a:tailEnd type="none" w="med" len="med"/>
                    </a:lnT>
                    <a:lnB w="28575" cap="flat" cmpd="sng" algn="ctr">
                      <a:solidFill>
                        <a:schemeClr val="accent1">
                          <a:lumMod val="50000"/>
                        </a:schemeClr>
                      </a:solidFill>
                      <a:prstDash val="solid"/>
                      <a:round/>
                      <a:headEnd type="none" w="med" len="med"/>
                      <a:tailEnd type="none" w="med" len="med"/>
                    </a:lnB>
                  </a:tcPr>
                </a:tc>
                <a:tc gridSpan="2">
                  <a:txBody>
                    <a:bodyPr/>
                    <a:lstStyle/>
                    <a:p>
                      <a:r>
                        <a:rPr kumimoji="0" lang="en-SG" sz="2800" b="1" i="0" u="none" strike="noStrike" kern="0" cap="none" spc="0" normalizeH="0" baseline="0" dirty="0">
                          <a:ln>
                            <a:noFill/>
                          </a:ln>
                          <a:solidFill>
                            <a:schemeClr val="tx1"/>
                          </a:solidFill>
                          <a:effectLst>
                            <a:outerShdw blurRad="38100" dist="38100" dir="2700000" algn="tl">
                              <a:srgbClr val="000000">
                                <a:alpha val="43137"/>
                              </a:srgbClr>
                            </a:outerShdw>
                          </a:effectLst>
                          <a:uLnTx/>
                          <a:uFillTx/>
                          <a:latin typeface="Arial Black" panose="020B0A04020102020204" pitchFamily="34" charset="0"/>
                          <a:ea typeface="+mn-ea"/>
                          <a:cs typeface="+mn-cs"/>
                          <a:sym typeface="Helvetica Neue Light"/>
                        </a:rPr>
                        <a:t>50</a:t>
                      </a:r>
                    </a:p>
                  </a:txBody>
                  <a:tcPr anchor="ctr">
                    <a:lnL w="28575" cap="flat" cmpd="sng" algn="ctr">
                      <a:solidFill>
                        <a:schemeClr val="accent1">
                          <a:lumMod val="50000"/>
                        </a:schemeClr>
                      </a:solidFill>
                      <a:prstDash val="solid"/>
                      <a:round/>
                      <a:headEnd type="none" w="med" len="med"/>
                      <a:tailEnd type="none" w="med" len="med"/>
                    </a:lnL>
                    <a:lnR w="28575" cap="flat" cmpd="sng" algn="ctr">
                      <a:solidFill>
                        <a:schemeClr val="accent1">
                          <a:lumMod val="50000"/>
                        </a:schemeClr>
                      </a:solidFill>
                      <a:prstDash val="solid"/>
                      <a:round/>
                      <a:headEnd type="none" w="med" len="med"/>
                      <a:tailEnd type="none" w="med" len="med"/>
                    </a:lnR>
                    <a:lnT w="28575" cap="flat" cmpd="sng" algn="ctr">
                      <a:solidFill>
                        <a:schemeClr val="accent1">
                          <a:lumMod val="50000"/>
                        </a:schemeClr>
                      </a:solidFill>
                      <a:prstDash val="solid"/>
                      <a:round/>
                      <a:headEnd type="none" w="med" len="med"/>
                      <a:tailEnd type="none" w="med" len="med"/>
                    </a:lnT>
                    <a:lnB w="28575" cap="flat" cmpd="sng" algn="ctr">
                      <a:solidFill>
                        <a:schemeClr val="accent1">
                          <a:lumMod val="50000"/>
                        </a:schemeClr>
                      </a:solidFill>
                      <a:prstDash val="solid"/>
                      <a:round/>
                      <a:headEnd type="none" w="med" len="med"/>
                      <a:tailEnd type="none" w="med" len="med"/>
                    </a:lnB>
                  </a:tcPr>
                </a:tc>
                <a:tc hMerge="1">
                  <a:txBody>
                    <a:bodyPr/>
                    <a:lstStyle/>
                    <a:p>
                      <a:endParaRPr kumimoji="0" lang="en-SG" sz="2800" b="1" i="0" u="none" strike="noStrike" kern="0" cap="none" spc="0" normalizeH="0" baseline="0" dirty="0">
                        <a:ln>
                          <a:noFill/>
                        </a:ln>
                        <a:solidFill>
                          <a:schemeClr val="tx1"/>
                        </a:solidFill>
                        <a:effectLst>
                          <a:outerShdw blurRad="38100" dist="38100" dir="2700000" algn="tl">
                            <a:srgbClr val="000000">
                              <a:alpha val="43137"/>
                            </a:srgbClr>
                          </a:outerShdw>
                        </a:effectLst>
                        <a:uLnTx/>
                        <a:uFillTx/>
                        <a:latin typeface="Arial Black" panose="020B0A04020102020204" pitchFamily="34" charset="0"/>
                        <a:ea typeface="+mn-ea"/>
                        <a:cs typeface="+mn-cs"/>
                        <a:sym typeface="Helvetica Neue Light"/>
                      </a:endParaRPr>
                    </a:p>
                  </a:txBody>
                  <a:tcPr anchor="ctr">
                    <a:lnL w="28575" cap="flat" cmpd="sng" algn="ctr">
                      <a:solidFill>
                        <a:schemeClr val="accent1">
                          <a:lumMod val="50000"/>
                        </a:schemeClr>
                      </a:solidFill>
                      <a:prstDash val="solid"/>
                      <a:round/>
                      <a:headEnd type="none" w="med" len="med"/>
                      <a:tailEnd type="none" w="med" len="med"/>
                    </a:lnL>
                    <a:lnR w="28575" cap="flat" cmpd="sng" algn="ctr">
                      <a:solidFill>
                        <a:schemeClr val="accent1">
                          <a:lumMod val="50000"/>
                        </a:schemeClr>
                      </a:solidFill>
                      <a:prstDash val="solid"/>
                      <a:round/>
                      <a:headEnd type="none" w="med" len="med"/>
                      <a:tailEnd type="none" w="med" len="med"/>
                    </a:lnR>
                    <a:lnT w="28575" cap="flat" cmpd="sng" algn="ctr">
                      <a:solidFill>
                        <a:schemeClr val="accent1">
                          <a:lumMod val="50000"/>
                        </a:schemeClr>
                      </a:solidFill>
                      <a:prstDash val="solid"/>
                      <a:round/>
                      <a:headEnd type="none" w="med" len="med"/>
                      <a:tailEnd type="none" w="med" len="med"/>
                    </a:lnT>
                    <a:lnB w="28575" cap="flat" cmpd="sng" algn="ctr">
                      <a:solidFill>
                        <a:schemeClr val="accent1">
                          <a:lumMod val="50000"/>
                        </a:schemeClr>
                      </a:solidFill>
                      <a:prstDash val="solid"/>
                      <a:round/>
                      <a:headEnd type="none" w="med" len="med"/>
                      <a:tailEnd type="none" w="med" len="med"/>
                    </a:lnB>
                  </a:tcPr>
                </a:tc>
                <a:tc>
                  <a:txBody>
                    <a:bodyPr/>
                    <a:lstStyle/>
                    <a:p>
                      <a:r>
                        <a:rPr kumimoji="0" lang="en-SG" sz="2800" b="1" i="0" u="none" strike="noStrike" kern="0" cap="none" spc="0" normalizeH="0" baseline="0" dirty="0">
                          <a:ln>
                            <a:noFill/>
                          </a:ln>
                          <a:solidFill>
                            <a:schemeClr val="tx1"/>
                          </a:solidFill>
                          <a:effectLst>
                            <a:outerShdw blurRad="38100" dist="38100" dir="2700000" algn="tl">
                              <a:srgbClr val="000000">
                                <a:alpha val="43137"/>
                              </a:srgbClr>
                            </a:outerShdw>
                          </a:effectLst>
                          <a:uLnTx/>
                          <a:uFillTx/>
                          <a:latin typeface="Arial Black" panose="020B0A04020102020204" pitchFamily="34" charset="0"/>
                          <a:ea typeface="+mn-ea"/>
                          <a:cs typeface="+mn-cs"/>
                          <a:sym typeface="Helvetica Neue Light"/>
                        </a:rPr>
                        <a:t>1,533</a:t>
                      </a:r>
                    </a:p>
                  </a:txBody>
                  <a:tcPr anchor="ctr">
                    <a:lnL w="28575" cap="flat" cmpd="sng" algn="ctr">
                      <a:solidFill>
                        <a:schemeClr val="accent1">
                          <a:lumMod val="50000"/>
                        </a:schemeClr>
                      </a:solidFill>
                      <a:prstDash val="solid"/>
                      <a:round/>
                      <a:headEnd type="none" w="med" len="med"/>
                      <a:tailEnd type="none" w="med" len="med"/>
                    </a:lnL>
                    <a:lnR w="28575" cap="flat" cmpd="sng" algn="ctr">
                      <a:solidFill>
                        <a:schemeClr val="accent1">
                          <a:lumMod val="50000"/>
                        </a:schemeClr>
                      </a:solidFill>
                      <a:prstDash val="solid"/>
                      <a:round/>
                      <a:headEnd type="none" w="med" len="med"/>
                      <a:tailEnd type="none" w="med" len="med"/>
                    </a:lnR>
                    <a:lnT w="28575" cap="flat" cmpd="sng" algn="ctr">
                      <a:solidFill>
                        <a:schemeClr val="accent1">
                          <a:lumMod val="50000"/>
                        </a:schemeClr>
                      </a:solidFill>
                      <a:prstDash val="solid"/>
                      <a:round/>
                      <a:headEnd type="none" w="med" len="med"/>
                      <a:tailEnd type="none" w="med" len="med"/>
                    </a:lnT>
                    <a:lnB w="28575" cap="flat" cmpd="sng" algn="ctr">
                      <a:solidFill>
                        <a:schemeClr val="accent1">
                          <a:lumMod val="50000"/>
                        </a:schemeClr>
                      </a:solidFill>
                      <a:prstDash val="solid"/>
                      <a:round/>
                      <a:headEnd type="none" w="med" len="med"/>
                      <a:tailEnd type="none" w="med" len="med"/>
                    </a:lnB>
                  </a:tcPr>
                </a:tc>
                <a:extLst>
                  <a:ext uri="{0D108BD9-81ED-4DB2-BD59-A6C34878D82A}">
                    <a16:rowId xmlns:a16="http://schemas.microsoft.com/office/drawing/2014/main" val="1511288676"/>
                  </a:ext>
                </a:extLst>
              </a:tr>
              <a:tr h="546242">
                <a:tc>
                  <a:txBody>
                    <a:bodyPr/>
                    <a:lstStyle/>
                    <a:p>
                      <a:pPr algn="l"/>
                      <a:r>
                        <a:rPr kumimoji="0" lang="en-SG" sz="2800" b="1" i="0" u="none" strike="noStrike" kern="0" cap="none" spc="0" normalizeH="0" baseline="0" dirty="0">
                          <a:ln>
                            <a:noFill/>
                          </a:ln>
                          <a:solidFill>
                            <a:schemeClr val="tx1"/>
                          </a:solidFill>
                          <a:effectLst>
                            <a:outerShdw blurRad="38100" dist="38100" dir="2700000" algn="tl">
                              <a:srgbClr val="000000">
                                <a:alpha val="43137"/>
                              </a:srgbClr>
                            </a:outerShdw>
                          </a:effectLst>
                          <a:uLnTx/>
                          <a:uFillTx/>
                          <a:latin typeface="Arial Black" panose="020B0A04020102020204" pitchFamily="34" charset="0"/>
                          <a:ea typeface="+mn-ea"/>
                          <a:cs typeface="+mn-cs"/>
                          <a:sym typeface="Helvetica Neue Light"/>
                        </a:rPr>
                        <a:t>2.</a:t>
                      </a:r>
                    </a:p>
                  </a:txBody>
                  <a:tcPr anchor="ctr">
                    <a:lnL w="28575" cap="flat" cmpd="sng" algn="ctr">
                      <a:solidFill>
                        <a:schemeClr val="accent1">
                          <a:lumMod val="50000"/>
                        </a:schemeClr>
                      </a:solidFill>
                      <a:prstDash val="solid"/>
                      <a:round/>
                      <a:headEnd type="none" w="med" len="med"/>
                      <a:tailEnd type="none" w="med" len="med"/>
                    </a:lnL>
                    <a:lnR w="28575" cap="flat" cmpd="sng" algn="ctr">
                      <a:solidFill>
                        <a:schemeClr val="accent1">
                          <a:lumMod val="50000"/>
                        </a:schemeClr>
                      </a:solidFill>
                      <a:prstDash val="solid"/>
                      <a:round/>
                      <a:headEnd type="none" w="med" len="med"/>
                      <a:tailEnd type="none" w="med" len="med"/>
                    </a:lnR>
                    <a:lnT w="28575" cap="flat" cmpd="sng" algn="ctr">
                      <a:solidFill>
                        <a:schemeClr val="accent1">
                          <a:lumMod val="50000"/>
                        </a:schemeClr>
                      </a:solidFill>
                      <a:prstDash val="solid"/>
                      <a:round/>
                      <a:headEnd type="none" w="med" len="med"/>
                      <a:tailEnd type="none" w="med" len="med"/>
                    </a:lnT>
                    <a:lnB w="28575" cap="flat" cmpd="sng" algn="ctr">
                      <a:solidFill>
                        <a:schemeClr val="accent1">
                          <a:lumMod val="50000"/>
                        </a:schemeClr>
                      </a:solidFill>
                      <a:prstDash val="solid"/>
                      <a:round/>
                      <a:headEnd type="none" w="med" len="med"/>
                      <a:tailEnd type="none" w="med" len="med"/>
                    </a:lnB>
                  </a:tcPr>
                </a:tc>
                <a:tc gridSpan="3">
                  <a:txBody>
                    <a:bodyPr/>
                    <a:lstStyle/>
                    <a:p>
                      <a:pPr algn="l"/>
                      <a:r>
                        <a:rPr kumimoji="0" lang="en-SG" sz="2800" b="1" i="0" u="none" strike="noStrike" kern="0" cap="none" spc="0" normalizeH="0" baseline="0" dirty="0">
                          <a:ln>
                            <a:noFill/>
                          </a:ln>
                          <a:solidFill>
                            <a:schemeClr val="tx1"/>
                          </a:solidFill>
                          <a:effectLst>
                            <a:outerShdw blurRad="38100" dist="38100" dir="2700000" algn="tl">
                              <a:srgbClr val="000000">
                                <a:alpha val="43137"/>
                              </a:srgbClr>
                            </a:outerShdw>
                          </a:effectLst>
                          <a:uLnTx/>
                          <a:uFillTx/>
                          <a:latin typeface="Arial Black" panose="020B0A04020102020204" pitchFamily="34" charset="0"/>
                          <a:ea typeface="+mn-ea"/>
                          <a:cs typeface="+mn-cs"/>
                          <a:sym typeface="Helvetica Neue Light"/>
                        </a:rPr>
                        <a:t>The Second Book of Moses Called Exodus</a:t>
                      </a:r>
                    </a:p>
                  </a:txBody>
                  <a:tcPr anchor="ctr">
                    <a:lnL w="28575" cap="flat" cmpd="sng" algn="ctr">
                      <a:solidFill>
                        <a:schemeClr val="accent1">
                          <a:lumMod val="50000"/>
                        </a:schemeClr>
                      </a:solidFill>
                      <a:prstDash val="solid"/>
                      <a:round/>
                      <a:headEnd type="none" w="med" len="med"/>
                      <a:tailEnd type="none" w="med" len="med"/>
                    </a:lnL>
                    <a:lnR w="28575" cap="flat" cmpd="sng" algn="ctr">
                      <a:solidFill>
                        <a:schemeClr val="accent1">
                          <a:lumMod val="50000"/>
                        </a:schemeClr>
                      </a:solidFill>
                      <a:prstDash val="solid"/>
                      <a:round/>
                      <a:headEnd type="none" w="med" len="med"/>
                      <a:tailEnd type="none" w="med" len="med"/>
                    </a:lnR>
                    <a:lnT w="28575" cap="flat" cmpd="sng" algn="ctr">
                      <a:solidFill>
                        <a:schemeClr val="accent1">
                          <a:lumMod val="50000"/>
                        </a:schemeClr>
                      </a:solidFill>
                      <a:prstDash val="solid"/>
                      <a:round/>
                      <a:headEnd type="none" w="med" len="med"/>
                      <a:tailEnd type="none" w="med" len="med"/>
                    </a:lnT>
                    <a:lnB w="28575" cap="flat" cmpd="sng" algn="ctr">
                      <a:solidFill>
                        <a:schemeClr val="accent1">
                          <a:lumMod val="50000"/>
                        </a:schemeClr>
                      </a:solidFill>
                      <a:prstDash val="solid"/>
                      <a:round/>
                      <a:headEnd type="none" w="med" len="med"/>
                      <a:tailEnd type="none" w="med" len="med"/>
                    </a:lnB>
                  </a:tcPr>
                </a:tc>
                <a:tc hMerge="1">
                  <a:txBody>
                    <a:bodyPr/>
                    <a:lstStyle/>
                    <a:p>
                      <a:pPr algn="l"/>
                      <a:endParaRPr kumimoji="0" lang="en-SG" sz="2800" b="1" i="0" u="none" strike="noStrike" kern="0" cap="none" spc="0" normalizeH="0" baseline="0" dirty="0">
                        <a:ln>
                          <a:noFill/>
                        </a:ln>
                        <a:solidFill>
                          <a:schemeClr val="tx1"/>
                        </a:solidFill>
                        <a:effectLst>
                          <a:outerShdw blurRad="38100" dist="38100" dir="2700000" algn="tl">
                            <a:srgbClr val="000000">
                              <a:alpha val="43137"/>
                            </a:srgbClr>
                          </a:outerShdw>
                        </a:effectLst>
                        <a:uLnTx/>
                        <a:uFillTx/>
                        <a:latin typeface="Arial Black" panose="020B0A04020102020204" pitchFamily="34" charset="0"/>
                        <a:ea typeface="+mn-ea"/>
                        <a:cs typeface="+mn-cs"/>
                        <a:sym typeface="Helvetica Neue Light"/>
                      </a:endParaRPr>
                    </a:p>
                  </a:txBody>
                  <a:tcPr anchor="ctr">
                    <a:lnL w="28575" cap="flat" cmpd="sng" algn="ctr">
                      <a:solidFill>
                        <a:schemeClr val="accent1">
                          <a:lumMod val="50000"/>
                        </a:schemeClr>
                      </a:solidFill>
                      <a:prstDash val="solid"/>
                      <a:round/>
                      <a:headEnd type="none" w="med" len="med"/>
                      <a:tailEnd type="none" w="med" len="med"/>
                    </a:lnL>
                    <a:lnR w="28575" cap="flat" cmpd="sng" algn="ctr">
                      <a:solidFill>
                        <a:schemeClr val="accent1">
                          <a:lumMod val="50000"/>
                        </a:schemeClr>
                      </a:solidFill>
                      <a:prstDash val="solid"/>
                      <a:round/>
                      <a:headEnd type="none" w="med" len="med"/>
                      <a:tailEnd type="none" w="med" len="med"/>
                    </a:lnR>
                    <a:lnT w="28575" cap="flat" cmpd="sng" algn="ctr">
                      <a:solidFill>
                        <a:schemeClr val="accent1">
                          <a:lumMod val="50000"/>
                        </a:schemeClr>
                      </a:solidFill>
                      <a:prstDash val="solid"/>
                      <a:round/>
                      <a:headEnd type="none" w="med" len="med"/>
                      <a:tailEnd type="none" w="med" len="med"/>
                    </a:lnT>
                    <a:lnB w="28575" cap="flat" cmpd="sng" algn="ctr">
                      <a:solidFill>
                        <a:schemeClr val="accent1">
                          <a:lumMod val="50000"/>
                        </a:schemeClr>
                      </a:solidFill>
                      <a:prstDash val="solid"/>
                      <a:round/>
                      <a:headEnd type="none" w="med" len="med"/>
                      <a:tailEnd type="none" w="med" len="med"/>
                    </a:lnB>
                  </a:tcPr>
                </a:tc>
                <a:tc hMerge="1">
                  <a:txBody>
                    <a:bodyPr/>
                    <a:lstStyle/>
                    <a:p>
                      <a:pPr algn="l"/>
                      <a:endParaRPr kumimoji="0" lang="en-SG" sz="2800" b="1" i="0" u="none" strike="noStrike" kern="0" cap="none" spc="0" normalizeH="0" baseline="0" dirty="0">
                        <a:ln>
                          <a:noFill/>
                        </a:ln>
                        <a:solidFill>
                          <a:schemeClr val="tx1"/>
                        </a:solidFill>
                        <a:effectLst>
                          <a:outerShdw blurRad="38100" dist="38100" dir="2700000" algn="tl">
                            <a:srgbClr val="000000">
                              <a:alpha val="43137"/>
                            </a:srgbClr>
                          </a:outerShdw>
                        </a:effectLst>
                        <a:uLnTx/>
                        <a:uFillTx/>
                        <a:latin typeface="Arial Black" panose="020B0A04020102020204" pitchFamily="34" charset="0"/>
                        <a:ea typeface="+mn-ea"/>
                        <a:cs typeface="+mn-cs"/>
                        <a:sym typeface="Helvetica Neue Light"/>
                      </a:endParaRPr>
                    </a:p>
                  </a:txBody>
                  <a:tcPr anchor="ctr">
                    <a:lnL w="28575" cap="flat" cmpd="sng" algn="ctr">
                      <a:solidFill>
                        <a:schemeClr val="accent1">
                          <a:lumMod val="50000"/>
                        </a:schemeClr>
                      </a:solidFill>
                      <a:prstDash val="solid"/>
                      <a:round/>
                      <a:headEnd type="none" w="med" len="med"/>
                      <a:tailEnd type="none" w="med" len="med"/>
                    </a:lnL>
                    <a:lnR w="28575" cap="flat" cmpd="sng" algn="ctr">
                      <a:solidFill>
                        <a:schemeClr val="accent1">
                          <a:lumMod val="50000"/>
                        </a:schemeClr>
                      </a:solidFill>
                      <a:prstDash val="solid"/>
                      <a:round/>
                      <a:headEnd type="none" w="med" len="med"/>
                      <a:tailEnd type="none" w="med" len="med"/>
                    </a:lnR>
                    <a:lnT w="28575" cap="flat" cmpd="sng" algn="ctr">
                      <a:solidFill>
                        <a:schemeClr val="accent1">
                          <a:lumMod val="50000"/>
                        </a:schemeClr>
                      </a:solidFill>
                      <a:prstDash val="solid"/>
                      <a:round/>
                      <a:headEnd type="none" w="med" len="med"/>
                      <a:tailEnd type="none" w="med" len="med"/>
                    </a:lnT>
                    <a:lnB w="28575" cap="flat" cmpd="sng" algn="ctr">
                      <a:solidFill>
                        <a:schemeClr val="accent1">
                          <a:lumMod val="50000"/>
                        </a:schemeClr>
                      </a:solidFill>
                      <a:prstDash val="solid"/>
                      <a:round/>
                      <a:headEnd type="none" w="med" len="med"/>
                      <a:tailEnd type="none" w="med" len="med"/>
                    </a:lnB>
                  </a:tcPr>
                </a:tc>
                <a:tc gridSpan="2">
                  <a:txBody>
                    <a:bodyPr/>
                    <a:lstStyle/>
                    <a:p>
                      <a:r>
                        <a:rPr kumimoji="0" lang="en-SG" sz="2800" b="1" i="0" u="none" strike="noStrike" kern="0" cap="none" spc="0" normalizeH="0" baseline="0" dirty="0">
                          <a:ln>
                            <a:noFill/>
                          </a:ln>
                          <a:solidFill>
                            <a:schemeClr val="tx1"/>
                          </a:solidFill>
                          <a:effectLst>
                            <a:outerShdw blurRad="38100" dist="38100" dir="2700000" algn="tl">
                              <a:srgbClr val="000000">
                                <a:alpha val="43137"/>
                              </a:srgbClr>
                            </a:outerShdw>
                          </a:effectLst>
                          <a:uLnTx/>
                          <a:uFillTx/>
                          <a:latin typeface="Arial Black" panose="020B0A04020102020204" pitchFamily="34" charset="0"/>
                          <a:ea typeface="+mn-ea"/>
                          <a:cs typeface="+mn-cs"/>
                          <a:sym typeface="Helvetica Neue Light"/>
                        </a:rPr>
                        <a:t>40</a:t>
                      </a:r>
                    </a:p>
                  </a:txBody>
                  <a:tcPr anchor="ctr">
                    <a:lnL w="28575" cap="flat" cmpd="sng" algn="ctr">
                      <a:solidFill>
                        <a:schemeClr val="accent1">
                          <a:lumMod val="50000"/>
                        </a:schemeClr>
                      </a:solidFill>
                      <a:prstDash val="solid"/>
                      <a:round/>
                      <a:headEnd type="none" w="med" len="med"/>
                      <a:tailEnd type="none" w="med" len="med"/>
                    </a:lnL>
                    <a:lnR w="28575" cap="flat" cmpd="sng" algn="ctr">
                      <a:solidFill>
                        <a:schemeClr val="accent1">
                          <a:lumMod val="50000"/>
                        </a:schemeClr>
                      </a:solidFill>
                      <a:prstDash val="solid"/>
                      <a:round/>
                      <a:headEnd type="none" w="med" len="med"/>
                      <a:tailEnd type="none" w="med" len="med"/>
                    </a:lnR>
                    <a:lnT w="28575" cap="flat" cmpd="sng" algn="ctr">
                      <a:solidFill>
                        <a:schemeClr val="accent1">
                          <a:lumMod val="50000"/>
                        </a:schemeClr>
                      </a:solidFill>
                      <a:prstDash val="solid"/>
                      <a:round/>
                      <a:headEnd type="none" w="med" len="med"/>
                      <a:tailEnd type="none" w="med" len="med"/>
                    </a:lnT>
                    <a:lnB w="28575" cap="flat" cmpd="sng" algn="ctr">
                      <a:solidFill>
                        <a:schemeClr val="accent1">
                          <a:lumMod val="50000"/>
                        </a:schemeClr>
                      </a:solidFill>
                      <a:prstDash val="solid"/>
                      <a:round/>
                      <a:headEnd type="none" w="med" len="med"/>
                      <a:tailEnd type="none" w="med" len="med"/>
                    </a:lnB>
                  </a:tcPr>
                </a:tc>
                <a:tc hMerge="1">
                  <a:txBody>
                    <a:bodyPr/>
                    <a:lstStyle/>
                    <a:p>
                      <a:endParaRPr kumimoji="0" lang="en-SG" sz="2800" b="1" i="0" u="none" strike="noStrike" kern="0" cap="none" spc="0" normalizeH="0" baseline="0" dirty="0">
                        <a:ln>
                          <a:noFill/>
                        </a:ln>
                        <a:solidFill>
                          <a:schemeClr val="tx1"/>
                        </a:solidFill>
                        <a:effectLst>
                          <a:outerShdw blurRad="38100" dist="38100" dir="2700000" algn="tl">
                            <a:srgbClr val="000000">
                              <a:alpha val="43137"/>
                            </a:srgbClr>
                          </a:outerShdw>
                        </a:effectLst>
                        <a:uLnTx/>
                        <a:uFillTx/>
                        <a:latin typeface="Arial Black" panose="020B0A04020102020204" pitchFamily="34" charset="0"/>
                        <a:ea typeface="+mn-ea"/>
                        <a:cs typeface="+mn-cs"/>
                        <a:sym typeface="Helvetica Neue Light"/>
                      </a:endParaRPr>
                    </a:p>
                  </a:txBody>
                  <a:tcPr anchor="ctr">
                    <a:lnL w="28575" cap="flat" cmpd="sng" algn="ctr">
                      <a:solidFill>
                        <a:schemeClr val="accent1">
                          <a:lumMod val="50000"/>
                        </a:schemeClr>
                      </a:solidFill>
                      <a:prstDash val="solid"/>
                      <a:round/>
                      <a:headEnd type="none" w="med" len="med"/>
                      <a:tailEnd type="none" w="med" len="med"/>
                    </a:lnL>
                    <a:lnR w="28575" cap="flat" cmpd="sng" algn="ctr">
                      <a:solidFill>
                        <a:schemeClr val="accent1">
                          <a:lumMod val="50000"/>
                        </a:schemeClr>
                      </a:solidFill>
                      <a:prstDash val="solid"/>
                      <a:round/>
                      <a:headEnd type="none" w="med" len="med"/>
                      <a:tailEnd type="none" w="med" len="med"/>
                    </a:lnR>
                    <a:lnT w="28575" cap="flat" cmpd="sng" algn="ctr">
                      <a:solidFill>
                        <a:schemeClr val="accent1">
                          <a:lumMod val="50000"/>
                        </a:schemeClr>
                      </a:solidFill>
                      <a:prstDash val="solid"/>
                      <a:round/>
                      <a:headEnd type="none" w="med" len="med"/>
                      <a:tailEnd type="none" w="med" len="med"/>
                    </a:lnT>
                    <a:lnB w="28575" cap="flat" cmpd="sng" algn="ctr">
                      <a:solidFill>
                        <a:schemeClr val="accent1">
                          <a:lumMod val="50000"/>
                        </a:schemeClr>
                      </a:solidFill>
                      <a:prstDash val="solid"/>
                      <a:round/>
                      <a:headEnd type="none" w="med" len="med"/>
                      <a:tailEnd type="none" w="med" len="med"/>
                    </a:lnB>
                  </a:tcPr>
                </a:tc>
                <a:tc>
                  <a:txBody>
                    <a:bodyPr/>
                    <a:lstStyle/>
                    <a:p>
                      <a:r>
                        <a:rPr kumimoji="0" lang="en-SG" sz="2800" b="1" i="0" u="none" strike="noStrike" kern="0" cap="none" spc="0" normalizeH="0" baseline="0" dirty="0">
                          <a:ln>
                            <a:noFill/>
                          </a:ln>
                          <a:solidFill>
                            <a:schemeClr val="tx1"/>
                          </a:solidFill>
                          <a:effectLst>
                            <a:outerShdw blurRad="38100" dist="38100" dir="2700000" algn="tl">
                              <a:srgbClr val="000000">
                                <a:alpha val="43137"/>
                              </a:srgbClr>
                            </a:outerShdw>
                          </a:effectLst>
                          <a:uLnTx/>
                          <a:uFillTx/>
                          <a:latin typeface="Arial Black" panose="020B0A04020102020204" pitchFamily="34" charset="0"/>
                          <a:ea typeface="+mn-ea"/>
                          <a:cs typeface="+mn-cs"/>
                          <a:sym typeface="Helvetica Neue Light"/>
                        </a:rPr>
                        <a:t>1,213</a:t>
                      </a:r>
                    </a:p>
                  </a:txBody>
                  <a:tcPr anchor="ctr">
                    <a:lnL w="28575" cap="flat" cmpd="sng" algn="ctr">
                      <a:solidFill>
                        <a:schemeClr val="accent1">
                          <a:lumMod val="50000"/>
                        </a:schemeClr>
                      </a:solidFill>
                      <a:prstDash val="solid"/>
                      <a:round/>
                      <a:headEnd type="none" w="med" len="med"/>
                      <a:tailEnd type="none" w="med" len="med"/>
                    </a:lnL>
                    <a:lnR w="28575" cap="flat" cmpd="sng" algn="ctr">
                      <a:solidFill>
                        <a:schemeClr val="accent1">
                          <a:lumMod val="50000"/>
                        </a:schemeClr>
                      </a:solidFill>
                      <a:prstDash val="solid"/>
                      <a:round/>
                      <a:headEnd type="none" w="med" len="med"/>
                      <a:tailEnd type="none" w="med" len="med"/>
                    </a:lnR>
                    <a:lnT w="28575" cap="flat" cmpd="sng" algn="ctr">
                      <a:solidFill>
                        <a:schemeClr val="accent1">
                          <a:lumMod val="50000"/>
                        </a:schemeClr>
                      </a:solidFill>
                      <a:prstDash val="solid"/>
                      <a:round/>
                      <a:headEnd type="none" w="med" len="med"/>
                      <a:tailEnd type="none" w="med" len="med"/>
                    </a:lnT>
                    <a:lnB w="28575" cap="flat" cmpd="sng" algn="ctr">
                      <a:solidFill>
                        <a:schemeClr val="accent1">
                          <a:lumMod val="50000"/>
                        </a:schemeClr>
                      </a:solidFill>
                      <a:prstDash val="solid"/>
                      <a:round/>
                      <a:headEnd type="none" w="med" len="med"/>
                      <a:tailEnd type="none" w="med" len="med"/>
                    </a:lnB>
                  </a:tcPr>
                </a:tc>
                <a:extLst>
                  <a:ext uri="{0D108BD9-81ED-4DB2-BD59-A6C34878D82A}">
                    <a16:rowId xmlns:a16="http://schemas.microsoft.com/office/drawing/2014/main" val="4180187437"/>
                  </a:ext>
                </a:extLst>
              </a:tr>
              <a:tr h="546242">
                <a:tc>
                  <a:txBody>
                    <a:bodyPr/>
                    <a:lstStyle/>
                    <a:p>
                      <a:pPr algn="l"/>
                      <a:r>
                        <a:rPr kumimoji="0" lang="en-SG" sz="2800" b="1" i="0" u="none" strike="noStrike" kern="0" cap="none" spc="0" normalizeH="0" baseline="0" dirty="0">
                          <a:ln>
                            <a:noFill/>
                          </a:ln>
                          <a:solidFill>
                            <a:schemeClr val="tx1"/>
                          </a:solidFill>
                          <a:effectLst>
                            <a:outerShdw blurRad="38100" dist="38100" dir="2700000" algn="tl">
                              <a:srgbClr val="000000">
                                <a:alpha val="43137"/>
                              </a:srgbClr>
                            </a:outerShdw>
                          </a:effectLst>
                          <a:uLnTx/>
                          <a:uFillTx/>
                          <a:latin typeface="Arial Black" panose="020B0A04020102020204" pitchFamily="34" charset="0"/>
                          <a:ea typeface="+mn-ea"/>
                          <a:cs typeface="+mn-cs"/>
                          <a:sym typeface="Helvetica Neue Light"/>
                        </a:rPr>
                        <a:t>3.</a:t>
                      </a:r>
                    </a:p>
                  </a:txBody>
                  <a:tcPr anchor="ctr">
                    <a:lnL w="28575" cap="flat" cmpd="sng" algn="ctr">
                      <a:solidFill>
                        <a:schemeClr val="accent1">
                          <a:lumMod val="50000"/>
                        </a:schemeClr>
                      </a:solidFill>
                      <a:prstDash val="solid"/>
                      <a:round/>
                      <a:headEnd type="none" w="med" len="med"/>
                      <a:tailEnd type="none" w="med" len="med"/>
                    </a:lnL>
                    <a:lnR w="28575" cap="flat" cmpd="sng" algn="ctr">
                      <a:solidFill>
                        <a:schemeClr val="accent1">
                          <a:lumMod val="50000"/>
                        </a:schemeClr>
                      </a:solidFill>
                      <a:prstDash val="solid"/>
                      <a:round/>
                      <a:headEnd type="none" w="med" len="med"/>
                      <a:tailEnd type="none" w="med" len="med"/>
                    </a:lnR>
                    <a:lnT w="28575" cap="flat" cmpd="sng" algn="ctr">
                      <a:solidFill>
                        <a:schemeClr val="accent1">
                          <a:lumMod val="50000"/>
                        </a:schemeClr>
                      </a:solidFill>
                      <a:prstDash val="solid"/>
                      <a:round/>
                      <a:headEnd type="none" w="med" len="med"/>
                      <a:tailEnd type="none" w="med" len="med"/>
                    </a:lnT>
                    <a:lnB w="28575" cap="flat" cmpd="sng" algn="ctr">
                      <a:solidFill>
                        <a:schemeClr val="accent1">
                          <a:lumMod val="50000"/>
                        </a:schemeClr>
                      </a:solidFill>
                      <a:prstDash val="solid"/>
                      <a:round/>
                      <a:headEnd type="none" w="med" len="med"/>
                      <a:tailEnd type="none" w="med" len="med"/>
                    </a:lnB>
                  </a:tcPr>
                </a:tc>
                <a:tc gridSpan="3">
                  <a:txBody>
                    <a:bodyPr/>
                    <a:lstStyle/>
                    <a:p>
                      <a:pPr algn="l"/>
                      <a:r>
                        <a:rPr kumimoji="0" lang="en-SG" sz="2800" b="1" i="0" u="none" strike="noStrike" kern="0" cap="none" spc="0" normalizeH="0" baseline="0" dirty="0">
                          <a:ln>
                            <a:noFill/>
                          </a:ln>
                          <a:solidFill>
                            <a:schemeClr val="tx1"/>
                          </a:solidFill>
                          <a:effectLst>
                            <a:outerShdw blurRad="38100" dist="38100" dir="2700000" algn="tl">
                              <a:srgbClr val="000000">
                                <a:alpha val="43137"/>
                              </a:srgbClr>
                            </a:outerShdw>
                          </a:effectLst>
                          <a:uLnTx/>
                          <a:uFillTx/>
                          <a:latin typeface="Arial Black" panose="020B0A04020102020204" pitchFamily="34" charset="0"/>
                          <a:ea typeface="+mn-ea"/>
                          <a:cs typeface="+mn-cs"/>
                          <a:sym typeface="Helvetica Neue Light"/>
                        </a:rPr>
                        <a:t>The Third Book of Moses Called Leviticus</a:t>
                      </a:r>
                    </a:p>
                  </a:txBody>
                  <a:tcPr anchor="ctr">
                    <a:lnL w="28575" cap="flat" cmpd="sng" algn="ctr">
                      <a:solidFill>
                        <a:schemeClr val="accent1">
                          <a:lumMod val="50000"/>
                        </a:schemeClr>
                      </a:solidFill>
                      <a:prstDash val="solid"/>
                      <a:round/>
                      <a:headEnd type="none" w="med" len="med"/>
                      <a:tailEnd type="none" w="med" len="med"/>
                    </a:lnL>
                    <a:lnR w="28575" cap="flat" cmpd="sng" algn="ctr">
                      <a:solidFill>
                        <a:schemeClr val="accent1">
                          <a:lumMod val="50000"/>
                        </a:schemeClr>
                      </a:solidFill>
                      <a:prstDash val="solid"/>
                      <a:round/>
                      <a:headEnd type="none" w="med" len="med"/>
                      <a:tailEnd type="none" w="med" len="med"/>
                    </a:lnR>
                    <a:lnT w="28575" cap="flat" cmpd="sng" algn="ctr">
                      <a:solidFill>
                        <a:schemeClr val="accent1">
                          <a:lumMod val="50000"/>
                        </a:schemeClr>
                      </a:solidFill>
                      <a:prstDash val="solid"/>
                      <a:round/>
                      <a:headEnd type="none" w="med" len="med"/>
                      <a:tailEnd type="none" w="med" len="med"/>
                    </a:lnT>
                    <a:lnB w="28575" cap="flat" cmpd="sng" algn="ctr">
                      <a:solidFill>
                        <a:schemeClr val="accent1">
                          <a:lumMod val="50000"/>
                        </a:schemeClr>
                      </a:solidFill>
                      <a:prstDash val="solid"/>
                      <a:round/>
                      <a:headEnd type="none" w="med" len="med"/>
                      <a:tailEnd type="none" w="med" len="med"/>
                    </a:lnB>
                  </a:tcPr>
                </a:tc>
                <a:tc hMerge="1">
                  <a:txBody>
                    <a:bodyPr/>
                    <a:lstStyle/>
                    <a:p>
                      <a:pPr algn="l"/>
                      <a:endParaRPr kumimoji="0" lang="en-SG" sz="2800" b="1" i="0" u="none" strike="noStrike" kern="0" cap="none" spc="0" normalizeH="0" baseline="0" dirty="0">
                        <a:ln>
                          <a:noFill/>
                        </a:ln>
                        <a:solidFill>
                          <a:schemeClr val="tx1"/>
                        </a:solidFill>
                        <a:effectLst>
                          <a:outerShdw blurRad="38100" dist="38100" dir="2700000" algn="tl">
                            <a:srgbClr val="000000">
                              <a:alpha val="43137"/>
                            </a:srgbClr>
                          </a:outerShdw>
                        </a:effectLst>
                        <a:uLnTx/>
                        <a:uFillTx/>
                        <a:latin typeface="Arial Black" panose="020B0A04020102020204" pitchFamily="34" charset="0"/>
                        <a:ea typeface="+mn-ea"/>
                        <a:cs typeface="+mn-cs"/>
                        <a:sym typeface="Helvetica Neue Light"/>
                      </a:endParaRPr>
                    </a:p>
                  </a:txBody>
                  <a:tcPr anchor="ctr">
                    <a:lnL w="28575" cap="flat" cmpd="sng" algn="ctr">
                      <a:solidFill>
                        <a:schemeClr val="accent1">
                          <a:lumMod val="50000"/>
                        </a:schemeClr>
                      </a:solidFill>
                      <a:prstDash val="solid"/>
                      <a:round/>
                      <a:headEnd type="none" w="med" len="med"/>
                      <a:tailEnd type="none" w="med" len="med"/>
                    </a:lnL>
                    <a:lnR w="28575" cap="flat" cmpd="sng" algn="ctr">
                      <a:solidFill>
                        <a:schemeClr val="accent1">
                          <a:lumMod val="50000"/>
                        </a:schemeClr>
                      </a:solidFill>
                      <a:prstDash val="solid"/>
                      <a:round/>
                      <a:headEnd type="none" w="med" len="med"/>
                      <a:tailEnd type="none" w="med" len="med"/>
                    </a:lnR>
                    <a:lnT w="28575" cap="flat" cmpd="sng" algn="ctr">
                      <a:solidFill>
                        <a:schemeClr val="accent1">
                          <a:lumMod val="50000"/>
                        </a:schemeClr>
                      </a:solidFill>
                      <a:prstDash val="solid"/>
                      <a:round/>
                      <a:headEnd type="none" w="med" len="med"/>
                      <a:tailEnd type="none" w="med" len="med"/>
                    </a:lnT>
                    <a:lnB w="28575" cap="flat" cmpd="sng" algn="ctr">
                      <a:solidFill>
                        <a:schemeClr val="accent1">
                          <a:lumMod val="50000"/>
                        </a:schemeClr>
                      </a:solidFill>
                      <a:prstDash val="solid"/>
                      <a:round/>
                      <a:headEnd type="none" w="med" len="med"/>
                      <a:tailEnd type="none" w="med" len="med"/>
                    </a:lnB>
                  </a:tcPr>
                </a:tc>
                <a:tc hMerge="1">
                  <a:txBody>
                    <a:bodyPr/>
                    <a:lstStyle/>
                    <a:p>
                      <a:pPr algn="l"/>
                      <a:endParaRPr kumimoji="0" lang="en-SG" sz="2800" b="1" i="0" u="none" strike="noStrike" kern="0" cap="none" spc="0" normalizeH="0" baseline="0" dirty="0">
                        <a:ln>
                          <a:noFill/>
                        </a:ln>
                        <a:solidFill>
                          <a:schemeClr val="tx1"/>
                        </a:solidFill>
                        <a:effectLst>
                          <a:outerShdw blurRad="38100" dist="38100" dir="2700000" algn="tl">
                            <a:srgbClr val="000000">
                              <a:alpha val="43137"/>
                            </a:srgbClr>
                          </a:outerShdw>
                        </a:effectLst>
                        <a:uLnTx/>
                        <a:uFillTx/>
                        <a:latin typeface="Arial Black" panose="020B0A04020102020204" pitchFamily="34" charset="0"/>
                        <a:ea typeface="+mn-ea"/>
                        <a:cs typeface="+mn-cs"/>
                        <a:sym typeface="Helvetica Neue Light"/>
                      </a:endParaRPr>
                    </a:p>
                  </a:txBody>
                  <a:tcPr anchor="ctr">
                    <a:lnL w="28575" cap="flat" cmpd="sng" algn="ctr">
                      <a:solidFill>
                        <a:schemeClr val="accent1">
                          <a:lumMod val="50000"/>
                        </a:schemeClr>
                      </a:solidFill>
                      <a:prstDash val="solid"/>
                      <a:round/>
                      <a:headEnd type="none" w="med" len="med"/>
                      <a:tailEnd type="none" w="med" len="med"/>
                    </a:lnL>
                    <a:lnR w="28575" cap="flat" cmpd="sng" algn="ctr">
                      <a:solidFill>
                        <a:schemeClr val="accent1">
                          <a:lumMod val="50000"/>
                        </a:schemeClr>
                      </a:solidFill>
                      <a:prstDash val="solid"/>
                      <a:round/>
                      <a:headEnd type="none" w="med" len="med"/>
                      <a:tailEnd type="none" w="med" len="med"/>
                    </a:lnR>
                    <a:lnT w="28575" cap="flat" cmpd="sng" algn="ctr">
                      <a:solidFill>
                        <a:schemeClr val="accent1">
                          <a:lumMod val="50000"/>
                        </a:schemeClr>
                      </a:solidFill>
                      <a:prstDash val="solid"/>
                      <a:round/>
                      <a:headEnd type="none" w="med" len="med"/>
                      <a:tailEnd type="none" w="med" len="med"/>
                    </a:lnT>
                    <a:lnB w="28575" cap="flat" cmpd="sng" algn="ctr">
                      <a:solidFill>
                        <a:schemeClr val="accent1">
                          <a:lumMod val="50000"/>
                        </a:schemeClr>
                      </a:solidFill>
                      <a:prstDash val="solid"/>
                      <a:round/>
                      <a:headEnd type="none" w="med" len="med"/>
                      <a:tailEnd type="none" w="med" len="med"/>
                    </a:lnB>
                  </a:tcPr>
                </a:tc>
                <a:tc gridSpan="2">
                  <a:txBody>
                    <a:bodyPr/>
                    <a:lstStyle/>
                    <a:p>
                      <a:r>
                        <a:rPr kumimoji="0" lang="en-SG" sz="2800" b="1" i="0" u="none" strike="noStrike" kern="0" cap="none" spc="0" normalizeH="0" baseline="0" dirty="0">
                          <a:ln>
                            <a:noFill/>
                          </a:ln>
                          <a:solidFill>
                            <a:schemeClr val="tx1"/>
                          </a:solidFill>
                          <a:effectLst>
                            <a:outerShdw blurRad="38100" dist="38100" dir="2700000" algn="tl">
                              <a:srgbClr val="000000">
                                <a:alpha val="43137"/>
                              </a:srgbClr>
                            </a:outerShdw>
                          </a:effectLst>
                          <a:uLnTx/>
                          <a:uFillTx/>
                          <a:latin typeface="Arial Black" panose="020B0A04020102020204" pitchFamily="34" charset="0"/>
                          <a:ea typeface="+mn-ea"/>
                          <a:cs typeface="+mn-cs"/>
                          <a:sym typeface="Helvetica Neue Light"/>
                        </a:rPr>
                        <a:t>27</a:t>
                      </a:r>
                    </a:p>
                  </a:txBody>
                  <a:tcPr anchor="ctr">
                    <a:lnL w="28575" cap="flat" cmpd="sng" algn="ctr">
                      <a:solidFill>
                        <a:schemeClr val="accent1">
                          <a:lumMod val="50000"/>
                        </a:schemeClr>
                      </a:solidFill>
                      <a:prstDash val="solid"/>
                      <a:round/>
                      <a:headEnd type="none" w="med" len="med"/>
                      <a:tailEnd type="none" w="med" len="med"/>
                    </a:lnL>
                    <a:lnR w="28575" cap="flat" cmpd="sng" algn="ctr">
                      <a:solidFill>
                        <a:schemeClr val="accent1">
                          <a:lumMod val="50000"/>
                        </a:schemeClr>
                      </a:solidFill>
                      <a:prstDash val="solid"/>
                      <a:round/>
                      <a:headEnd type="none" w="med" len="med"/>
                      <a:tailEnd type="none" w="med" len="med"/>
                    </a:lnR>
                    <a:lnT w="28575" cap="flat" cmpd="sng" algn="ctr">
                      <a:solidFill>
                        <a:schemeClr val="accent1">
                          <a:lumMod val="50000"/>
                        </a:schemeClr>
                      </a:solidFill>
                      <a:prstDash val="solid"/>
                      <a:round/>
                      <a:headEnd type="none" w="med" len="med"/>
                      <a:tailEnd type="none" w="med" len="med"/>
                    </a:lnT>
                    <a:lnB w="28575" cap="flat" cmpd="sng" algn="ctr">
                      <a:solidFill>
                        <a:schemeClr val="accent1">
                          <a:lumMod val="50000"/>
                        </a:schemeClr>
                      </a:solidFill>
                      <a:prstDash val="solid"/>
                      <a:round/>
                      <a:headEnd type="none" w="med" len="med"/>
                      <a:tailEnd type="none" w="med" len="med"/>
                    </a:lnB>
                  </a:tcPr>
                </a:tc>
                <a:tc hMerge="1">
                  <a:txBody>
                    <a:bodyPr/>
                    <a:lstStyle/>
                    <a:p>
                      <a:endParaRPr kumimoji="0" lang="en-SG" sz="2800" b="1" i="0" u="none" strike="noStrike" kern="0" cap="none" spc="0" normalizeH="0" baseline="0" dirty="0">
                        <a:ln>
                          <a:noFill/>
                        </a:ln>
                        <a:solidFill>
                          <a:schemeClr val="tx1"/>
                        </a:solidFill>
                        <a:effectLst>
                          <a:outerShdw blurRad="38100" dist="38100" dir="2700000" algn="tl">
                            <a:srgbClr val="000000">
                              <a:alpha val="43137"/>
                            </a:srgbClr>
                          </a:outerShdw>
                        </a:effectLst>
                        <a:uLnTx/>
                        <a:uFillTx/>
                        <a:latin typeface="Arial Black" panose="020B0A04020102020204" pitchFamily="34" charset="0"/>
                        <a:ea typeface="+mn-ea"/>
                        <a:cs typeface="+mn-cs"/>
                        <a:sym typeface="Helvetica Neue Light"/>
                      </a:endParaRPr>
                    </a:p>
                  </a:txBody>
                  <a:tcPr anchor="ctr">
                    <a:lnL w="28575" cap="flat" cmpd="sng" algn="ctr">
                      <a:solidFill>
                        <a:schemeClr val="accent1">
                          <a:lumMod val="50000"/>
                        </a:schemeClr>
                      </a:solidFill>
                      <a:prstDash val="solid"/>
                      <a:round/>
                      <a:headEnd type="none" w="med" len="med"/>
                      <a:tailEnd type="none" w="med" len="med"/>
                    </a:lnL>
                    <a:lnR w="28575" cap="flat" cmpd="sng" algn="ctr">
                      <a:solidFill>
                        <a:schemeClr val="accent1">
                          <a:lumMod val="50000"/>
                        </a:schemeClr>
                      </a:solidFill>
                      <a:prstDash val="solid"/>
                      <a:round/>
                      <a:headEnd type="none" w="med" len="med"/>
                      <a:tailEnd type="none" w="med" len="med"/>
                    </a:lnR>
                    <a:lnT w="28575" cap="flat" cmpd="sng" algn="ctr">
                      <a:solidFill>
                        <a:schemeClr val="accent1">
                          <a:lumMod val="50000"/>
                        </a:schemeClr>
                      </a:solidFill>
                      <a:prstDash val="solid"/>
                      <a:round/>
                      <a:headEnd type="none" w="med" len="med"/>
                      <a:tailEnd type="none" w="med" len="med"/>
                    </a:lnT>
                    <a:lnB w="28575" cap="flat" cmpd="sng" algn="ctr">
                      <a:solidFill>
                        <a:schemeClr val="accent1">
                          <a:lumMod val="50000"/>
                        </a:schemeClr>
                      </a:solidFill>
                      <a:prstDash val="solid"/>
                      <a:round/>
                      <a:headEnd type="none" w="med" len="med"/>
                      <a:tailEnd type="none" w="med" len="med"/>
                    </a:lnB>
                  </a:tcPr>
                </a:tc>
                <a:tc>
                  <a:txBody>
                    <a:bodyPr/>
                    <a:lstStyle/>
                    <a:p>
                      <a:r>
                        <a:rPr kumimoji="0" lang="en-SG" sz="2800" b="1" i="0" u="none" strike="noStrike" kern="0" cap="none" spc="0" normalizeH="0" baseline="0" dirty="0">
                          <a:ln>
                            <a:noFill/>
                          </a:ln>
                          <a:solidFill>
                            <a:schemeClr val="tx1"/>
                          </a:solidFill>
                          <a:effectLst>
                            <a:outerShdw blurRad="38100" dist="38100" dir="2700000" algn="tl">
                              <a:srgbClr val="000000">
                                <a:alpha val="43137"/>
                              </a:srgbClr>
                            </a:outerShdw>
                          </a:effectLst>
                          <a:uLnTx/>
                          <a:uFillTx/>
                          <a:latin typeface="Arial Black" panose="020B0A04020102020204" pitchFamily="34" charset="0"/>
                          <a:ea typeface="+mn-ea"/>
                          <a:cs typeface="+mn-cs"/>
                          <a:sym typeface="Helvetica Neue Light"/>
                        </a:rPr>
                        <a:t>859</a:t>
                      </a:r>
                    </a:p>
                  </a:txBody>
                  <a:tcPr anchor="ctr">
                    <a:lnL w="28575" cap="flat" cmpd="sng" algn="ctr">
                      <a:solidFill>
                        <a:schemeClr val="accent1">
                          <a:lumMod val="50000"/>
                        </a:schemeClr>
                      </a:solidFill>
                      <a:prstDash val="solid"/>
                      <a:round/>
                      <a:headEnd type="none" w="med" len="med"/>
                      <a:tailEnd type="none" w="med" len="med"/>
                    </a:lnL>
                    <a:lnR w="28575" cap="flat" cmpd="sng" algn="ctr">
                      <a:solidFill>
                        <a:schemeClr val="accent1">
                          <a:lumMod val="50000"/>
                        </a:schemeClr>
                      </a:solidFill>
                      <a:prstDash val="solid"/>
                      <a:round/>
                      <a:headEnd type="none" w="med" len="med"/>
                      <a:tailEnd type="none" w="med" len="med"/>
                    </a:lnR>
                    <a:lnT w="28575" cap="flat" cmpd="sng" algn="ctr">
                      <a:solidFill>
                        <a:schemeClr val="accent1">
                          <a:lumMod val="50000"/>
                        </a:schemeClr>
                      </a:solidFill>
                      <a:prstDash val="solid"/>
                      <a:round/>
                      <a:headEnd type="none" w="med" len="med"/>
                      <a:tailEnd type="none" w="med" len="med"/>
                    </a:lnT>
                    <a:lnB w="28575" cap="flat" cmpd="sng" algn="ctr">
                      <a:solidFill>
                        <a:schemeClr val="accent1">
                          <a:lumMod val="50000"/>
                        </a:schemeClr>
                      </a:solidFill>
                      <a:prstDash val="solid"/>
                      <a:round/>
                      <a:headEnd type="none" w="med" len="med"/>
                      <a:tailEnd type="none" w="med" len="med"/>
                    </a:lnB>
                  </a:tcPr>
                </a:tc>
                <a:extLst>
                  <a:ext uri="{0D108BD9-81ED-4DB2-BD59-A6C34878D82A}">
                    <a16:rowId xmlns:a16="http://schemas.microsoft.com/office/drawing/2014/main" val="2557537048"/>
                  </a:ext>
                </a:extLst>
              </a:tr>
              <a:tr h="546242">
                <a:tc>
                  <a:txBody>
                    <a:bodyPr/>
                    <a:lstStyle/>
                    <a:p>
                      <a:pPr algn="l"/>
                      <a:r>
                        <a:rPr kumimoji="0" lang="en-SG" sz="2800" b="1" i="0" u="none" strike="noStrike" kern="0" cap="none" spc="0" normalizeH="0" baseline="0" dirty="0">
                          <a:ln>
                            <a:noFill/>
                          </a:ln>
                          <a:solidFill>
                            <a:schemeClr val="tx1"/>
                          </a:solidFill>
                          <a:effectLst>
                            <a:outerShdw blurRad="38100" dist="38100" dir="2700000" algn="tl">
                              <a:srgbClr val="000000">
                                <a:alpha val="43137"/>
                              </a:srgbClr>
                            </a:outerShdw>
                          </a:effectLst>
                          <a:uLnTx/>
                          <a:uFillTx/>
                          <a:latin typeface="Arial Black" panose="020B0A04020102020204" pitchFamily="34" charset="0"/>
                          <a:ea typeface="+mn-ea"/>
                          <a:cs typeface="+mn-cs"/>
                          <a:sym typeface="Helvetica Neue Light"/>
                        </a:rPr>
                        <a:t>4</a:t>
                      </a:r>
                    </a:p>
                  </a:txBody>
                  <a:tcPr anchor="ctr">
                    <a:lnL w="28575" cap="flat" cmpd="sng" algn="ctr">
                      <a:solidFill>
                        <a:schemeClr val="accent1">
                          <a:lumMod val="50000"/>
                        </a:schemeClr>
                      </a:solidFill>
                      <a:prstDash val="solid"/>
                      <a:round/>
                      <a:headEnd type="none" w="med" len="med"/>
                      <a:tailEnd type="none" w="med" len="med"/>
                    </a:lnL>
                    <a:lnR w="28575" cap="flat" cmpd="sng" algn="ctr">
                      <a:solidFill>
                        <a:schemeClr val="accent1">
                          <a:lumMod val="50000"/>
                        </a:schemeClr>
                      </a:solidFill>
                      <a:prstDash val="solid"/>
                      <a:round/>
                      <a:headEnd type="none" w="med" len="med"/>
                      <a:tailEnd type="none" w="med" len="med"/>
                    </a:lnR>
                    <a:lnT w="28575" cap="flat" cmpd="sng" algn="ctr">
                      <a:solidFill>
                        <a:schemeClr val="accent1">
                          <a:lumMod val="50000"/>
                        </a:schemeClr>
                      </a:solidFill>
                      <a:prstDash val="solid"/>
                      <a:round/>
                      <a:headEnd type="none" w="med" len="med"/>
                      <a:tailEnd type="none" w="med" len="med"/>
                    </a:lnT>
                    <a:lnB w="28575" cap="flat" cmpd="sng" algn="ctr">
                      <a:solidFill>
                        <a:schemeClr val="accent1">
                          <a:lumMod val="50000"/>
                        </a:schemeClr>
                      </a:solidFill>
                      <a:prstDash val="solid"/>
                      <a:round/>
                      <a:headEnd type="none" w="med" len="med"/>
                      <a:tailEnd type="none" w="med" len="med"/>
                    </a:lnB>
                  </a:tcPr>
                </a:tc>
                <a:tc gridSpan="3">
                  <a:txBody>
                    <a:bodyPr/>
                    <a:lstStyle/>
                    <a:p>
                      <a:pPr algn="l"/>
                      <a:r>
                        <a:rPr kumimoji="0" lang="en-SG" sz="2800" b="1" i="0" u="none" strike="noStrike" kern="0" cap="none" spc="0" normalizeH="0" baseline="0" dirty="0">
                          <a:ln>
                            <a:noFill/>
                          </a:ln>
                          <a:solidFill>
                            <a:schemeClr val="tx1"/>
                          </a:solidFill>
                          <a:effectLst>
                            <a:outerShdw blurRad="38100" dist="38100" dir="2700000" algn="tl">
                              <a:srgbClr val="000000">
                                <a:alpha val="43137"/>
                              </a:srgbClr>
                            </a:outerShdw>
                          </a:effectLst>
                          <a:uLnTx/>
                          <a:uFillTx/>
                          <a:latin typeface="Arial Black" panose="020B0A04020102020204" pitchFamily="34" charset="0"/>
                          <a:ea typeface="+mn-ea"/>
                          <a:cs typeface="+mn-cs"/>
                          <a:sym typeface="Helvetica Neue Light"/>
                        </a:rPr>
                        <a:t>The Fourth Book of Moses Called Numbers	</a:t>
                      </a:r>
                    </a:p>
                  </a:txBody>
                  <a:tcPr anchor="ctr">
                    <a:lnL w="28575" cap="flat" cmpd="sng" algn="ctr">
                      <a:solidFill>
                        <a:schemeClr val="accent1">
                          <a:lumMod val="50000"/>
                        </a:schemeClr>
                      </a:solidFill>
                      <a:prstDash val="solid"/>
                      <a:round/>
                      <a:headEnd type="none" w="med" len="med"/>
                      <a:tailEnd type="none" w="med" len="med"/>
                    </a:lnL>
                    <a:lnR w="28575" cap="flat" cmpd="sng" algn="ctr">
                      <a:solidFill>
                        <a:schemeClr val="accent1">
                          <a:lumMod val="50000"/>
                        </a:schemeClr>
                      </a:solidFill>
                      <a:prstDash val="solid"/>
                      <a:round/>
                      <a:headEnd type="none" w="med" len="med"/>
                      <a:tailEnd type="none" w="med" len="med"/>
                    </a:lnR>
                    <a:lnT w="28575" cap="flat" cmpd="sng" algn="ctr">
                      <a:solidFill>
                        <a:schemeClr val="accent1">
                          <a:lumMod val="50000"/>
                        </a:schemeClr>
                      </a:solidFill>
                      <a:prstDash val="solid"/>
                      <a:round/>
                      <a:headEnd type="none" w="med" len="med"/>
                      <a:tailEnd type="none" w="med" len="med"/>
                    </a:lnT>
                    <a:lnB w="28575" cap="flat" cmpd="sng" algn="ctr">
                      <a:solidFill>
                        <a:schemeClr val="accent1">
                          <a:lumMod val="50000"/>
                        </a:schemeClr>
                      </a:solidFill>
                      <a:prstDash val="solid"/>
                      <a:round/>
                      <a:headEnd type="none" w="med" len="med"/>
                      <a:tailEnd type="none" w="med" len="med"/>
                    </a:lnB>
                  </a:tcPr>
                </a:tc>
                <a:tc hMerge="1">
                  <a:txBody>
                    <a:bodyPr/>
                    <a:lstStyle/>
                    <a:p>
                      <a:pPr algn="l"/>
                      <a:endParaRPr kumimoji="0" lang="en-SG" sz="2800" b="1" i="0" u="none" strike="noStrike" kern="0" cap="none" spc="0" normalizeH="0" baseline="0" dirty="0">
                        <a:ln>
                          <a:noFill/>
                        </a:ln>
                        <a:solidFill>
                          <a:schemeClr val="tx1"/>
                        </a:solidFill>
                        <a:effectLst>
                          <a:outerShdw blurRad="38100" dist="38100" dir="2700000" algn="tl">
                            <a:srgbClr val="000000">
                              <a:alpha val="43137"/>
                            </a:srgbClr>
                          </a:outerShdw>
                        </a:effectLst>
                        <a:uLnTx/>
                        <a:uFillTx/>
                        <a:latin typeface="Arial Black" panose="020B0A04020102020204" pitchFamily="34" charset="0"/>
                        <a:ea typeface="+mn-ea"/>
                        <a:cs typeface="+mn-cs"/>
                        <a:sym typeface="Helvetica Neue Light"/>
                      </a:endParaRPr>
                    </a:p>
                  </a:txBody>
                  <a:tcPr anchor="ctr">
                    <a:lnL w="28575" cap="flat" cmpd="sng" algn="ctr">
                      <a:solidFill>
                        <a:schemeClr val="accent1">
                          <a:lumMod val="50000"/>
                        </a:schemeClr>
                      </a:solidFill>
                      <a:prstDash val="solid"/>
                      <a:round/>
                      <a:headEnd type="none" w="med" len="med"/>
                      <a:tailEnd type="none" w="med" len="med"/>
                    </a:lnL>
                    <a:lnR w="28575" cap="flat" cmpd="sng" algn="ctr">
                      <a:solidFill>
                        <a:schemeClr val="accent1">
                          <a:lumMod val="50000"/>
                        </a:schemeClr>
                      </a:solidFill>
                      <a:prstDash val="solid"/>
                      <a:round/>
                      <a:headEnd type="none" w="med" len="med"/>
                      <a:tailEnd type="none" w="med" len="med"/>
                    </a:lnR>
                    <a:lnT w="28575" cap="flat" cmpd="sng" algn="ctr">
                      <a:solidFill>
                        <a:schemeClr val="accent1">
                          <a:lumMod val="50000"/>
                        </a:schemeClr>
                      </a:solidFill>
                      <a:prstDash val="solid"/>
                      <a:round/>
                      <a:headEnd type="none" w="med" len="med"/>
                      <a:tailEnd type="none" w="med" len="med"/>
                    </a:lnT>
                    <a:lnB w="28575" cap="flat" cmpd="sng" algn="ctr">
                      <a:solidFill>
                        <a:schemeClr val="accent1">
                          <a:lumMod val="50000"/>
                        </a:schemeClr>
                      </a:solidFill>
                      <a:prstDash val="solid"/>
                      <a:round/>
                      <a:headEnd type="none" w="med" len="med"/>
                      <a:tailEnd type="none" w="med" len="med"/>
                    </a:lnB>
                  </a:tcPr>
                </a:tc>
                <a:tc hMerge="1">
                  <a:txBody>
                    <a:bodyPr/>
                    <a:lstStyle/>
                    <a:p>
                      <a:pPr algn="l"/>
                      <a:endParaRPr kumimoji="0" lang="en-SG" sz="2800" b="1" i="0" u="none" strike="noStrike" kern="0" cap="none" spc="0" normalizeH="0" baseline="0" dirty="0">
                        <a:ln>
                          <a:noFill/>
                        </a:ln>
                        <a:solidFill>
                          <a:schemeClr val="tx1"/>
                        </a:solidFill>
                        <a:effectLst>
                          <a:outerShdw blurRad="38100" dist="38100" dir="2700000" algn="tl">
                            <a:srgbClr val="000000">
                              <a:alpha val="43137"/>
                            </a:srgbClr>
                          </a:outerShdw>
                        </a:effectLst>
                        <a:uLnTx/>
                        <a:uFillTx/>
                        <a:latin typeface="Arial Black" panose="020B0A04020102020204" pitchFamily="34" charset="0"/>
                        <a:ea typeface="+mn-ea"/>
                        <a:cs typeface="+mn-cs"/>
                        <a:sym typeface="Helvetica Neue Light"/>
                      </a:endParaRPr>
                    </a:p>
                  </a:txBody>
                  <a:tcPr anchor="ctr">
                    <a:lnL w="28575" cap="flat" cmpd="sng" algn="ctr">
                      <a:solidFill>
                        <a:schemeClr val="accent1">
                          <a:lumMod val="50000"/>
                        </a:schemeClr>
                      </a:solidFill>
                      <a:prstDash val="solid"/>
                      <a:round/>
                      <a:headEnd type="none" w="med" len="med"/>
                      <a:tailEnd type="none" w="med" len="med"/>
                    </a:lnL>
                    <a:lnR w="28575" cap="flat" cmpd="sng" algn="ctr">
                      <a:solidFill>
                        <a:schemeClr val="accent1">
                          <a:lumMod val="50000"/>
                        </a:schemeClr>
                      </a:solidFill>
                      <a:prstDash val="solid"/>
                      <a:round/>
                      <a:headEnd type="none" w="med" len="med"/>
                      <a:tailEnd type="none" w="med" len="med"/>
                    </a:lnR>
                    <a:lnT w="28575" cap="flat" cmpd="sng" algn="ctr">
                      <a:solidFill>
                        <a:schemeClr val="accent1">
                          <a:lumMod val="50000"/>
                        </a:schemeClr>
                      </a:solidFill>
                      <a:prstDash val="solid"/>
                      <a:round/>
                      <a:headEnd type="none" w="med" len="med"/>
                      <a:tailEnd type="none" w="med" len="med"/>
                    </a:lnT>
                    <a:lnB w="28575" cap="flat" cmpd="sng" algn="ctr">
                      <a:solidFill>
                        <a:schemeClr val="accent1">
                          <a:lumMod val="50000"/>
                        </a:schemeClr>
                      </a:solidFill>
                      <a:prstDash val="solid"/>
                      <a:round/>
                      <a:headEnd type="none" w="med" len="med"/>
                      <a:tailEnd type="none" w="med" len="med"/>
                    </a:lnB>
                  </a:tcPr>
                </a:tc>
                <a:tc gridSpan="2">
                  <a:txBody>
                    <a:bodyPr/>
                    <a:lstStyle/>
                    <a:p>
                      <a:r>
                        <a:rPr kumimoji="0" lang="en-SG" sz="2800" b="1" i="0" u="none" strike="noStrike" kern="0" cap="none" spc="0" normalizeH="0" baseline="0" dirty="0">
                          <a:ln>
                            <a:noFill/>
                          </a:ln>
                          <a:solidFill>
                            <a:schemeClr val="tx1"/>
                          </a:solidFill>
                          <a:effectLst>
                            <a:outerShdw blurRad="38100" dist="38100" dir="2700000" algn="tl">
                              <a:srgbClr val="000000">
                                <a:alpha val="43137"/>
                              </a:srgbClr>
                            </a:outerShdw>
                          </a:effectLst>
                          <a:uLnTx/>
                          <a:uFillTx/>
                          <a:latin typeface="Arial Black" panose="020B0A04020102020204" pitchFamily="34" charset="0"/>
                          <a:ea typeface="+mn-ea"/>
                          <a:cs typeface="+mn-cs"/>
                          <a:sym typeface="Helvetica Neue Light"/>
                        </a:rPr>
                        <a:t>36</a:t>
                      </a:r>
                    </a:p>
                  </a:txBody>
                  <a:tcPr anchor="ctr">
                    <a:lnL w="28575" cap="flat" cmpd="sng" algn="ctr">
                      <a:solidFill>
                        <a:schemeClr val="accent1">
                          <a:lumMod val="50000"/>
                        </a:schemeClr>
                      </a:solidFill>
                      <a:prstDash val="solid"/>
                      <a:round/>
                      <a:headEnd type="none" w="med" len="med"/>
                      <a:tailEnd type="none" w="med" len="med"/>
                    </a:lnL>
                    <a:lnR w="28575" cap="flat" cmpd="sng" algn="ctr">
                      <a:solidFill>
                        <a:schemeClr val="accent1">
                          <a:lumMod val="50000"/>
                        </a:schemeClr>
                      </a:solidFill>
                      <a:prstDash val="solid"/>
                      <a:round/>
                      <a:headEnd type="none" w="med" len="med"/>
                      <a:tailEnd type="none" w="med" len="med"/>
                    </a:lnR>
                    <a:lnT w="28575" cap="flat" cmpd="sng" algn="ctr">
                      <a:solidFill>
                        <a:schemeClr val="accent1">
                          <a:lumMod val="50000"/>
                        </a:schemeClr>
                      </a:solidFill>
                      <a:prstDash val="solid"/>
                      <a:round/>
                      <a:headEnd type="none" w="med" len="med"/>
                      <a:tailEnd type="none" w="med" len="med"/>
                    </a:lnT>
                    <a:lnB w="28575" cap="flat" cmpd="sng" algn="ctr">
                      <a:solidFill>
                        <a:schemeClr val="accent1">
                          <a:lumMod val="50000"/>
                        </a:schemeClr>
                      </a:solidFill>
                      <a:prstDash val="solid"/>
                      <a:round/>
                      <a:headEnd type="none" w="med" len="med"/>
                      <a:tailEnd type="none" w="med" len="med"/>
                    </a:lnB>
                  </a:tcPr>
                </a:tc>
                <a:tc hMerge="1">
                  <a:txBody>
                    <a:bodyPr/>
                    <a:lstStyle/>
                    <a:p>
                      <a:endParaRPr kumimoji="0" lang="en-SG" sz="2800" b="1" i="0" u="none" strike="noStrike" kern="0" cap="none" spc="0" normalizeH="0" baseline="0" dirty="0">
                        <a:ln>
                          <a:noFill/>
                        </a:ln>
                        <a:solidFill>
                          <a:schemeClr val="tx1"/>
                        </a:solidFill>
                        <a:effectLst>
                          <a:outerShdw blurRad="38100" dist="38100" dir="2700000" algn="tl">
                            <a:srgbClr val="000000">
                              <a:alpha val="43137"/>
                            </a:srgbClr>
                          </a:outerShdw>
                        </a:effectLst>
                        <a:uLnTx/>
                        <a:uFillTx/>
                        <a:latin typeface="Arial Black" panose="020B0A04020102020204" pitchFamily="34" charset="0"/>
                        <a:ea typeface="+mn-ea"/>
                        <a:cs typeface="+mn-cs"/>
                        <a:sym typeface="Helvetica Neue Light"/>
                      </a:endParaRPr>
                    </a:p>
                  </a:txBody>
                  <a:tcPr anchor="ctr">
                    <a:lnL w="28575" cap="flat" cmpd="sng" algn="ctr">
                      <a:solidFill>
                        <a:schemeClr val="accent1">
                          <a:lumMod val="50000"/>
                        </a:schemeClr>
                      </a:solidFill>
                      <a:prstDash val="solid"/>
                      <a:round/>
                      <a:headEnd type="none" w="med" len="med"/>
                      <a:tailEnd type="none" w="med" len="med"/>
                    </a:lnL>
                    <a:lnR w="28575" cap="flat" cmpd="sng" algn="ctr">
                      <a:solidFill>
                        <a:schemeClr val="accent1">
                          <a:lumMod val="50000"/>
                        </a:schemeClr>
                      </a:solidFill>
                      <a:prstDash val="solid"/>
                      <a:round/>
                      <a:headEnd type="none" w="med" len="med"/>
                      <a:tailEnd type="none" w="med" len="med"/>
                    </a:lnR>
                    <a:lnT w="28575" cap="flat" cmpd="sng" algn="ctr">
                      <a:solidFill>
                        <a:schemeClr val="accent1">
                          <a:lumMod val="50000"/>
                        </a:schemeClr>
                      </a:solidFill>
                      <a:prstDash val="solid"/>
                      <a:round/>
                      <a:headEnd type="none" w="med" len="med"/>
                      <a:tailEnd type="none" w="med" len="med"/>
                    </a:lnT>
                    <a:lnB w="28575" cap="flat" cmpd="sng" algn="ctr">
                      <a:solidFill>
                        <a:schemeClr val="accent1">
                          <a:lumMod val="50000"/>
                        </a:schemeClr>
                      </a:solidFill>
                      <a:prstDash val="solid"/>
                      <a:round/>
                      <a:headEnd type="none" w="med" len="med"/>
                      <a:tailEnd type="none" w="med" len="med"/>
                    </a:lnB>
                  </a:tcPr>
                </a:tc>
                <a:tc>
                  <a:txBody>
                    <a:bodyPr/>
                    <a:lstStyle/>
                    <a:p>
                      <a:r>
                        <a:rPr kumimoji="0" lang="en-SG" sz="2800" b="1" i="0" u="none" strike="noStrike" kern="0" cap="none" spc="0" normalizeH="0" baseline="0" dirty="0">
                          <a:ln>
                            <a:noFill/>
                          </a:ln>
                          <a:solidFill>
                            <a:schemeClr val="tx1"/>
                          </a:solidFill>
                          <a:effectLst>
                            <a:outerShdw blurRad="38100" dist="38100" dir="2700000" algn="tl">
                              <a:srgbClr val="000000">
                                <a:alpha val="43137"/>
                              </a:srgbClr>
                            </a:outerShdw>
                          </a:effectLst>
                          <a:uLnTx/>
                          <a:uFillTx/>
                          <a:latin typeface="Arial Black" panose="020B0A04020102020204" pitchFamily="34" charset="0"/>
                          <a:ea typeface="+mn-ea"/>
                          <a:cs typeface="+mn-cs"/>
                          <a:sym typeface="Helvetica Neue Light"/>
                        </a:rPr>
                        <a:t>1,288</a:t>
                      </a:r>
                    </a:p>
                  </a:txBody>
                  <a:tcPr anchor="ctr">
                    <a:lnL w="28575" cap="flat" cmpd="sng" algn="ctr">
                      <a:solidFill>
                        <a:schemeClr val="accent1">
                          <a:lumMod val="50000"/>
                        </a:schemeClr>
                      </a:solidFill>
                      <a:prstDash val="solid"/>
                      <a:round/>
                      <a:headEnd type="none" w="med" len="med"/>
                      <a:tailEnd type="none" w="med" len="med"/>
                    </a:lnL>
                    <a:lnR w="28575" cap="flat" cmpd="sng" algn="ctr">
                      <a:solidFill>
                        <a:schemeClr val="accent1">
                          <a:lumMod val="50000"/>
                        </a:schemeClr>
                      </a:solidFill>
                      <a:prstDash val="solid"/>
                      <a:round/>
                      <a:headEnd type="none" w="med" len="med"/>
                      <a:tailEnd type="none" w="med" len="med"/>
                    </a:lnR>
                    <a:lnT w="28575" cap="flat" cmpd="sng" algn="ctr">
                      <a:solidFill>
                        <a:schemeClr val="accent1">
                          <a:lumMod val="50000"/>
                        </a:schemeClr>
                      </a:solidFill>
                      <a:prstDash val="solid"/>
                      <a:round/>
                      <a:headEnd type="none" w="med" len="med"/>
                      <a:tailEnd type="none" w="med" len="med"/>
                    </a:lnT>
                    <a:lnB w="28575" cap="flat" cmpd="sng" algn="ctr">
                      <a:solidFill>
                        <a:schemeClr val="accent1">
                          <a:lumMod val="50000"/>
                        </a:schemeClr>
                      </a:solidFill>
                      <a:prstDash val="solid"/>
                      <a:round/>
                      <a:headEnd type="none" w="med" len="med"/>
                      <a:tailEnd type="none" w="med" len="med"/>
                    </a:lnB>
                  </a:tcPr>
                </a:tc>
                <a:extLst>
                  <a:ext uri="{0D108BD9-81ED-4DB2-BD59-A6C34878D82A}">
                    <a16:rowId xmlns:a16="http://schemas.microsoft.com/office/drawing/2014/main" val="999564276"/>
                  </a:ext>
                </a:extLst>
              </a:tr>
              <a:tr h="546242">
                <a:tc>
                  <a:txBody>
                    <a:bodyPr/>
                    <a:lstStyle/>
                    <a:p>
                      <a:pPr algn="l"/>
                      <a:r>
                        <a:rPr kumimoji="0" lang="en-SG" sz="2800" b="1" i="0" u="none" strike="noStrike" kern="0" cap="none" spc="0" normalizeH="0" baseline="0" dirty="0">
                          <a:ln>
                            <a:noFill/>
                          </a:ln>
                          <a:solidFill>
                            <a:schemeClr val="tx1"/>
                          </a:solidFill>
                          <a:effectLst>
                            <a:outerShdw blurRad="38100" dist="38100" dir="2700000" algn="tl">
                              <a:srgbClr val="000000">
                                <a:alpha val="43137"/>
                              </a:srgbClr>
                            </a:outerShdw>
                          </a:effectLst>
                          <a:uLnTx/>
                          <a:uFillTx/>
                          <a:latin typeface="Arial Black" panose="020B0A04020102020204" pitchFamily="34" charset="0"/>
                          <a:ea typeface="+mn-ea"/>
                          <a:cs typeface="+mn-cs"/>
                          <a:sym typeface="Helvetica Neue Light"/>
                        </a:rPr>
                        <a:t>5</a:t>
                      </a:r>
                    </a:p>
                  </a:txBody>
                  <a:tcPr anchor="ctr">
                    <a:lnL w="28575" cap="flat" cmpd="sng" algn="ctr">
                      <a:solidFill>
                        <a:schemeClr val="accent1">
                          <a:lumMod val="50000"/>
                        </a:schemeClr>
                      </a:solidFill>
                      <a:prstDash val="solid"/>
                      <a:round/>
                      <a:headEnd type="none" w="med" len="med"/>
                      <a:tailEnd type="none" w="med" len="med"/>
                    </a:lnL>
                    <a:lnR w="28575" cap="flat" cmpd="sng" algn="ctr">
                      <a:solidFill>
                        <a:schemeClr val="accent1">
                          <a:lumMod val="50000"/>
                        </a:schemeClr>
                      </a:solidFill>
                      <a:prstDash val="solid"/>
                      <a:round/>
                      <a:headEnd type="none" w="med" len="med"/>
                      <a:tailEnd type="none" w="med" len="med"/>
                    </a:lnR>
                    <a:lnT w="28575" cap="flat" cmpd="sng" algn="ctr">
                      <a:solidFill>
                        <a:schemeClr val="accent1">
                          <a:lumMod val="50000"/>
                        </a:schemeClr>
                      </a:solidFill>
                      <a:prstDash val="solid"/>
                      <a:round/>
                      <a:headEnd type="none" w="med" len="med"/>
                      <a:tailEnd type="none" w="med" len="med"/>
                    </a:lnT>
                    <a:lnB w="28575" cap="flat" cmpd="sng" algn="ctr">
                      <a:solidFill>
                        <a:schemeClr val="accent1">
                          <a:lumMod val="50000"/>
                        </a:schemeClr>
                      </a:solidFill>
                      <a:prstDash val="solid"/>
                      <a:round/>
                      <a:headEnd type="none" w="med" len="med"/>
                      <a:tailEnd type="none" w="med" len="med"/>
                    </a:lnB>
                  </a:tcPr>
                </a:tc>
                <a:tc gridSpan="3">
                  <a:txBody>
                    <a:bodyPr/>
                    <a:lstStyle/>
                    <a:p>
                      <a:pPr algn="l"/>
                      <a:r>
                        <a:rPr kumimoji="0" lang="en-SG" sz="2800" b="1" i="0" u="none" strike="noStrike" kern="0" cap="none" spc="0" normalizeH="0" baseline="0" dirty="0">
                          <a:ln>
                            <a:noFill/>
                          </a:ln>
                          <a:solidFill>
                            <a:schemeClr val="tx1"/>
                          </a:solidFill>
                          <a:effectLst>
                            <a:outerShdw blurRad="38100" dist="38100" dir="2700000" algn="tl">
                              <a:srgbClr val="000000">
                                <a:alpha val="43137"/>
                              </a:srgbClr>
                            </a:outerShdw>
                          </a:effectLst>
                          <a:uLnTx/>
                          <a:uFillTx/>
                          <a:latin typeface="Arial Black" panose="020B0A04020102020204" pitchFamily="34" charset="0"/>
                          <a:ea typeface="+mn-ea"/>
                          <a:cs typeface="+mn-cs"/>
                          <a:sym typeface="Helvetica Neue Light"/>
                        </a:rPr>
                        <a:t>The Fifth Book of Moses Called Deuteronomy	</a:t>
                      </a:r>
                    </a:p>
                  </a:txBody>
                  <a:tcPr anchor="ctr">
                    <a:lnL w="28575" cap="flat" cmpd="sng" algn="ctr">
                      <a:solidFill>
                        <a:schemeClr val="accent1">
                          <a:lumMod val="50000"/>
                        </a:schemeClr>
                      </a:solidFill>
                      <a:prstDash val="solid"/>
                      <a:round/>
                      <a:headEnd type="none" w="med" len="med"/>
                      <a:tailEnd type="none" w="med" len="med"/>
                    </a:lnL>
                    <a:lnR w="28575" cap="flat" cmpd="sng" algn="ctr">
                      <a:solidFill>
                        <a:schemeClr val="accent1">
                          <a:lumMod val="50000"/>
                        </a:schemeClr>
                      </a:solidFill>
                      <a:prstDash val="solid"/>
                      <a:round/>
                      <a:headEnd type="none" w="med" len="med"/>
                      <a:tailEnd type="none" w="med" len="med"/>
                    </a:lnR>
                    <a:lnT w="28575" cap="flat" cmpd="sng" algn="ctr">
                      <a:solidFill>
                        <a:schemeClr val="accent1">
                          <a:lumMod val="50000"/>
                        </a:schemeClr>
                      </a:solidFill>
                      <a:prstDash val="solid"/>
                      <a:round/>
                      <a:headEnd type="none" w="med" len="med"/>
                      <a:tailEnd type="none" w="med" len="med"/>
                    </a:lnT>
                    <a:lnB w="28575" cap="flat" cmpd="sng" algn="ctr">
                      <a:solidFill>
                        <a:schemeClr val="accent1">
                          <a:lumMod val="50000"/>
                        </a:schemeClr>
                      </a:solidFill>
                      <a:prstDash val="solid"/>
                      <a:round/>
                      <a:headEnd type="none" w="med" len="med"/>
                      <a:tailEnd type="none" w="med" len="med"/>
                    </a:lnB>
                  </a:tcPr>
                </a:tc>
                <a:tc hMerge="1">
                  <a:txBody>
                    <a:bodyPr/>
                    <a:lstStyle/>
                    <a:p>
                      <a:pPr algn="l"/>
                      <a:endParaRPr kumimoji="0" lang="en-SG" sz="2800" b="1" i="0" u="none" strike="noStrike" kern="0" cap="none" spc="0" normalizeH="0" baseline="0" dirty="0">
                        <a:ln>
                          <a:noFill/>
                        </a:ln>
                        <a:solidFill>
                          <a:schemeClr val="tx1"/>
                        </a:solidFill>
                        <a:effectLst>
                          <a:outerShdw blurRad="38100" dist="38100" dir="2700000" algn="tl">
                            <a:srgbClr val="000000">
                              <a:alpha val="43137"/>
                            </a:srgbClr>
                          </a:outerShdw>
                        </a:effectLst>
                        <a:uLnTx/>
                        <a:uFillTx/>
                        <a:latin typeface="Arial Black" panose="020B0A04020102020204" pitchFamily="34" charset="0"/>
                        <a:ea typeface="+mn-ea"/>
                        <a:cs typeface="+mn-cs"/>
                        <a:sym typeface="Helvetica Neue Light"/>
                      </a:endParaRPr>
                    </a:p>
                  </a:txBody>
                  <a:tcPr anchor="ctr">
                    <a:lnL w="28575" cap="flat" cmpd="sng" algn="ctr">
                      <a:solidFill>
                        <a:schemeClr val="accent1">
                          <a:lumMod val="50000"/>
                        </a:schemeClr>
                      </a:solidFill>
                      <a:prstDash val="solid"/>
                      <a:round/>
                      <a:headEnd type="none" w="med" len="med"/>
                      <a:tailEnd type="none" w="med" len="med"/>
                    </a:lnL>
                    <a:lnR w="28575" cap="flat" cmpd="sng" algn="ctr">
                      <a:solidFill>
                        <a:schemeClr val="accent1">
                          <a:lumMod val="50000"/>
                        </a:schemeClr>
                      </a:solidFill>
                      <a:prstDash val="solid"/>
                      <a:round/>
                      <a:headEnd type="none" w="med" len="med"/>
                      <a:tailEnd type="none" w="med" len="med"/>
                    </a:lnR>
                    <a:lnT w="28575" cap="flat" cmpd="sng" algn="ctr">
                      <a:solidFill>
                        <a:schemeClr val="accent1">
                          <a:lumMod val="50000"/>
                        </a:schemeClr>
                      </a:solidFill>
                      <a:prstDash val="solid"/>
                      <a:round/>
                      <a:headEnd type="none" w="med" len="med"/>
                      <a:tailEnd type="none" w="med" len="med"/>
                    </a:lnT>
                    <a:lnB w="28575" cap="flat" cmpd="sng" algn="ctr">
                      <a:solidFill>
                        <a:schemeClr val="accent1">
                          <a:lumMod val="50000"/>
                        </a:schemeClr>
                      </a:solidFill>
                      <a:prstDash val="solid"/>
                      <a:round/>
                      <a:headEnd type="none" w="med" len="med"/>
                      <a:tailEnd type="none" w="med" len="med"/>
                    </a:lnB>
                  </a:tcPr>
                </a:tc>
                <a:tc hMerge="1">
                  <a:txBody>
                    <a:bodyPr/>
                    <a:lstStyle/>
                    <a:p>
                      <a:pPr algn="l"/>
                      <a:endParaRPr kumimoji="0" lang="en-SG" sz="2800" b="1" i="0" u="none" strike="noStrike" kern="0" cap="none" spc="0" normalizeH="0" baseline="0" dirty="0">
                        <a:ln>
                          <a:noFill/>
                        </a:ln>
                        <a:solidFill>
                          <a:schemeClr val="tx1"/>
                        </a:solidFill>
                        <a:effectLst>
                          <a:outerShdw blurRad="38100" dist="38100" dir="2700000" algn="tl">
                            <a:srgbClr val="000000">
                              <a:alpha val="43137"/>
                            </a:srgbClr>
                          </a:outerShdw>
                        </a:effectLst>
                        <a:uLnTx/>
                        <a:uFillTx/>
                        <a:latin typeface="Arial Black" panose="020B0A04020102020204" pitchFamily="34" charset="0"/>
                        <a:ea typeface="+mn-ea"/>
                        <a:cs typeface="+mn-cs"/>
                        <a:sym typeface="Helvetica Neue Light"/>
                      </a:endParaRPr>
                    </a:p>
                  </a:txBody>
                  <a:tcPr anchor="ctr">
                    <a:lnL w="28575" cap="flat" cmpd="sng" algn="ctr">
                      <a:solidFill>
                        <a:schemeClr val="accent1">
                          <a:lumMod val="50000"/>
                        </a:schemeClr>
                      </a:solidFill>
                      <a:prstDash val="solid"/>
                      <a:round/>
                      <a:headEnd type="none" w="med" len="med"/>
                      <a:tailEnd type="none" w="med" len="med"/>
                    </a:lnL>
                    <a:lnR w="28575" cap="flat" cmpd="sng" algn="ctr">
                      <a:solidFill>
                        <a:schemeClr val="accent1">
                          <a:lumMod val="50000"/>
                        </a:schemeClr>
                      </a:solidFill>
                      <a:prstDash val="solid"/>
                      <a:round/>
                      <a:headEnd type="none" w="med" len="med"/>
                      <a:tailEnd type="none" w="med" len="med"/>
                    </a:lnR>
                    <a:lnT w="28575" cap="flat" cmpd="sng" algn="ctr">
                      <a:solidFill>
                        <a:schemeClr val="accent1">
                          <a:lumMod val="50000"/>
                        </a:schemeClr>
                      </a:solidFill>
                      <a:prstDash val="solid"/>
                      <a:round/>
                      <a:headEnd type="none" w="med" len="med"/>
                      <a:tailEnd type="none" w="med" len="med"/>
                    </a:lnT>
                    <a:lnB w="28575" cap="flat" cmpd="sng" algn="ctr">
                      <a:solidFill>
                        <a:schemeClr val="accent1">
                          <a:lumMod val="50000"/>
                        </a:schemeClr>
                      </a:solidFill>
                      <a:prstDash val="solid"/>
                      <a:round/>
                      <a:headEnd type="none" w="med" len="med"/>
                      <a:tailEnd type="none" w="med" len="med"/>
                    </a:lnB>
                  </a:tcPr>
                </a:tc>
                <a:tc gridSpan="2">
                  <a:txBody>
                    <a:bodyPr/>
                    <a:lstStyle/>
                    <a:p>
                      <a:r>
                        <a:rPr kumimoji="0" lang="en-SG" sz="2800" b="1" i="0" u="none" strike="noStrike" kern="0" cap="none" spc="0" normalizeH="0" baseline="0" dirty="0">
                          <a:ln>
                            <a:noFill/>
                          </a:ln>
                          <a:solidFill>
                            <a:schemeClr val="tx1"/>
                          </a:solidFill>
                          <a:effectLst>
                            <a:outerShdw blurRad="38100" dist="38100" dir="2700000" algn="tl">
                              <a:srgbClr val="000000">
                                <a:alpha val="43137"/>
                              </a:srgbClr>
                            </a:outerShdw>
                          </a:effectLst>
                          <a:uLnTx/>
                          <a:uFillTx/>
                          <a:latin typeface="Arial Black" panose="020B0A04020102020204" pitchFamily="34" charset="0"/>
                          <a:ea typeface="+mn-ea"/>
                          <a:cs typeface="+mn-cs"/>
                          <a:sym typeface="Helvetica Neue Light"/>
                        </a:rPr>
                        <a:t>34</a:t>
                      </a:r>
                    </a:p>
                  </a:txBody>
                  <a:tcPr anchor="ctr">
                    <a:lnL w="28575" cap="flat" cmpd="sng" algn="ctr">
                      <a:solidFill>
                        <a:schemeClr val="accent1">
                          <a:lumMod val="50000"/>
                        </a:schemeClr>
                      </a:solidFill>
                      <a:prstDash val="solid"/>
                      <a:round/>
                      <a:headEnd type="none" w="med" len="med"/>
                      <a:tailEnd type="none" w="med" len="med"/>
                    </a:lnL>
                    <a:lnR w="28575" cap="flat" cmpd="sng" algn="ctr">
                      <a:solidFill>
                        <a:schemeClr val="accent1">
                          <a:lumMod val="50000"/>
                        </a:schemeClr>
                      </a:solidFill>
                      <a:prstDash val="solid"/>
                      <a:round/>
                      <a:headEnd type="none" w="med" len="med"/>
                      <a:tailEnd type="none" w="med" len="med"/>
                    </a:lnR>
                    <a:lnT w="28575" cap="flat" cmpd="sng" algn="ctr">
                      <a:solidFill>
                        <a:schemeClr val="accent1">
                          <a:lumMod val="50000"/>
                        </a:schemeClr>
                      </a:solidFill>
                      <a:prstDash val="solid"/>
                      <a:round/>
                      <a:headEnd type="none" w="med" len="med"/>
                      <a:tailEnd type="none" w="med" len="med"/>
                    </a:lnT>
                    <a:lnB w="28575" cap="flat" cmpd="sng" algn="ctr">
                      <a:solidFill>
                        <a:schemeClr val="accent1">
                          <a:lumMod val="50000"/>
                        </a:schemeClr>
                      </a:solidFill>
                      <a:prstDash val="solid"/>
                      <a:round/>
                      <a:headEnd type="none" w="med" len="med"/>
                      <a:tailEnd type="none" w="med" len="med"/>
                    </a:lnB>
                  </a:tcPr>
                </a:tc>
                <a:tc hMerge="1">
                  <a:txBody>
                    <a:bodyPr/>
                    <a:lstStyle/>
                    <a:p>
                      <a:endParaRPr kumimoji="0" lang="en-SG" sz="2800" b="1" i="0" u="none" strike="noStrike" kern="0" cap="none" spc="0" normalizeH="0" baseline="0" dirty="0">
                        <a:ln>
                          <a:noFill/>
                        </a:ln>
                        <a:solidFill>
                          <a:schemeClr val="tx1"/>
                        </a:solidFill>
                        <a:effectLst>
                          <a:outerShdw blurRad="38100" dist="38100" dir="2700000" algn="tl">
                            <a:srgbClr val="000000">
                              <a:alpha val="43137"/>
                            </a:srgbClr>
                          </a:outerShdw>
                        </a:effectLst>
                        <a:uLnTx/>
                        <a:uFillTx/>
                        <a:latin typeface="Arial Black" panose="020B0A04020102020204" pitchFamily="34" charset="0"/>
                        <a:ea typeface="+mn-ea"/>
                        <a:cs typeface="+mn-cs"/>
                        <a:sym typeface="Helvetica Neue Light"/>
                      </a:endParaRPr>
                    </a:p>
                  </a:txBody>
                  <a:tcPr anchor="ctr">
                    <a:lnL w="28575" cap="flat" cmpd="sng" algn="ctr">
                      <a:solidFill>
                        <a:schemeClr val="accent1">
                          <a:lumMod val="50000"/>
                        </a:schemeClr>
                      </a:solidFill>
                      <a:prstDash val="solid"/>
                      <a:round/>
                      <a:headEnd type="none" w="med" len="med"/>
                      <a:tailEnd type="none" w="med" len="med"/>
                    </a:lnL>
                    <a:lnR w="28575" cap="flat" cmpd="sng" algn="ctr">
                      <a:solidFill>
                        <a:schemeClr val="accent1">
                          <a:lumMod val="50000"/>
                        </a:schemeClr>
                      </a:solidFill>
                      <a:prstDash val="solid"/>
                      <a:round/>
                      <a:headEnd type="none" w="med" len="med"/>
                      <a:tailEnd type="none" w="med" len="med"/>
                    </a:lnR>
                    <a:lnT w="28575" cap="flat" cmpd="sng" algn="ctr">
                      <a:solidFill>
                        <a:schemeClr val="accent1">
                          <a:lumMod val="50000"/>
                        </a:schemeClr>
                      </a:solidFill>
                      <a:prstDash val="solid"/>
                      <a:round/>
                      <a:headEnd type="none" w="med" len="med"/>
                      <a:tailEnd type="none" w="med" len="med"/>
                    </a:lnT>
                    <a:lnB w="28575" cap="flat" cmpd="sng" algn="ctr">
                      <a:solidFill>
                        <a:schemeClr val="accent1">
                          <a:lumMod val="50000"/>
                        </a:schemeClr>
                      </a:solidFill>
                      <a:prstDash val="solid"/>
                      <a:round/>
                      <a:headEnd type="none" w="med" len="med"/>
                      <a:tailEnd type="none" w="med" len="med"/>
                    </a:lnB>
                  </a:tcPr>
                </a:tc>
                <a:tc>
                  <a:txBody>
                    <a:bodyPr/>
                    <a:lstStyle/>
                    <a:p>
                      <a:r>
                        <a:rPr kumimoji="0" lang="en-SG" sz="2800" b="1" i="0" u="none" strike="noStrike" kern="0" cap="none" spc="0" normalizeH="0" baseline="0" dirty="0">
                          <a:ln>
                            <a:noFill/>
                          </a:ln>
                          <a:solidFill>
                            <a:schemeClr val="tx1"/>
                          </a:solidFill>
                          <a:effectLst>
                            <a:outerShdw blurRad="38100" dist="38100" dir="2700000" algn="tl">
                              <a:srgbClr val="000000">
                                <a:alpha val="43137"/>
                              </a:srgbClr>
                            </a:outerShdw>
                          </a:effectLst>
                          <a:uLnTx/>
                          <a:uFillTx/>
                          <a:latin typeface="Arial Black" panose="020B0A04020102020204" pitchFamily="34" charset="0"/>
                          <a:ea typeface="+mn-ea"/>
                          <a:cs typeface="+mn-cs"/>
                          <a:sym typeface="Helvetica Neue Light"/>
                        </a:rPr>
                        <a:t>959</a:t>
                      </a:r>
                    </a:p>
                  </a:txBody>
                  <a:tcPr anchor="ctr">
                    <a:lnL w="28575" cap="flat" cmpd="sng" algn="ctr">
                      <a:solidFill>
                        <a:schemeClr val="accent1">
                          <a:lumMod val="50000"/>
                        </a:schemeClr>
                      </a:solidFill>
                      <a:prstDash val="solid"/>
                      <a:round/>
                      <a:headEnd type="none" w="med" len="med"/>
                      <a:tailEnd type="none" w="med" len="med"/>
                    </a:lnL>
                    <a:lnR w="28575" cap="flat" cmpd="sng" algn="ctr">
                      <a:solidFill>
                        <a:schemeClr val="accent1">
                          <a:lumMod val="50000"/>
                        </a:schemeClr>
                      </a:solidFill>
                      <a:prstDash val="solid"/>
                      <a:round/>
                      <a:headEnd type="none" w="med" len="med"/>
                      <a:tailEnd type="none" w="med" len="med"/>
                    </a:lnR>
                    <a:lnT w="28575" cap="flat" cmpd="sng" algn="ctr">
                      <a:solidFill>
                        <a:schemeClr val="accent1">
                          <a:lumMod val="50000"/>
                        </a:schemeClr>
                      </a:solidFill>
                      <a:prstDash val="solid"/>
                      <a:round/>
                      <a:headEnd type="none" w="med" len="med"/>
                      <a:tailEnd type="none" w="med" len="med"/>
                    </a:lnT>
                    <a:lnB w="28575" cap="flat" cmpd="sng" algn="ctr">
                      <a:solidFill>
                        <a:schemeClr val="accent1">
                          <a:lumMod val="50000"/>
                        </a:schemeClr>
                      </a:solidFill>
                      <a:prstDash val="solid"/>
                      <a:round/>
                      <a:headEnd type="none" w="med" len="med"/>
                      <a:tailEnd type="none" w="med" len="med"/>
                    </a:lnB>
                  </a:tcPr>
                </a:tc>
                <a:extLst>
                  <a:ext uri="{0D108BD9-81ED-4DB2-BD59-A6C34878D82A}">
                    <a16:rowId xmlns:a16="http://schemas.microsoft.com/office/drawing/2014/main" val="2512558933"/>
                  </a:ext>
                </a:extLst>
              </a:tr>
            </a:tbl>
          </a:graphicData>
        </a:graphic>
      </p:graphicFrame>
    </p:spTree>
  </p:cSld>
  <p:clrMapOvr>
    <a:masterClrMapping/>
  </p:clrMapOvr>
  <p:transition spd="slow">
    <p:wipe dir="d"/>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2" name="Table"/>
          <p:cNvGraphicFramePr/>
          <p:nvPr>
            <p:extLst>
              <p:ext uri="{D42A27DB-BD31-4B8C-83A1-F6EECF244321}">
                <p14:modId xmlns:p14="http://schemas.microsoft.com/office/powerpoint/2010/main" val="1584781469"/>
              </p:ext>
            </p:extLst>
          </p:nvPr>
        </p:nvGraphicFramePr>
        <p:xfrm>
          <a:off x="603993" y="593926"/>
          <a:ext cx="12120333" cy="8351124"/>
        </p:xfrm>
        <a:graphic>
          <a:graphicData uri="http://schemas.openxmlformats.org/drawingml/2006/table">
            <a:tbl>
              <a:tblPr firstRow="1" firstCol="1">
                <a:tableStyleId>{6E25E649-3F16-4E02-A733-19D2CDBF48F0}</a:tableStyleId>
              </a:tblPr>
              <a:tblGrid>
                <a:gridCol w="3246790">
                  <a:extLst>
                    <a:ext uri="{9D8B030D-6E8A-4147-A177-3AD203B41FA5}">
                      <a16:colId xmlns:a16="http://schemas.microsoft.com/office/drawing/2014/main" val="20000"/>
                    </a:ext>
                  </a:extLst>
                </a:gridCol>
                <a:gridCol w="2354684">
                  <a:extLst>
                    <a:ext uri="{9D8B030D-6E8A-4147-A177-3AD203B41FA5}">
                      <a16:colId xmlns:a16="http://schemas.microsoft.com/office/drawing/2014/main" val="20001"/>
                    </a:ext>
                  </a:extLst>
                </a:gridCol>
                <a:gridCol w="2912068">
                  <a:extLst>
                    <a:ext uri="{9D8B030D-6E8A-4147-A177-3AD203B41FA5}">
                      <a16:colId xmlns:a16="http://schemas.microsoft.com/office/drawing/2014/main" val="20002"/>
                    </a:ext>
                  </a:extLst>
                </a:gridCol>
                <a:gridCol w="3606791">
                  <a:extLst>
                    <a:ext uri="{9D8B030D-6E8A-4147-A177-3AD203B41FA5}">
                      <a16:colId xmlns:a16="http://schemas.microsoft.com/office/drawing/2014/main" val="20003"/>
                    </a:ext>
                  </a:extLst>
                </a:gridCol>
              </a:tblGrid>
              <a:tr h="839187">
                <a:tc>
                  <a:txBody>
                    <a:bodyPr/>
                    <a:lstStyle/>
                    <a:p>
                      <a:pPr defTabSz="914400">
                        <a:tabLst>
                          <a:tab pos="1181100" algn="l"/>
                        </a:tabLst>
                        <a:defRPr sz="1800">
                          <a:solidFill>
                            <a:srgbClr val="000000"/>
                          </a:solidFill>
                        </a:defRPr>
                      </a:pPr>
                      <a:r>
                        <a:rPr lang="en-SG" sz="3200" b="1" dirty="0">
                          <a:sym typeface="Helvetica Neue Medium"/>
                        </a:rPr>
                        <a:t>TORAH
</a:t>
                      </a:r>
                      <a:r>
                        <a:rPr lang="en-SG" sz="2400" b="1" dirty="0">
                          <a:solidFill>
                            <a:srgbClr val="0000CC"/>
                          </a:solidFill>
                          <a:sym typeface="Helvetica Neue Medium"/>
                        </a:rPr>
                        <a:t>(TO BE READ ONCE A YEAR)</a:t>
                      </a:r>
                      <a:endParaRPr lang="en-SG" sz="3200" b="1" dirty="0">
                        <a:solidFill>
                          <a:srgbClr val="0000CC"/>
                        </a:solidFill>
                        <a:sym typeface="Helvetica Neue Medium"/>
                      </a:endParaRPr>
                    </a:p>
                  </a:txBody>
                  <a:tcPr marL="137160" marR="137160" marT="137160" marB="13716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defTabSz="914400">
                        <a:tabLst>
                          <a:tab pos="1181100" algn="l"/>
                        </a:tabLst>
                        <a:defRPr sz="1800">
                          <a:solidFill>
                            <a:srgbClr val="000000"/>
                          </a:solidFill>
                        </a:defRPr>
                      </a:pPr>
                      <a:r>
                        <a:rPr lang="en-SG" sz="3200" b="1" dirty="0">
                          <a:sym typeface="Helvetica Neue Medium"/>
                        </a:rPr>
                        <a:t>WHO?</a:t>
                      </a:r>
                      <a:endParaRPr lang="en-SG" sz="3200" b="1" dirty="0">
                        <a:solidFill>
                          <a:srgbClr val="FFFFFF"/>
                        </a:solidFill>
                        <a:sym typeface="Helvetica Neue Medium"/>
                      </a:endParaRPr>
                    </a:p>
                  </a:txBody>
                  <a:tcPr marL="137160" marR="137160" marT="137160" marB="13716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defTabSz="914400">
                        <a:tabLst>
                          <a:tab pos="1181100" algn="l"/>
                        </a:tabLst>
                        <a:defRPr sz="1800">
                          <a:solidFill>
                            <a:srgbClr val="000000"/>
                          </a:solidFill>
                        </a:defRPr>
                      </a:pPr>
                      <a:r>
                        <a:rPr lang="en-SG" sz="3200" b="1" dirty="0">
                          <a:sym typeface="Helvetica Neue Medium"/>
                        </a:rPr>
                        <a:t>WHEN?</a:t>
                      </a:r>
                      <a:endParaRPr lang="en-SG" sz="3200" b="1" dirty="0">
                        <a:solidFill>
                          <a:srgbClr val="FFFFFF"/>
                        </a:solidFill>
                        <a:sym typeface="Helvetica Neue Medium"/>
                      </a:endParaRPr>
                    </a:p>
                  </a:txBody>
                  <a:tcPr marL="137160" marR="137160" marT="137160" marB="13716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defTabSz="914400">
                        <a:tabLst>
                          <a:tab pos="1181100" algn="l"/>
                        </a:tabLst>
                        <a:defRPr sz="1800">
                          <a:solidFill>
                            <a:srgbClr val="000000"/>
                          </a:solidFill>
                        </a:defRPr>
                      </a:pPr>
                      <a:r>
                        <a:rPr lang="en-SG" sz="3200" b="1" dirty="0">
                          <a:sym typeface="Helvetica Neue Medium"/>
                        </a:rPr>
                        <a:t>GOD'S PEOPLE</a:t>
                      </a:r>
                      <a:endParaRPr lang="en-SG" sz="3200" b="1" dirty="0">
                        <a:solidFill>
                          <a:srgbClr val="FFFFFF"/>
                        </a:solidFill>
                        <a:sym typeface="Helvetica Neue Medium"/>
                      </a:endParaRPr>
                    </a:p>
                  </a:txBody>
                  <a:tcPr marL="137160" marR="137160" marT="137160" marB="13716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10000"/>
                  </a:ext>
                </a:extLst>
              </a:tr>
              <a:tr h="1280061">
                <a:tc>
                  <a:txBody>
                    <a:bodyPr/>
                    <a:lstStyle/>
                    <a:p>
                      <a:pPr defTabSz="914400">
                        <a:tabLst>
                          <a:tab pos="1181100" algn="l"/>
                        </a:tabLst>
                        <a:defRPr sz="1800">
                          <a:solidFill>
                            <a:srgbClr val="000000"/>
                          </a:solidFill>
                        </a:defRPr>
                      </a:pPr>
                      <a:r>
                        <a:rPr lang="en-SG" sz="3200" b="1" dirty="0">
                          <a:sym typeface="Helvetica Neue Medium"/>
                        </a:rPr>
                        <a:t>GENESIS
</a:t>
                      </a:r>
                      <a:r>
                        <a:rPr lang="en-SG" sz="2400" b="1" kern="1200" dirty="0">
                          <a:solidFill>
                            <a:srgbClr val="0000CC"/>
                          </a:solidFill>
                          <a:latin typeface="+mn-lt"/>
                          <a:ea typeface="+mn-ea"/>
                          <a:cs typeface="+mn-cs"/>
                          <a:sym typeface="Helvetica Neue Medium"/>
                        </a:rPr>
                        <a:t>(BEGINNINGS)</a:t>
                      </a:r>
                    </a:p>
                  </a:txBody>
                  <a:tcPr marL="137160" marR="137160" marT="137160" marB="13716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defTabSz="914400">
                        <a:defRPr sz="1800"/>
                      </a:pPr>
                      <a:r>
                        <a:rPr sz="3200" b="1" dirty="0"/>
                        <a:t>Universal</a:t>
                      </a:r>
                    </a:p>
                  </a:txBody>
                  <a:tcPr marL="137160" marR="137160" marT="137160" marB="137160" anchor="ctr" horzOverflow="overflow">
                    <a:lnL w="28575" cap="flat" cmpd="sng" algn="ctr">
                      <a:solidFill>
                        <a:schemeClr val="tx1"/>
                      </a:solidFill>
                      <a:prstDash val="solid"/>
                      <a:round/>
                      <a:headEnd type="none" w="med" len="med"/>
                      <a:tailEnd type="none" w="med" len="med"/>
                    </a:lnL>
                    <a:lnR w="28575" cap="flat" cmpd="sng" algn="ctr">
                      <a:solidFill>
                        <a:schemeClr val="bg1">
                          <a:lumMod val="50000"/>
                          <a:lumOff val="50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bg1">
                          <a:lumMod val="50000"/>
                          <a:lumOff val="50000"/>
                        </a:schemeClr>
                      </a:solidFill>
                      <a:prstDash val="solid"/>
                      <a:round/>
                      <a:headEnd type="none" w="med" len="med"/>
                      <a:tailEnd type="none" w="med" len="med"/>
                    </a:lnB>
                  </a:tcPr>
                </a:tc>
                <a:tc>
                  <a:txBody>
                    <a:bodyPr/>
                    <a:lstStyle/>
                    <a:p>
                      <a:pPr algn="ctr" defTabSz="914400">
                        <a:defRPr sz="1800"/>
                      </a:pPr>
                      <a:r>
                        <a:rPr sz="3200" b="1" dirty="0"/>
                        <a:t>Centuries 
(Past)</a:t>
                      </a:r>
                    </a:p>
                  </a:txBody>
                  <a:tcPr marL="137160" marR="137160" marT="137160" marB="137160" anchor="ctr" horzOverflow="overflow">
                    <a:lnL w="28575" cap="flat" cmpd="sng" algn="ctr">
                      <a:solidFill>
                        <a:schemeClr val="bg1">
                          <a:lumMod val="50000"/>
                          <a:lumOff val="50000"/>
                        </a:schemeClr>
                      </a:solidFill>
                      <a:prstDash val="solid"/>
                      <a:round/>
                      <a:headEnd type="none" w="med" len="med"/>
                      <a:tailEnd type="none" w="med" len="med"/>
                    </a:lnL>
                    <a:lnR w="28575" cap="flat" cmpd="sng" algn="ctr">
                      <a:solidFill>
                        <a:schemeClr val="bg1">
                          <a:lumMod val="50000"/>
                          <a:lumOff val="50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bg1">
                          <a:lumMod val="50000"/>
                          <a:lumOff val="50000"/>
                        </a:schemeClr>
                      </a:solidFill>
                      <a:prstDash val="solid"/>
                      <a:round/>
                      <a:headEnd type="none" w="med" len="med"/>
                      <a:tailEnd type="none" w="med" len="med"/>
                    </a:lnB>
                  </a:tcPr>
                </a:tc>
                <a:tc>
                  <a:txBody>
                    <a:bodyPr/>
                    <a:lstStyle/>
                    <a:p>
                      <a:pPr algn="ctr" defTabSz="914400">
                        <a:defRPr sz="1800"/>
                      </a:pPr>
                      <a:r>
                        <a:rPr sz="3200" b="1" dirty="0"/>
                        <a:t>Waiting
(Gen 15)</a:t>
                      </a:r>
                    </a:p>
                  </a:txBody>
                  <a:tcPr marL="137160" marR="137160" marT="137160" marB="137160" anchor="ctr" horzOverflow="overflow">
                    <a:lnL w="28575" cap="flat" cmpd="sng" algn="ctr">
                      <a:solidFill>
                        <a:schemeClr val="bg1">
                          <a:lumMod val="50000"/>
                          <a:lumOff val="50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bg1">
                          <a:lumMod val="50000"/>
                          <a:lumOff val="50000"/>
                        </a:schemeClr>
                      </a:solidFill>
                      <a:prstDash val="solid"/>
                      <a:round/>
                      <a:headEnd type="none" w="med" len="med"/>
                      <a:tailEnd type="none" w="med" len="med"/>
                    </a:lnB>
                  </a:tcPr>
                </a:tc>
                <a:extLst>
                  <a:ext uri="{0D108BD9-81ED-4DB2-BD59-A6C34878D82A}">
                    <a16:rowId xmlns:a16="http://schemas.microsoft.com/office/drawing/2014/main" val="10001"/>
                  </a:ext>
                </a:extLst>
              </a:tr>
              <a:tr h="1280061">
                <a:tc>
                  <a:txBody>
                    <a:bodyPr/>
                    <a:lstStyle/>
                    <a:p>
                      <a:pPr defTabSz="914400">
                        <a:tabLst>
                          <a:tab pos="1181100" algn="l"/>
                        </a:tabLst>
                        <a:defRPr sz="1800">
                          <a:solidFill>
                            <a:srgbClr val="000000"/>
                          </a:solidFill>
                        </a:defRPr>
                      </a:pPr>
                      <a:r>
                        <a:rPr lang="en-SG" sz="3200" b="1" dirty="0">
                          <a:sym typeface="Helvetica Neue Medium"/>
                        </a:rPr>
                        <a:t>EXODUS
</a:t>
                      </a:r>
                      <a:r>
                        <a:rPr lang="en-SG" sz="2400" b="1" kern="1200" dirty="0">
                          <a:solidFill>
                            <a:srgbClr val="0000CC"/>
                          </a:solidFill>
                          <a:latin typeface="+mn-lt"/>
                          <a:ea typeface="+mn-ea"/>
                          <a:cs typeface="+mn-cs"/>
                          <a:sym typeface="Helvetica Neue Medium"/>
                        </a:rPr>
                        <a:t>(GOING OUT)</a:t>
                      </a:r>
                    </a:p>
                  </a:txBody>
                  <a:tcPr marL="137160" marR="137160" marT="137160" marB="13716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defTabSz="914400">
                        <a:defRPr sz="1800"/>
                      </a:pPr>
                      <a:r>
                        <a:rPr sz="3200" b="1" dirty="0"/>
                        <a:t>National</a:t>
                      </a:r>
                    </a:p>
                  </a:txBody>
                  <a:tcPr marL="137160" marR="137160" marT="137160" marB="137160" anchor="ctr" horzOverflow="overflow">
                    <a:lnL w="28575" cap="flat" cmpd="sng" algn="ctr">
                      <a:solidFill>
                        <a:schemeClr val="tx1"/>
                      </a:solidFill>
                      <a:prstDash val="solid"/>
                      <a:round/>
                      <a:headEnd type="none" w="med" len="med"/>
                      <a:tailEnd type="none" w="med" len="med"/>
                    </a:lnL>
                    <a:lnR w="28575" cap="flat" cmpd="sng" algn="ctr">
                      <a:solidFill>
                        <a:schemeClr val="bg1">
                          <a:lumMod val="50000"/>
                          <a:lumOff val="50000"/>
                        </a:schemeClr>
                      </a:solidFill>
                      <a:prstDash val="solid"/>
                      <a:round/>
                      <a:headEnd type="none" w="med" len="med"/>
                      <a:tailEnd type="none" w="med" len="med"/>
                    </a:lnR>
                    <a:lnT w="28575" cap="flat" cmpd="sng" algn="ctr">
                      <a:solidFill>
                        <a:schemeClr val="bg1">
                          <a:lumMod val="50000"/>
                          <a:lumOff val="50000"/>
                        </a:schemeClr>
                      </a:solidFill>
                      <a:prstDash val="solid"/>
                      <a:round/>
                      <a:headEnd type="none" w="med" len="med"/>
                      <a:tailEnd type="none" w="med" len="med"/>
                    </a:lnT>
                    <a:lnB w="28575" cap="flat" cmpd="sng" algn="ctr">
                      <a:solidFill>
                        <a:schemeClr val="bg1">
                          <a:lumMod val="50000"/>
                          <a:lumOff val="50000"/>
                        </a:schemeClr>
                      </a:solidFill>
                      <a:prstDash val="solid"/>
                      <a:round/>
                      <a:headEnd type="none" w="med" len="med"/>
                      <a:tailEnd type="none" w="med" len="med"/>
                    </a:lnB>
                  </a:tcPr>
                </a:tc>
                <a:tc>
                  <a:txBody>
                    <a:bodyPr/>
                    <a:lstStyle/>
                    <a:p>
                      <a:pPr algn="ctr" defTabSz="914400">
                        <a:defRPr sz="1800"/>
                      </a:pPr>
                      <a:r>
                        <a:rPr sz="3200" b="1" dirty="0"/>
                        <a:t>Years
(300)</a:t>
                      </a:r>
                    </a:p>
                  </a:txBody>
                  <a:tcPr marL="137160" marR="137160" marT="137160" marB="137160" anchor="ctr" horzOverflow="overflow">
                    <a:lnL w="28575" cap="flat" cmpd="sng" algn="ctr">
                      <a:solidFill>
                        <a:schemeClr val="bg1">
                          <a:lumMod val="50000"/>
                          <a:lumOff val="50000"/>
                        </a:schemeClr>
                      </a:solidFill>
                      <a:prstDash val="solid"/>
                      <a:round/>
                      <a:headEnd type="none" w="med" len="med"/>
                      <a:tailEnd type="none" w="med" len="med"/>
                    </a:lnL>
                    <a:lnR w="28575" cap="flat" cmpd="sng" algn="ctr">
                      <a:solidFill>
                        <a:schemeClr val="bg1">
                          <a:lumMod val="50000"/>
                          <a:lumOff val="50000"/>
                        </a:schemeClr>
                      </a:solidFill>
                      <a:prstDash val="solid"/>
                      <a:round/>
                      <a:headEnd type="none" w="med" len="med"/>
                      <a:tailEnd type="none" w="med" len="med"/>
                    </a:lnR>
                    <a:lnT w="28575" cap="flat" cmpd="sng" algn="ctr">
                      <a:solidFill>
                        <a:schemeClr val="bg1">
                          <a:lumMod val="50000"/>
                          <a:lumOff val="50000"/>
                        </a:schemeClr>
                      </a:solidFill>
                      <a:prstDash val="solid"/>
                      <a:round/>
                      <a:headEnd type="none" w="med" len="med"/>
                      <a:tailEnd type="none" w="med" len="med"/>
                    </a:lnT>
                    <a:lnB w="28575" cap="flat" cmpd="sng" algn="ctr">
                      <a:solidFill>
                        <a:schemeClr val="bg1">
                          <a:lumMod val="50000"/>
                          <a:lumOff val="50000"/>
                        </a:schemeClr>
                      </a:solidFill>
                      <a:prstDash val="solid"/>
                      <a:round/>
                      <a:headEnd type="none" w="med" len="med"/>
                      <a:tailEnd type="none" w="med" len="med"/>
                    </a:lnB>
                  </a:tcPr>
                </a:tc>
                <a:tc>
                  <a:txBody>
                    <a:bodyPr/>
                    <a:lstStyle/>
                    <a:p>
                      <a:pPr algn="ctr" defTabSz="914400">
                        <a:defRPr sz="1800"/>
                      </a:pPr>
                      <a:r>
                        <a:rPr sz="3200" b="1" dirty="0"/>
                        <a:t>Watching 
(For deliverer-Moses)</a:t>
                      </a:r>
                    </a:p>
                  </a:txBody>
                  <a:tcPr marL="137160" marR="137160" marT="137160" marB="137160" anchor="ctr" horzOverflow="overflow">
                    <a:lnL w="28575" cap="flat" cmpd="sng" algn="ctr">
                      <a:solidFill>
                        <a:schemeClr val="bg1">
                          <a:lumMod val="50000"/>
                          <a:lumOff val="50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bg1">
                          <a:lumMod val="50000"/>
                          <a:lumOff val="50000"/>
                        </a:schemeClr>
                      </a:solidFill>
                      <a:prstDash val="solid"/>
                      <a:round/>
                      <a:headEnd type="none" w="med" len="med"/>
                      <a:tailEnd type="none" w="med" len="med"/>
                    </a:lnT>
                    <a:lnB w="28575" cap="flat" cmpd="sng" algn="ctr">
                      <a:solidFill>
                        <a:schemeClr val="bg1">
                          <a:lumMod val="50000"/>
                          <a:lumOff val="50000"/>
                        </a:schemeClr>
                      </a:solidFill>
                      <a:prstDash val="solid"/>
                      <a:round/>
                      <a:headEnd type="none" w="med" len="med"/>
                      <a:tailEnd type="none" w="med" len="med"/>
                    </a:lnB>
                  </a:tcPr>
                </a:tc>
                <a:extLst>
                  <a:ext uri="{0D108BD9-81ED-4DB2-BD59-A6C34878D82A}">
                    <a16:rowId xmlns:a16="http://schemas.microsoft.com/office/drawing/2014/main" val="10002"/>
                  </a:ext>
                </a:extLst>
              </a:tr>
              <a:tr h="1280061">
                <a:tc>
                  <a:txBody>
                    <a:bodyPr/>
                    <a:lstStyle/>
                    <a:p>
                      <a:pPr defTabSz="914400">
                        <a:tabLst>
                          <a:tab pos="1181100" algn="l"/>
                        </a:tabLst>
                        <a:defRPr sz="1800">
                          <a:solidFill>
                            <a:srgbClr val="000000"/>
                          </a:solidFill>
                        </a:defRPr>
                      </a:pPr>
                      <a:r>
                        <a:rPr lang="en-SG" sz="3200" b="1" dirty="0">
                          <a:sym typeface="Helvetica Neue Medium"/>
                        </a:rPr>
                        <a:t>LEVITICUS 
</a:t>
                      </a:r>
                      <a:r>
                        <a:rPr lang="en-SG" sz="2400" b="1" kern="1200" dirty="0">
                          <a:solidFill>
                            <a:srgbClr val="0000CC"/>
                          </a:solidFill>
                          <a:latin typeface="+mn-lt"/>
                          <a:ea typeface="+mn-ea"/>
                          <a:cs typeface="+mn-cs"/>
                          <a:sym typeface="Helvetica Neue Medium"/>
                        </a:rPr>
                        <a:t>(LEVITES)</a:t>
                      </a:r>
                    </a:p>
                  </a:txBody>
                  <a:tcPr marL="137160" marR="137160" marT="137160" marB="13716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defTabSz="914400">
                        <a:defRPr sz="1800"/>
                      </a:pPr>
                      <a:r>
                        <a:rPr sz="3200" b="1" dirty="0"/>
                        <a:t>One tribe</a:t>
                      </a:r>
                    </a:p>
                  </a:txBody>
                  <a:tcPr marL="137160" marR="137160" marT="137160" marB="137160" anchor="ctr" horzOverflow="overflow">
                    <a:lnL w="28575" cap="flat" cmpd="sng" algn="ctr">
                      <a:solidFill>
                        <a:schemeClr val="tx1"/>
                      </a:solidFill>
                      <a:prstDash val="solid"/>
                      <a:round/>
                      <a:headEnd type="none" w="med" len="med"/>
                      <a:tailEnd type="none" w="med" len="med"/>
                    </a:lnL>
                    <a:lnR w="28575" cap="flat" cmpd="sng" algn="ctr">
                      <a:solidFill>
                        <a:schemeClr val="bg1">
                          <a:lumMod val="50000"/>
                          <a:lumOff val="50000"/>
                        </a:schemeClr>
                      </a:solidFill>
                      <a:prstDash val="solid"/>
                      <a:round/>
                      <a:headEnd type="none" w="med" len="med"/>
                      <a:tailEnd type="none" w="med" len="med"/>
                    </a:lnR>
                    <a:lnT w="28575" cap="flat" cmpd="sng" algn="ctr">
                      <a:solidFill>
                        <a:schemeClr val="bg1">
                          <a:lumMod val="50000"/>
                          <a:lumOff val="50000"/>
                        </a:schemeClr>
                      </a:solidFill>
                      <a:prstDash val="solid"/>
                      <a:round/>
                      <a:headEnd type="none" w="med" len="med"/>
                      <a:tailEnd type="none" w="med" len="med"/>
                    </a:lnT>
                    <a:lnB w="28575" cap="flat" cmpd="sng" algn="ctr">
                      <a:solidFill>
                        <a:schemeClr val="bg1">
                          <a:lumMod val="50000"/>
                          <a:lumOff val="50000"/>
                        </a:schemeClr>
                      </a:solidFill>
                      <a:prstDash val="solid"/>
                      <a:round/>
                      <a:headEnd type="none" w="med" len="med"/>
                      <a:tailEnd type="none" w="med" len="med"/>
                    </a:lnB>
                  </a:tcPr>
                </a:tc>
                <a:tc>
                  <a:txBody>
                    <a:bodyPr/>
                    <a:lstStyle/>
                    <a:p>
                      <a:pPr algn="ctr" defTabSz="914400">
                        <a:defRPr sz="1800"/>
                      </a:pPr>
                      <a:r>
                        <a:rPr sz="3200" b="1" dirty="0"/>
                        <a:t>Month
(1)</a:t>
                      </a:r>
                    </a:p>
                  </a:txBody>
                  <a:tcPr marL="137160" marR="137160" marT="137160" marB="137160" anchor="ctr" horzOverflow="overflow">
                    <a:lnL w="28575" cap="flat" cmpd="sng" algn="ctr">
                      <a:solidFill>
                        <a:schemeClr val="bg1">
                          <a:lumMod val="50000"/>
                          <a:lumOff val="50000"/>
                        </a:schemeClr>
                      </a:solidFill>
                      <a:prstDash val="solid"/>
                      <a:round/>
                      <a:headEnd type="none" w="med" len="med"/>
                      <a:tailEnd type="none" w="med" len="med"/>
                    </a:lnL>
                    <a:lnR w="28575" cap="flat" cmpd="sng" algn="ctr">
                      <a:solidFill>
                        <a:schemeClr val="bg1">
                          <a:lumMod val="50000"/>
                          <a:lumOff val="50000"/>
                        </a:schemeClr>
                      </a:solidFill>
                      <a:prstDash val="solid"/>
                      <a:round/>
                      <a:headEnd type="none" w="med" len="med"/>
                      <a:tailEnd type="none" w="med" len="med"/>
                    </a:lnR>
                    <a:lnT w="28575" cap="flat" cmpd="sng" algn="ctr">
                      <a:solidFill>
                        <a:schemeClr val="bg1">
                          <a:lumMod val="50000"/>
                          <a:lumOff val="50000"/>
                        </a:schemeClr>
                      </a:solidFill>
                      <a:prstDash val="solid"/>
                      <a:round/>
                      <a:headEnd type="none" w="med" len="med"/>
                      <a:tailEnd type="none" w="med" len="med"/>
                    </a:lnT>
                    <a:lnB w="28575" cap="flat" cmpd="sng" algn="ctr">
                      <a:solidFill>
                        <a:schemeClr val="bg1">
                          <a:lumMod val="50000"/>
                          <a:lumOff val="50000"/>
                        </a:schemeClr>
                      </a:solidFill>
                      <a:prstDash val="solid"/>
                      <a:round/>
                      <a:headEnd type="none" w="med" len="med"/>
                      <a:tailEnd type="none" w="med" len="med"/>
                    </a:lnB>
                  </a:tcPr>
                </a:tc>
                <a:tc>
                  <a:txBody>
                    <a:bodyPr/>
                    <a:lstStyle/>
                    <a:p>
                      <a:pPr algn="ctr" defTabSz="914400">
                        <a:defRPr sz="1800"/>
                      </a:pPr>
                      <a:r>
                        <a:rPr sz="3200" b="1" dirty="0"/>
                        <a:t>Worshipping</a:t>
                      </a:r>
                    </a:p>
                  </a:txBody>
                  <a:tcPr marL="137160" marR="137160" marT="137160" marB="137160" anchor="ctr" horzOverflow="overflow">
                    <a:lnL w="28575" cap="flat" cmpd="sng" algn="ctr">
                      <a:solidFill>
                        <a:schemeClr val="bg1">
                          <a:lumMod val="50000"/>
                          <a:lumOff val="50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bg1">
                          <a:lumMod val="50000"/>
                          <a:lumOff val="50000"/>
                        </a:schemeClr>
                      </a:solidFill>
                      <a:prstDash val="solid"/>
                      <a:round/>
                      <a:headEnd type="none" w="med" len="med"/>
                      <a:tailEnd type="none" w="med" len="med"/>
                    </a:lnT>
                    <a:lnB w="28575" cap="flat" cmpd="sng" algn="ctr">
                      <a:solidFill>
                        <a:schemeClr val="bg1">
                          <a:lumMod val="50000"/>
                          <a:lumOff val="50000"/>
                        </a:schemeClr>
                      </a:solidFill>
                      <a:prstDash val="solid"/>
                      <a:round/>
                      <a:headEnd type="none" w="med" len="med"/>
                      <a:tailEnd type="none" w="med" len="med"/>
                    </a:lnB>
                  </a:tcPr>
                </a:tc>
                <a:extLst>
                  <a:ext uri="{0D108BD9-81ED-4DB2-BD59-A6C34878D82A}">
                    <a16:rowId xmlns:a16="http://schemas.microsoft.com/office/drawing/2014/main" val="10003"/>
                  </a:ext>
                </a:extLst>
              </a:tr>
              <a:tr h="1280061">
                <a:tc>
                  <a:txBody>
                    <a:bodyPr/>
                    <a:lstStyle/>
                    <a:p>
                      <a:pPr defTabSz="914400">
                        <a:tabLst>
                          <a:tab pos="1181100" algn="l"/>
                        </a:tabLst>
                        <a:defRPr sz="1800">
                          <a:solidFill>
                            <a:srgbClr val="000000"/>
                          </a:solidFill>
                        </a:defRPr>
                      </a:pPr>
                      <a:r>
                        <a:rPr lang="en-SG" sz="3200" b="1" dirty="0">
                          <a:sym typeface="Helvetica Neue Medium"/>
                        </a:rPr>
                        <a:t>NUMBERS
</a:t>
                      </a:r>
                      <a:r>
                        <a:rPr lang="en-SG" sz="2400" b="1" kern="1200" dirty="0">
                          <a:solidFill>
                            <a:srgbClr val="0000CC"/>
                          </a:solidFill>
                          <a:latin typeface="+mn-lt"/>
                          <a:ea typeface="+mn-ea"/>
                          <a:cs typeface="+mn-cs"/>
                          <a:sym typeface="Helvetica Neue Medium"/>
                        </a:rPr>
                        <a:t>(STATISTICS)</a:t>
                      </a:r>
                    </a:p>
                  </a:txBody>
                  <a:tcPr marL="137160" marR="137160" marT="137160" marB="13716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defTabSz="914400">
                        <a:defRPr sz="1800"/>
                      </a:pPr>
                      <a:r>
                        <a:rPr sz="3200" b="1" dirty="0"/>
                        <a:t>National</a:t>
                      </a:r>
                    </a:p>
                  </a:txBody>
                  <a:tcPr marL="137160" marR="137160" marT="137160" marB="137160" anchor="ctr" horzOverflow="overflow">
                    <a:lnL w="28575" cap="flat" cmpd="sng" algn="ctr">
                      <a:solidFill>
                        <a:schemeClr val="tx1"/>
                      </a:solidFill>
                      <a:prstDash val="solid"/>
                      <a:round/>
                      <a:headEnd type="none" w="med" len="med"/>
                      <a:tailEnd type="none" w="med" len="med"/>
                    </a:lnL>
                    <a:lnR w="28575" cap="flat" cmpd="sng" algn="ctr">
                      <a:solidFill>
                        <a:schemeClr val="bg1">
                          <a:lumMod val="50000"/>
                          <a:lumOff val="50000"/>
                        </a:schemeClr>
                      </a:solidFill>
                      <a:prstDash val="solid"/>
                      <a:round/>
                      <a:headEnd type="none" w="med" len="med"/>
                      <a:tailEnd type="none" w="med" len="med"/>
                    </a:lnR>
                    <a:lnT w="28575" cap="flat" cmpd="sng" algn="ctr">
                      <a:solidFill>
                        <a:schemeClr val="bg1">
                          <a:lumMod val="50000"/>
                          <a:lumOff val="50000"/>
                        </a:schemeClr>
                      </a:solidFill>
                      <a:prstDash val="solid"/>
                      <a:round/>
                      <a:headEnd type="none" w="med" len="med"/>
                      <a:tailEnd type="none" w="med" len="med"/>
                    </a:lnT>
                    <a:lnB w="28575" cap="flat" cmpd="sng" algn="ctr">
                      <a:solidFill>
                        <a:schemeClr val="bg1">
                          <a:lumMod val="50000"/>
                          <a:lumOff val="50000"/>
                        </a:schemeClr>
                      </a:solidFill>
                      <a:prstDash val="solid"/>
                      <a:round/>
                      <a:headEnd type="none" w="med" len="med"/>
                      <a:tailEnd type="none" w="med" len="med"/>
                    </a:lnB>
                  </a:tcPr>
                </a:tc>
                <a:tc>
                  <a:txBody>
                    <a:bodyPr/>
                    <a:lstStyle/>
                    <a:p>
                      <a:pPr algn="ctr" defTabSz="914400">
                        <a:defRPr sz="1800"/>
                      </a:pPr>
                      <a:r>
                        <a:rPr sz="3200" b="1" dirty="0"/>
                        <a:t>Years
(40)</a:t>
                      </a:r>
                    </a:p>
                  </a:txBody>
                  <a:tcPr marL="137160" marR="137160" marT="137160" marB="137160" anchor="ctr" horzOverflow="overflow">
                    <a:lnL w="28575" cap="flat" cmpd="sng" algn="ctr">
                      <a:solidFill>
                        <a:schemeClr val="bg1">
                          <a:lumMod val="50000"/>
                          <a:lumOff val="50000"/>
                        </a:schemeClr>
                      </a:solidFill>
                      <a:prstDash val="solid"/>
                      <a:round/>
                      <a:headEnd type="none" w="med" len="med"/>
                      <a:tailEnd type="none" w="med" len="med"/>
                    </a:lnL>
                    <a:lnR w="28575" cap="flat" cmpd="sng" algn="ctr">
                      <a:solidFill>
                        <a:schemeClr val="bg1">
                          <a:lumMod val="50000"/>
                          <a:lumOff val="50000"/>
                        </a:schemeClr>
                      </a:solidFill>
                      <a:prstDash val="solid"/>
                      <a:round/>
                      <a:headEnd type="none" w="med" len="med"/>
                      <a:tailEnd type="none" w="med" len="med"/>
                    </a:lnR>
                    <a:lnT w="28575" cap="flat" cmpd="sng" algn="ctr">
                      <a:solidFill>
                        <a:schemeClr val="bg1">
                          <a:lumMod val="50000"/>
                          <a:lumOff val="50000"/>
                        </a:schemeClr>
                      </a:solidFill>
                      <a:prstDash val="solid"/>
                      <a:round/>
                      <a:headEnd type="none" w="med" len="med"/>
                      <a:tailEnd type="none" w="med" len="med"/>
                    </a:lnT>
                    <a:lnB w="28575" cap="flat" cmpd="sng" algn="ctr">
                      <a:solidFill>
                        <a:schemeClr val="bg1">
                          <a:lumMod val="50000"/>
                          <a:lumOff val="50000"/>
                        </a:schemeClr>
                      </a:solidFill>
                      <a:prstDash val="solid"/>
                      <a:round/>
                      <a:headEnd type="none" w="med" len="med"/>
                      <a:tailEnd type="none" w="med" len="med"/>
                    </a:lnB>
                  </a:tcPr>
                </a:tc>
                <a:tc>
                  <a:txBody>
                    <a:bodyPr/>
                    <a:lstStyle/>
                    <a:p>
                      <a:pPr algn="ctr" defTabSz="914400">
                        <a:defRPr sz="1800"/>
                      </a:pPr>
                      <a:r>
                        <a:rPr sz="3200" b="1" dirty="0"/>
                        <a:t>Warring
(Mobilisation)</a:t>
                      </a:r>
                    </a:p>
                  </a:txBody>
                  <a:tcPr marL="137160" marR="137160" marT="137160" marB="137160" anchor="ctr" horzOverflow="overflow">
                    <a:lnL w="28575" cap="flat" cmpd="sng" algn="ctr">
                      <a:solidFill>
                        <a:schemeClr val="bg1">
                          <a:lumMod val="50000"/>
                          <a:lumOff val="50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bg1">
                          <a:lumMod val="50000"/>
                          <a:lumOff val="50000"/>
                        </a:schemeClr>
                      </a:solidFill>
                      <a:prstDash val="solid"/>
                      <a:round/>
                      <a:headEnd type="none" w="med" len="med"/>
                      <a:tailEnd type="none" w="med" len="med"/>
                    </a:lnT>
                    <a:lnB w="28575" cap="flat" cmpd="sng" algn="ctr">
                      <a:solidFill>
                        <a:schemeClr val="bg1">
                          <a:lumMod val="50000"/>
                          <a:lumOff val="50000"/>
                        </a:schemeClr>
                      </a:solidFill>
                      <a:prstDash val="solid"/>
                      <a:round/>
                      <a:headEnd type="none" w="med" len="med"/>
                      <a:tailEnd type="none" w="med" len="med"/>
                    </a:lnB>
                  </a:tcPr>
                </a:tc>
                <a:extLst>
                  <a:ext uri="{0D108BD9-81ED-4DB2-BD59-A6C34878D82A}">
                    <a16:rowId xmlns:a16="http://schemas.microsoft.com/office/drawing/2014/main" val="10004"/>
                  </a:ext>
                </a:extLst>
              </a:tr>
              <a:tr h="1280061">
                <a:tc>
                  <a:txBody>
                    <a:bodyPr/>
                    <a:lstStyle/>
                    <a:p>
                      <a:pPr defTabSz="914400">
                        <a:tabLst>
                          <a:tab pos="1181100" algn="l"/>
                        </a:tabLst>
                        <a:defRPr sz="1800">
                          <a:solidFill>
                            <a:srgbClr val="000000"/>
                          </a:solidFill>
                        </a:defRPr>
                      </a:pPr>
                      <a:r>
                        <a:rPr lang="en-SG" sz="3200" b="1" dirty="0">
                          <a:sym typeface="Helvetica Neue Medium"/>
                        </a:rPr>
                        <a:t>DEUTERONOMY
</a:t>
                      </a:r>
                      <a:r>
                        <a:rPr lang="en-SG" sz="2400" b="1" kern="1200" dirty="0">
                          <a:solidFill>
                            <a:srgbClr val="0000CC"/>
                          </a:solidFill>
                          <a:latin typeface="+mn-lt"/>
                          <a:ea typeface="+mn-ea"/>
                          <a:cs typeface="+mn-cs"/>
                          <a:sym typeface="Helvetica Neue Medium"/>
                        </a:rPr>
                        <a:t>(2ND LAW)</a:t>
                      </a:r>
                    </a:p>
                  </a:txBody>
                  <a:tcPr marL="137160" marR="137160" marT="137160" marB="13716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defTabSz="914400">
                        <a:defRPr sz="1800"/>
                      </a:pPr>
                      <a:r>
                        <a:rPr sz="3200" b="1" dirty="0"/>
                        <a:t>Universal </a:t>
                      </a:r>
                    </a:p>
                  </a:txBody>
                  <a:tcPr marL="137160" marR="137160" marT="137160" marB="137160" anchor="ctr" horzOverflow="overflow">
                    <a:lnL w="28575" cap="flat" cmpd="sng" algn="ctr">
                      <a:solidFill>
                        <a:schemeClr val="tx1"/>
                      </a:solidFill>
                      <a:prstDash val="solid"/>
                      <a:round/>
                      <a:headEnd type="none" w="med" len="med"/>
                      <a:tailEnd type="none" w="med" len="med"/>
                    </a:lnL>
                    <a:lnR w="28575" cap="flat" cmpd="sng" algn="ctr">
                      <a:solidFill>
                        <a:schemeClr val="bg1">
                          <a:lumMod val="50000"/>
                          <a:lumOff val="50000"/>
                        </a:schemeClr>
                      </a:solidFill>
                      <a:prstDash val="solid"/>
                      <a:round/>
                      <a:headEnd type="none" w="med" len="med"/>
                      <a:tailEnd type="none" w="med" len="med"/>
                    </a:lnR>
                    <a:lnT w="28575" cap="flat" cmpd="sng" algn="ctr">
                      <a:solidFill>
                        <a:schemeClr val="bg1">
                          <a:lumMod val="50000"/>
                          <a:lumOff val="50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defTabSz="914400">
                        <a:defRPr sz="1800"/>
                      </a:pPr>
                      <a:r>
                        <a:rPr sz="3200" b="1" dirty="0"/>
                        <a:t>Centuries 
(Future)</a:t>
                      </a:r>
                    </a:p>
                  </a:txBody>
                  <a:tcPr marL="137160" marR="137160" marT="137160" marB="137160" anchor="ctr" horzOverflow="overflow">
                    <a:lnL w="28575" cap="flat" cmpd="sng" algn="ctr">
                      <a:solidFill>
                        <a:schemeClr val="bg1">
                          <a:lumMod val="50000"/>
                          <a:lumOff val="50000"/>
                        </a:schemeClr>
                      </a:solidFill>
                      <a:prstDash val="solid"/>
                      <a:round/>
                      <a:headEnd type="none" w="med" len="med"/>
                      <a:tailEnd type="none" w="med" len="med"/>
                    </a:lnL>
                    <a:lnR w="28575" cap="flat" cmpd="sng" algn="ctr">
                      <a:solidFill>
                        <a:schemeClr val="bg1">
                          <a:lumMod val="50000"/>
                          <a:lumOff val="50000"/>
                        </a:schemeClr>
                      </a:solidFill>
                      <a:prstDash val="solid"/>
                      <a:round/>
                      <a:headEnd type="none" w="med" len="med"/>
                      <a:tailEnd type="none" w="med" len="med"/>
                    </a:lnR>
                    <a:lnT w="28575" cap="flat" cmpd="sng" algn="ctr">
                      <a:solidFill>
                        <a:schemeClr val="bg1">
                          <a:lumMod val="50000"/>
                          <a:lumOff val="50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defTabSz="914400">
                        <a:defRPr sz="1800"/>
                      </a:pPr>
                      <a:r>
                        <a:rPr sz="3200" b="1" dirty="0"/>
                        <a:t>Wandering</a:t>
                      </a:r>
                    </a:p>
                  </a:txBody>
                  <a:tcPr marL="137160" marR="137160" marT="137160" marB="137160" anchor="ctr" horzOverflow="overflow">
                    <a:lnL w="28575" cap="flat" cmpd="sng" algn="ctr">
                      <a:solidFill>
                        <a:schemeClr val="bg1">
                          <a:lumMod val="50000"/>
                          <a:lumOff val="50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bg1">
                          <a:lumMod val="50000"/>
                          <a:lumOff val="50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Tree>
  </p:cSld>
  <p:clrMapOvr>
    <a:masterClrMapping/>
  </p:clrMapOvr>
  <p:transition spd="slow">
    <p:wipe dir="d"/>
  </p:transition>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3000"/>
            <a:lum/>
          </a:blip>
          <a:srcRect/>
          <a:stretch>
            <a:fillRect l="-17000" r="-17000"/>
          </a:stretch>
        </a:blipFill>
        <a:effectLst/>
      </p:bgPr>
    </p:bg>
    <p:spTree>
      <p:nvGrpSpPr>
        <p:cNvPr id="1" name=""/>
        <p:cNvGrpSpPr/>
        <p:nvPr/>
      </p:nvGrpSpPr>
      <p:grpSpPr>
        <a:xfrm>
          <a:off x="0" y="0"/>
          <a:ext cx="0" cy="0"/>
          <a:chOff x="0" y="0"/>
          <a:chExt cx="0" cy="0"/>
        </a:xfrm>
      </p:grpSpPr>
      <p:sp>
        <p:nvSpPr>
          <p:cNvPr id="139" name="The Books"/>
          <p:cNvSpPr txBox="1">
            <a:spLocks noGrp="1"/>
          </p:cNvSpPr>
          <p:nvPr>
            <p:ph type="title"/>
          </p:nvPr>
        </p:nvSpPr>
        <p:spPr>
          <a:xfrm>
            <a:off x="975505" y="-349605"/>
            <a:ext cx="11099800" cy="2159000"/>
          </a:xfrm>
          <a:prstGeom prst="rect">
            <a:avLst/>
          </a:prstGeom>
        </p:spPr>
        <p:txBody>
          <a:bodyPr>
            <a:normAutofit/>
          </a:bodyPr>
          <a:lstStyle/>
          <a:p>
            <a:r>
              <a:rPr lang="en-SG" sz="5400" b="1" dirty="0">
                <a:latin typeface="Arial" panose="020B0604020202020204" pitchFamily="34" charset="0"/>
                <a:cs typeface="Arial" panose="020B0604020202020204" pitchFamily="34" charset="0"/>
                <a:sym typeface="Helvetica Neue"/>
              </a:rPr>
              <a:t>THE BOOKS</a:t>
            </a:r>
          </a:p>
        </p:txBody>
      </p:sp>
      <p:graphicFrame>
        <p:nvGraphicFramePr>
          <p:cNvPr id="4" name="Table 3">
            <a:extLst>
              <a:ext uri="{FF2B5EF4-FFF2-40B4-BE49-F238E27FC236}">
                <a16:creationId xmlns:a16="http://schemas.microsoft.com/office/drawing/2014/main" id="{81DDAFB0-A383-4CD7-A57B-24176D6959CE}"/>
              </a:ext>
            </a:extLst>
          </p:cNvPr>
          <p:cNvGraphicFramePr>
            <a:graphicFrameLocks noGrp="1"/>
          </p:cNvGraphicFramePr>
          <p:nvPr>
            <p:extLst>
              <p:ext uri="{D42A27DB-BD31-4B8C-83A1-F6EECF244321}">
                <p14:modId xmlns:p14="http://schemas.microsoft.com/office/powerpoint/2010/main" val="760312691"/>
              </p:ext>
            </p:extLst>
          </p:nvPr>
        </p:nvGraphicFramePr>
        <p:xfrm>
          <a:off x="636837" y="1410150"/>
          <a:ext cx="11777136" cy="7647388"/>
        </p:xfrm>
        <a:graphic>
          <a:graphicData uri="http://schemas.openxmlformats.org/drawingml/2006/table">
            <a:tbl>
              <a:tblPr firstRow="1" bandRow="1">
                <a:tableStyleId>{5940675A-B579-460E-94D1-54222C63F5DA}</a:tableStyleId>
              </a:tblPr>
              <a:tblGrid>
                <a:gridCol w="1122389">
                  <a:extLst>
                    <a:ext uri="{9D8B030D-6E8A-4147-A177-3AD203B41FA5}">
                      <a16:colId xmlns:a16="http://schemas.microsoft.com/office/drawing/2014/main" val="1721745339"/>
                    </a:ext>
                  </a:extLst>
                </a:gridCol>
                <a:gridCol w="211242">
                  <a:extLst>
                    <a:ext uri="{9D8B030D-6E8A-4147-A177-3AD203B41FA5}">
                      <a16:colId xmlns:a16="http://schemas.microsoft.com/office/drawing/2014/main" val="1073026607"/>
                    </a:ext>
                  </a:extLst>
                </a:gridCol>
                <a:gridCol w="6632619">
                  <a:extLst>
                    <a:ext uri="{9D8B030D-6E8A-4147-A177-3AD203B41FA5}">
                      <a16:colId xmlns:a16="http://schemas.microsoft.com/office/drawing/2014/main" val="1547884501"/>
                    </a:ext>
                  </a:extLst>
                </a:gridCol>
                <a:gridCol w="650243">
                  <a:extLst>
                    <a:ext uri="{9D8B030D-6E8A-4147-A177-3AD203B41FA5}">
                      <a16:colId xmlns:a16="http://schemas.microsoft.com/office/drawing/2014/main" val="672933321"/>
                    </a:ext>
                  </a:extLst>
                </a:gridCol>
                <a:gridCol w="1550505">
                  <a:extLst>
                    <a:ext uri="{9D8B030D-6E8A-4147-A177-3AD203B41FA5}">
                      <a16:colId xmlns:a16="http://schemas.microsoft.com/office/drawing/2014/main" val="3838714875"/>
                    </a:ext>
                  </a:extLst>
                </a:gridCol>
                <a:gridCol w="1610138">
                  <a:extLst>
                    <a:ext uri="{9D8B030D-6E8A-4147-A177-3AD203B41FA5}">
                      <a16:colId xmlns:a16="http://schemas.microsoft.com/office/drawing/2014/main" val="1822701502"/>
                    </a:ext>
                  </a:extLst>
                </a:gridCol>
              </a:tblGrid>
              <a:tr h="546242">
                <a:tc gridSpan="2">
                  <a:txBody>
                    <a:bodyPr/>
                    <a:lstStyle/>
                    <a:p>
                      <a:pPr algn="ctr"/>
                      <a:r>
                        <a:rPr kumimoji="0" lang="en-SG" sz="2800" b="1" i="0" u="none" strike="noStrike" kern="0" cap="none" spc="0" normalizeH="0" baseline="0" noProof="0" dirty="0">
                          <a:ln>
                            <a:noFill/>
                          </a:ln>
                          <a:solidFill>
                            <a:srgbClr val="000000"/>
                          </a:solidFill>
                          <a:effectLst/>
                          <a:uLnTx/>
                          <a:uFillTx/>
                          <a:latin typeface="Arial Black" panose="020B0A04020102020204" pitchFamily="34" charset="0"/>
                          <a:sym typeface="Helvetica Neue"/>
                        </a:rPr>
                        <a:t>Order</a:t>
                      </a:r>
                      <a:endParaRPr lang="en-SG" sz="1800" b="1" dirty="0">
                        <a:latin typeface="Arial Black" panose="020B0A04020102020204" pitchFamily="34" charset="0"/>
                      </a:endParaRPr>
                    </a:p>
                  </a:txBody>
                  <a:tcPr>
                    <a:lnL w="28575" cap="flat" cmpd="sng" algn="ctr">
                      <a:solidFill>
                        <a:schemeClr val="accent1">
                          <a:lumMod val="50000"/>
                        </a:schemeClr>
                      </a:solidFill>
                      <a:prstDash val="solid"/>
                      <a:round/>
                      <a:headEnd type="none" w="med" len="med"/>
                      <a:tailEnd type="none" w="med" len="med"/>
                    </a:lnL>
                    <a:lnR w="28575" cap="flat" cmpd="sng" algn="ctr">
                      <a:solidFill>
                        <a:schemeClr val="accent1">
                          <a:lumMod val="50000"/>
                        </a:schemeClr>
                      </a:solidFill>
                      <a:prstDash val="solid"/>
                      <a:round/>
                      <a:headEnd type="none" w="med" len="med"/>
                      <a:tailEnd type="none" w="med" len="med"/>
                    </a:lnR>
                    <a:lnT w="28575" cap="flat" cmpd="sng" algn="ctr">
                      <a:solidFill>
                        <a:schemeClr val="accent1">
                          <a:lumMod val="50000"/>
                        </a:schemeClr>
                      </a:solidFill>
                      <a:prstDash val="solid"/>
                      <a:round/>
                      <a:headEnd type="none" w="med" len="med"/>
                      <a:tailEnd type="none" w="med" len="med"/>
                    </a:lnT>
                    <a:lnB w="28575" cap="flat" cmpd="sng" algn="ctr">
                      <a:solidFill>
                        <a:schemeClr val="accent1">
                          <a:lumMod val="50000"/>
                        </a:schemeClr>
                      </a:solidFill>
                      <a:prstDash val="solid"/>
                      <a:round/>
                      <a:headEnd type="none" w="med" len="med"/>
                      <a:tailEnd type="none" w="med" len="med"/>
                    </a:lnB>
                  </a:tcPr>
                </a:tc>
                <a:tc hMerge="1">
                  <a:txBody>
                    <a:bodyPr/>
                    <a:lstStyle/>
                    <a:p>
                      <a:pPr algn="ctr"/>
                      <a:r>
                        <a:rPr kumimoji="0" lang="en-SG" sz="2800" b="1" i="0" u="none" strike="noStrike" kern="0" cap="none" spc="0" normalizeH="0" baseline="0" noProof="0" dirty="0">
                          <a:ln>
                            <a:noFill/>
                          </a:ln>
                          <a:solidFill>
                            <a:srgbClr val="000000"/>
                          </a:solidFill>
                          <a:effectLst/>
                          <a:uLnTx/>
                          <a:uFillTx/>
                          <a:latin typeface="Arial Black" panose="020B0A04020102020204" pitchFamily="34" charset="0"/>
                          <a:sym typeface="Helvetica Neue"/>
                        </a:rPr>
                        <a:t>Book Title(s)</a:t>
                      </a:r>
                      <a:endParaRPr lang="en-SG" sz="1800" b="1" dirty="0">
                        <a:latin typeface="Arial Black" panose="020B0A04020102020204" pitchFamily="34" charset="0"/>
                      </a:endParaRPr>
                    </a:p>
                  </a:txBody>
                  <a:tcPr>
                    <a:lnL w="28575" cap="flat" cmpd="sng" algn="ctr">
                      <a:solidFill>
                        <a:schemeClr val="accent1">
                          <a:lumMod val="50000"/>
                        </a:schemeClr>
                      </a:solidFill>
                      <a:prstDash val="solid"/>
                      <a:round/>
                      <a:headEnd type="none" w="med" len="med"/>
                      <a:tailEnd type="none" w="med" len="med"/>
                    </a:lnL>
                    <a:lnR w="28575" cap="flat" cmpd="sng" algn="ctr">
                      <a:solidFill>
                        <a:schemeClr val="accent1">
                          <a:lumMod val="50000"/>
                        </a:schemeClr>
                      </a:solidFill>
                      <a:prstDash val="solid"/>
                      <a:round/>
                      <a:headEnd type="none" w="med" len="med"/>
                      <a:tailEnd type="none" w="med" len="med"/>
                    </a:lnR>
                    <a:lnT w="28575" cap="flat" cmpd="sng" algn="ctr">
                      <a:solidFill>
                        <a:schemeClr val="accent1">
                          <a:lumMod val="50000"/>
                        </a:schemeClr>
                      </a:solidFill>
                      <a:prstDash val="solid"/>
                      <a:round/>
                      <a:headEnd type="none" w="med" len="med"/>
                      <a:tailEnd type="none" w="med" len="med"/>
                    </a:lnT>
                    <a:lnB w="28575" cap="flat" cmpd="sng" algn="ctr">
                      <a:solidFill>
                        <a:schemeClr val="accent1">
                          <a:lumMod val="50000"/>
                        </a:schemeClr>
                      </a:solidFill>
                      <a:prstDash val="solid"/>
                      <a:round/>
                      <a:headEnd type="none" w="med" len="med"/>
                      <a:tailEnd type="none" w="med" len="med"/>
                    </a:lnB>
                  </a:tcPr>
                </a:tc>
                <a:tc>
                  <a:txBody>
                    <a:bodyPr/>
                    <a:lstStyle/>
                    <a:p>
                      <a:pPr algn="ctr"/>
                      <a:r>
                        <a:rPr kumimoji="0" lang="en-SG" sz="2800" b="1" i="0" u="none" strike="noStrike" kern="0" cap="none" spc="0" normalizeH="0" baseline="0" noProof="0" dirty="0">
                          <a:ln>
                            <a:noFill/>
                          </a:ln>
                          <a:solidFill>
                            <a:srgbClr val="000000"/>
                          </a:solidFill>
                          <a:effectLst/>
                          <a:uLnTx/>
                          <a:uFillTx/>
                          <a:latin typeface="Arial Black" panose="020B0A04020102020204" pitchFamily="34" charset="0"/>
                          <a:sym typeface="Helvetica Neue"/>
                        </a:rPr>
                        <a:t>Book Title(s)</a:t>
                      </a:r>
                      <a:endParaRPr lang="en-SG" sz="1800" b="1" dirty="0">
                        <a:latin typeface="Arial Black" panose="020B0A04020102020204" pitchFamily="34" charset="0"/>
                      </a:endParaRPr>
                    </a:p>
                  </a:txBody>
                  <a:tcPr>
                    <a:lnL w="28575" cap="flat" cmpd="sng" algn="ctr">
                      <a:solidFill>
                        <a:schemeClr val="accent1">
                          <a:lumMod val="50000"/>
                        </a:schemeClr>
                      </a:solidFill>
                      <a:prstDash val="solid"/>
                      <a:round/>
                      <a:headEnd type="none" w="med" len="med"/>
                      <a:tailEnd type="none" w="med" len="med"/>
                    </a:lnL>
                    <a:lnR w="28575" cap="flat" cmpd="sng" algn="ctr">
                      <a:solidFill>
                        <a:schemeClr val="accent1">
                          <a:lumMod val="50000"/>
                        </a:schemeClr>
                      </a:solidFill>
                      <a:prstDash val="solid"/>
                      <a:round/>
                      <a:headEnd type="none" w="med" len="med"/>
                      <a:tailEnd type="none" w="med" len="med"/>
                    </a:lnR>
                    <a:lnT w="28575" cap="flat" cmpd="sng" algn="ctr">
                      <a:solidFill>
                        <a:schemeClr val="accent1">
                          <a:lumMod val="50000"/>
                        </a:schemeClr>
                      </a:solidFill>
                      <a:prstDash val="solid"/>
                      <a:round/>
                      <a:headEnd type="none" w="med" len="med"/>
                      <a:tailEnd type="none" w="med" len="med"/>
                    </a:lnT>
                    <a:lnB w="28575" cap="flat" cmpd="sng" algn="ctr">
                      <a:solidFill>
                        <a:schemeClr val="accent1">
                          <a:lumMod val="50000"/>
                        </a:schemeClr>
                      </a:solidFill>
                      <a:prstDash val="solid"/>
                      <a:round/>
                      <a:headEnd type="none" w="med" len="med"/>
                      <a:tailEnd type="none" w="med" len="med"/>
                    </a:lnB>
                  </a:tcPr>
                </a:tc>
                <a:tc gridSpan="2">
                  <a:txBody>
                    <a:bodyPr/>
                    <a:lstStyle/>
                    <a:p>
                      <a:pPr algn="ctr"/>
                      <a:r>
                        <a:rPr kumimoji="0" lang="en-SG" sz="2800" b="1" i="0" u="none" strike="noStrike" kern="0" cap="none" spc="0" normalizeH="0" baseline="0" noProof="0" dirty="0">
                          <a:ln>
                            <a:noFill/>
                          </a:ln>
                          <a:solidFill>
                            <a:srgbClr val="000000"/>
                          </a:solidFill>
                          <a:effectLst/>
                          <a:uLnTx/>
                          <a:uFillTx/>
                          <a:latin typeface="Arial Black" panose="020B0A04020102020204" pitchFamily="34" charset="0"/>
                          <a:sym typeface="Helvetica Neue"/>
                        </a:rPr>
                        <a:t>Chapters</a:t>
                      </a:r>
                      <a:endParaRPr lang="en-SG" sz="1800" b="1" dirty="0">
                        <a:latin typeface="Arial Black" panose="020B0A04020102020204" pitchFamily="34" charset="0"/>
                      </a:endParaRPr>
                    </a:p>
                  </a:txBody>
                  <a:tcPr>
                    <a:lnL w="28575" cap="flat" cmpd="sng" algn="ctr">
                      <a:solidFill>
                        <a:schemeClr val="accent1">
                          <a:lumMod val="50000"/>
                        </a:schemeClr>
                      </a:solidFill>
                      <a:prstDash val="solid"/>
                      <a:round/>
                      <a:headEnd type="none" w="med" len="med"/>
                      <a:tailEnd type="none" w="med" len="med"/>
                    </a:lnL>
                    <a:lnR w="28575" cap="flat" cmpd="sng" algn="ctr">
                      <a:solidFill>
                        <a:schemeClr val="accent1">
                          <a:lumMod val="50000"/>
                        </a:schemeClr>
                      </a:solidFill>
                      <a:prstDash val="solid"/>
                      <a:round/>
                      <a:headEnd type="none" w="med" len="med"/>
                      <a:tailEnd type="none" w="med" len="med"/>
                    </a:lnR>
                    <a:lnT w="28575" cap="flat" cmpd="sng" algn="ctr">
                      <a:solidFill>
                        <a:schemeClr val="accent1">
                          <a:lumMod val="50000"/>
                        </a:schemeClr>
                      </a:solidFill>
                      <a:prstDash val="solid"/>
                      <a:round/>
                      <a:headEnd type="none" w="med" len="med"/>
                      <a:tailEnd type="none" w="med" len="med"/>
                    </a:lnT>
                    <a:lnB w="28575" cap="flat" cmpd="sng" algn="ctr">
                      <a:solidFill>
                        <a:schemeClr val="accent1">
                          <a:lumMod val="50000"/>
                        </a:schemeClr>
                      </a:solidFill>
                      <a:prstDash val="solid"/>
                      <a:round/>
                      <a:headEnd type="none" w="med" len="med"/>
                      <a:tailEnd type="none" w="med" len="med"/>
                    </a:lnB>
                  </a:tcPr>
                </a:tc>
                <a:tc hMerge="1">
                  <a:txBody>
                    <a:bodyPr/>
                    <a:lstStyle/>
                    <a:p>
                      <a:pPr algn="ctr"/>
                      <a:r>
                        <a:rPr kumimoji="0" lang="en-SG" sz="2800" b="1" i="0" u="none" strike="noStrike" kern="0" cap="none" spc="0" normalizeH="0" baseline="0" noProof="0" dirty="0">
                          <a:ln>
                            <a:noFill/>
                          </a:ln>
                          <a:solidFill>
                            <a:srgbClr val="000000"/>
                          </a:solidFill>
                          <a:effectLst/>
                          <a:uLnTx/>
                          <a:uFillTx/>
                          <a:latin typeface="Arial Black" panose="020B0A04020102020204" pitchFamily="34" charset="0"/>
                          <a:sym typeface="Helvetica Neue"/>
                        </a:rPr>
                        <a:t>Chapters</a:t>
                      </a:r>
                      <a:endParaRPr lang="en-SG" sz="1800" b="1" dirty="0">
                        <a:latin typeface="Arial Black" panose="020B0A04020102020204" pitchFamily="34" charset="0"/>
                      </a:endParaRPr>
                    </a:p>
                  </a:txBody>
                  <a:tcPr>
                    <a:lnL w="28575" cap="flat" cmpd="sng" algn="ctr">
                      <a:solidFill>
                        <a:schemeClr val="accent1">
                          <a:lumMod val="50000"/>
                        </a:schemeClr>
                      </a:solidFill>
                      <a:prstDash val="solid"/>
                      <a:round/>
                      <a:headEnd type="none" w="med" len="med"/>
                      <a:tailEnd type="none" w="med" len="med"/>
                    </a:lnL>
                    <a:lnR w="28575" cap="flat" cmpd="sng" algn="ctr">
                      <a:solidFill>
                        <a:schemeClr val="accent1">
                          <a:lumMod val="50000"/>
                        </a:schemeClr>
                      </a:solidFill>
                      <a:prstDash val="solid"/>
                      <a:round/>
                      <a:headEnd type="none" w="med" len="med"/>
                      <a:tailEnd type="none" w="med" len="med"/>
                    </a:lnR>
                    <a:lnT w="28575" cap="flat" cmpd="sng" algn="ctr">
                      <a:solidFill>
                        <a:schemeClr val="accent1">
                          <a:lumMod val="50000"/>
                        </a:schemeClr>
                      </a:solidFill>
                      <a:prstDash val="solid"/>
                      <a:round/>
                      <a:headEnd type="none" w="med" len="med"/>
                      <a:tailEnd type="none" w="med" len="med"/>
                    </a:lnT>
                    <a:lnB w="28575" cap="flat" cmpd="sng" algn="ctr">
                      <a:solidFill>
                        <a:schemeClr val="accent1">
                          <a:lumMod val="50000"/>
                        </a:schemeClr>
                      </a:solidFill>
                      <a:prstDash val="solid"/>
                      <a:round/>
                      <a:headEnd type="none" w="med" len="med"/>
                      <a:tailEnd type="none" w="med" len="med"/>
                    </a:lnB>
                  </a:tcPr>
                </a:tc>
                <a:tc>
                  <a:txBody>
                    <a:bodyPr/>
                    <a:lstStyle/>
                    <a:p>
                      <a:pPr marL="0" marR="0" lvl="0" indent="0" algn="ctr" defTabSz="584200" rtl="0" eaLnBrk="1" fontAlgn="auto" latinLnBrk="0" hangingPunct="0">
                        <a:lnSpc>
                          <a:spcPct val="100000"/>
                        </a:lnSpc>
                        <a:spcBef>
                          <a:spcPts val="0"/>
                        </a:spcBef>
                        <a:spcAft>
                          <a:spcPts val="0"/>
                        </a:spcAft>
                        <a:buClrTx/>
                        <a:buSzTx/>
                        <a:buFontTx/>
                        <a:buNone/>
                        <a:tabLst/>
                        <a:defRPr/>
                      </a:pPr>
                      <a:r>
                        <a:rPr kumimoji="0" lang="en-SG" sz="2800" b="1" i="0" u="none" strike="noStrike" kern="0" cap="none" spc="0" normalizeH="0" baseline="0" noProof="0" dirty="0">
                          <a:ln>
                            <a:noFill/>
                          </a:ln>
                          <a:solidFill>
                            <a:srgbClr val="000000"/>
                          </a:solidFill>
                          <a:effectLst/>
                          <a:uLnTx/>
                          <a:uFillTx/>
                          <a:latin typeface="Arial Black" panose="020B0A04020102020204" pitchFamily="34" charset="0"/>
                          <a:sym typeface="Helvetica Neue"/>
                        </a:rPr>
                        <a:t>Verses</a:t>
                      </a:r>
                    </a:p>
                  </a:txBody>
                  <a:tcPr>
                    <a:lnL w="28575" cap="flat" cmpd="sng" algn="ctr">
                      <a:solidFill>
                        <a:schemeClr val="accent1">
                          <a:lumMod val="50000"/>
                        </a:schemeClr>
                      </a:solidFill>
                      <a:prstDash val="solid"/>
                      <a:round/>
                      <a:headEnd type="none" w="med" len="med"/>
                      <a:tailEnd type="none" w="med" len="med"/>
                    </a:lnL>
                    <a:lnR w="28575" cap="flat" cmpd="sng" algn="ctr">
                      <a:solidFill>
                        <a:schemeClr val="accent1">
                          <a:lumMod val="50000"/>
                        </a:schemeClr>
                      </a:solidFill>
                      <a:prstDash val="solid"/>
                      <a:round/>
                      <a:headEnd type="none" w="med" len="med"/>
                      <a:tailEnd type="none" w="med" len="med"/>
                    </a:lnR>
                    <a:lnT w="28575" cap="flat" cmpd="sng" algn="ctr">
                      <a:solidFill>
                        <a:schemeClr val="accent1">
                          <a:lumMod val="50000"/>
                        </a:schemeClr>
                      </a:solidFill>
                      <a:prstDash val="solid"/>
                      <a:round/>
                      <a:headEnd type="none" w="med" len="med"/>
                      <a:tailEnd type="none" w="med" len="med"/>
                    </a:lnT>
                    <a:lnB w="28575" cap="flat" cmpd="sng" algn="ctr">
                      <a:solidFill>
                        <a:schemeClr val="accent1">
                          <a:lumMod val="50000"/>
                        </a:schemeClr>
                      </a:solidFill>
                      <a:prstDash val="solid"/>
                      <a:round/>
                      <a:headEnd type="none" w="med" len="med"/>
                      <a:tailEnd type="none" w="med" len="med"/>
                    </a:lnB>
                  </a:tcPr>
                </a:tc>
                <a:extLst>
                  <a:ext uri="{0D108BD9-81ED-4DB2-BD59-A6C34878D82A}">
                    <a16:rowId xmlns:a16="http://schemas.microsoft.com/office/drawing/2014/main" val="3615380993"/>
                  </a:ext>
                </a:extLst>
              </a:tr>
              <a:tr h="546242">
                <a:tc gridSpan="6">
                  <a:txBody>
                    <a:bodyPr/>
                    <a:lstStyle/>
                    <a:p>
                      <a:pPr marL="0" marR="0" lvl="0" indent="0" algn="l" defTabSz="584200" rtl="0" eaLnBrk="1" fontAlgn="auto" latinLnBrk="0" hangingPunct="0">
                        <a:lnSpc>
                          <a:spcPct val="100000"/>
                        </a:lnSpc>
                        <a:spcBef>
                          <a:spcPts val="0"/>
                        </a:spcBef>
                        <a:spcAft>
                          <a:spcPts val="0"/>
                        </a:spcAft>
                        <a:buClrTx/>
                        <a:buSzTx/>
                        <a:buFontTx/>
                        <a:buNone/>
                        <a:tabLst/>
                        <a:defRPr/>
                      </a:pPr>
                      <a:r>
                        <a:rPr kumimoji="0" lang="en-SG" sz="2800" b="1" i="0" u="none" strike="noStrike" kern="0" cap="none" spc="0" normalizeH="0" baseline="0" noProof="0" dirty="0">
                          <a:ln>
                            <a:noFill/>
                          </a:ln>
                          <a:solidFill>
                            <a:srgbClr val="000000"/>
                          </a:solidFill>
                          <a:effectLst/>
                          <a:uLnTx/>
                          <a:uFillTx/>
                          <a:latin typeface="Arial Black" panose="020B0A04020102020204" pitchFamily="34" charset="0"/>
                          <a:sym typeface="Helvetica Neue"/>
                        </a:rPr>
                        <a:t>II. Old Testament Narrative</a:t>
                      </a:r>
                    </a:p>
                  </a:txBody>
                  <a:tcPr anchor="ctr">
                    <a:lnL w="28575" cap="flat" cmpd="sng" algn="ctr">
                      <a:solidFill>
                        <a:schemeClr val="accent1">
                          <a:lumMod val="50000"/>
                        </a:schemeClr>
                      </a:solidFill>
                      <a:prstDash val="solid"/>
                      <a:round/>
                      <a:headEnd type="none" w="med" len="med"/>
                      <a:tailEnd type="none" w="med" len="med"/>
                    </a:lnL>
                    <a:lnR w="28575" cap="flat" cmpd="sng" algn="ctr">
                      <a:solidFill>
                        <a:schemeClr val="accent1">
                          <a:lumMod val="50000"/>
                        </a:schemeClr>
                      </a:solidFill>
                      <a:prstDash val="solid"/>
                      <a:round/>
                      <a:headEnd type="none" w="med" len="med"/>
                      <a:tailEnd type="none" w="med" len="med"/>
                    </a:lnR>
                    <a:lnT w="28575" cap="flat" cmpd="sng" algn="ctr">
                      <a:solidFill>
                        <a:schemeClr val="accent1">
                          <a:lumMod val="50000"/>
                        </a:schemeClr>
                      </a:solidFill>
                      <a:prstDash val="solid"/>
                      <a:round/>
                      <a:headEnd type="none" w="med" len="med"/>
                      <a:tailEnd type="none" w="med" len="med"/>
                    </a:lnT>
                    <a:lnB w="28575" cap="flat" cmpd="sng" algn="ctr">
                      <a:solidFill>
                        <a:schemeClr val="accent1">
                          <a:lumMod val="50000"/>
                        </a:schemeClr>
                      </a:solidFill>
                      <a:prstDash val="solid"/>
                      <a:round/>
                      <a:headEnd type="none" w="med" len="med"/>
                      <a:tailEnd type="none" w="med" len="med"/>
                    </a:lnB>
                    <a:solidFill>
                      <a:schemeClr val="accent3">
                        <a:lumMod val="40000"/>
                        <a:lumOff val="60000"/>
                      </a:schemeClr>
                    </a:solidFill>
                  </a:tcPr>
                </a:tc>
                <a:tc hMerge="1">
                  <a:txBody>
                    <a:bodyPr/>
                    <a:lstStyle/>
                    <a:p>
                      <a:endParaRPr lang="en-SG"/>
                    </a:p>
                  </a:txBody>
                  <a:tcPr>
                    <a:lnL w="28575" cap="flat" cmpd="sng" algn="ctr">
                      <a:solidFill>
                        <a:schemeClr val="accent1">
                          <a:lumMod val="50000"/>
                        </a:schemeClr>
                      </a:solidFill>
                      <a:prstDash val="solid"/>
                      <a:round/>
                      <a:headEnd type="none" w="med" len="med"/>
                      <a:tailEnd type="none" w="med" len="med"/>
                    </a:lnL>
                    <a:lnT w="28575" cap="flat" cmpd="sng" algn="ctr">
                      <a:solidFill>
                        <a:schemeClr val="accent1">
                          <a:lumMod val="50000"/>
                        </a:schemeClr>
                      </a:solidFill>
                      <a:prstDash val="solid"/>
                      <a:round/>
                      <a:headEnd type="none" w="med" len="med"/>
                      <a:tailEnd type="none" w="med" len="med"/>
                    </a:lnT>
                  </a:tcPr>
                </a:tc>
                <a:tc hMerge="1">
                  <a:txBody>
                    <a:bodyPr/>
                    <a:lstStyle/>
                    <a:p>
                      <a:endParaRPr lang="en-US"/>
                    </a:p>
                  </a:txBody>
                  <a:tcPr/>
                </a:tc>
                <a:tc hMerge="1">
                  <a:txBody>
                    <a:bodyPr/>
                    <a:lstStyle/>
                    <a:p>
                      <a:endParaRPr lang="en-US"/>
                    </a:p>
                  </a:txBody>
                  <a:tcPr/>
                </a:tc>
                <a:tc hMerge="1">
                  <a:txBody>
                    <a:bodyPr/>
                    <a:lstStyle/>
                    <a:p>
                      <a:endParaRPr lang="en-SG"/>
                    </a:p>
                  </a:txBody>
                  <a:tcPr>
                    <a:lnL w="28575" cap="flat" cmpd="sng" algn="ctr">
                      <a:solidFill>
                        <a:schemeClr val="accent1">
                          <a:lumMod val="50000"/>
                        </a:schemeClr>
                      </a:solidFill>
                      <a:prstDash val="solid"/>
                      <a:round/>
                      <a:headEnd type="none" w="med" len="med"/>
                      <a:tailEnd type="none" w="med" len="med"/>
                    </a:lnL>
                    <a:lnT w="28575" cap="flat" cmpd="sng" algn="ctr">
                      <a:solidFill>
                        <a:schemeClr val="accent1">
                          <a:lumMod val="50000"/>
                        </a:schemeClr>
                      </a:solidFill>
                      <a:prstDash val="solid"/>
                      <a:round/>
                      <a:headEnd type="none" w="med" len="med"/>
                      <a:tailEnd type="none" w="med" len="med"/>
                    </a:lnT>
                  </a:tcPr>
                </a:tc>
                <a:tc hMerge="1">
                  <a:txBody>
                    <a:bodyPr/>
                    <a:lstStyle/>
                    <a:p>
                      <a:pPr marL="0" marR="0" lvl="0" indent="0" algn="l" defTabSz="584200" rtl="0" eaLnBrk="1" fontAlgn="auto" latinLnBrk="0" hangingPunct="0">
                        <a:lnSpc>
                          <a:spcPct val="100000"/>
                        </a:lnSpc>
                        <a:spcBef>
                          <a:spcPts val="0"/>
                        </a:spcBef>
                        <a:spcAft>
                          <a:spcPts val="0"/>
                        </a:spcAft>
                        <a:buClrTx/>
                        <a:buSzTx/>
                        <a:buFontTx/>
                        <a:buNone/>
                        <a:tabLst/>
                        <a:defRPr/>
                      </a:pPr>
                      <a:endParaRPr kumimoji="0" lang="en-SG" sz="2400" b="1" i="0" u="none" strike="noStrike" kern="0" cap="none" spc="0" normalizeH="0" baseline="0" noProof="0" dirty="0">
                        <a:ln>
                          <a:noFill/>
                        </a:ln>
                        <a:solidFill>
                          <a:srgbClr val="000000"/>
                        </a:solidFill>
                        <a:effectLst/>
                        <a:uLnTx/>
                        <a:uFillTx/>
                        <a:latin typeface="Helvetica Neue"/>
                        <a:sym typeface="Helvetica Neue"/>
                      </a:endParaRPr>
                    </a:p>
                  </a:txBody>
                  <a:tcPr anchor="ctr">
                    <a:lnL w="28575" cap="flat" cmpd="sng" algn="ctr">
                      <a:solidFill>
                        <a:schemeClr val="accent1">
                          <a:lumMod val="50000"/>
                        </a:schemeClr>
                      </a:solidFill>
                      <a:prstDash val="solid"/>
                      <a:round/>
                      <a:headEnd type="none" w="med" len="med"/>
                      <a:tailEnd type="none" w="med" len="med"/>
                    </a:lnL>
                    <a:lnR w="28575" cap="flat" cmpd="sng" algn="ctr">
                      <a:solidFill>
                        <a:schemeClr val="accent1">
                          <a:lumMod val="50000"/>
                        </a:schemeClr>
                      </a:solidFill>
                      <a:prstDash val="solid"/>
                      <a:round/>
                      <a:headEnd type="none" w="med" len="med"/>
                      <a:tailEnd type="none" w="med" len="med"/>
                    </a:lnR>
                    <a:lnT w="28575" cap="flat" cmpd="sng" algn="ctr">
                      <a:solidFill>
                        <a:schemeClr val="accent1">
                          <a:lumMod val="50000"/>
                        </a:schemeClr>
                      </a:solidFill>
                      <a:prstDash val="solid"/>
                      <a:round/>
                      <a:headEnd type="none" w="med" len="med"/>
                      <a:tailEnd type="none" w="med" len="med"/>
                    </a:lnT>
                    <a:lnB w="28575" cap="flat" cmpd="sng" algn="ctr">
                      <a:solidFill>
                        <a:schemeClr val="accent1">
                          <a:lumMod val="50000"/>
                        </a:schemeClr>
                      </a:solidFill>
                      <a:prstDash val="solid"/>
                      <a:round/>
                      <a:headEnd type="none" w="med" len="med"/>
                      <a:tailEnd type="none" w="med" len="med"/>
                    </a:lnB>
                  </a:tcPr>
                </a:tc>
                <a:extLst>
                  <a:ext uri="{0D108BD9-81ED-4DB2-BD59-A6C34878D82A}">
                    <a16:rowId xmlns:a16="http://schemas.microsoft.com/office/drawing/2014/main" val="626695230"/>
                  </a:ext>
                </a:extLst>
              </a:tr>
              <a:tr h="546242">
                <a:tc>
                  <a:txBody>
                    <a:bodyPr/>
                    <a:lstStyle/>
                    <a:p>
                      <a:pPr algn="l"/>
                      <a:r>
                        <a:rPr kumimoji="0" lang="en-SG" sz="2800" b="1" i="0" u="none" strike="noStrike" kern="0" cap="none" spc="0" normalizeH="0" baseline="0" noProof="0" dirty="0">
                          <a:ln>
                            <a:noFill/>
                          </a:ln>
                          <a:solidFill>
                            <a:srgbClr val="000000"/>
                          </a:solidFill>
                          <a:effectLst/>
                          <a:uLnTx/>
                          <a:uFillTx/>
                          <a:latin typeface="Arial Black" panose="020B0A04020102020204" pitchFamily="34" charset="0"/>
                          <a:sym typeface="Helvetica Neue"/>
                        </a:rPr>
                        <a:t>6.</a:t>
                      </a:r>
                      <a:endParaRPr lang="en-SG" sz="1800" dirty="0">
                        <a:latin typeface="Arial Black" panose="020B0A04020102020204" pitchFamily="34" charset="0"/>
                      </a:endParaRPr>
                    </a:p>
                  </a:txBody>
                  <a:tcPr>
                    <a:lnL w="28575" cap="flat" cmpd="sng" algn="ctr">
                      <a:solidFill>
                        <a:schemeClr val="accent1">
                          <a:lumMod val="50000"/>
                        </a:schemeClr>
                      </a:solidFill>
                      <a:prstDash val="solid"/>
                      <a:round/>
                      <a:headEnd type="none" w="med" len="med"/>
                      <a:tailEnd type="none" w="med" len="med"/>
                    </a:lnL>
                    <a:lnR w="28575" cap="flat" cmpd="sng" algn="ctr">
                      <a:solidFill>
                        <a:schemeClr val="accent1">
                          <a:lumMod val="50000"/>
                        </a:schemeClr>
                      </a:solidFill>
                      <a:prstDash val="solid"/>
                      <a:round/>
                      <a:headEnd type="none" w="med" len="med"/>
                      <a:tailEnd type="none" w="med" len="med"/>
                    </a:lnR>
                    <a:lnT w="28575" cap="flat" cmpd="sng" algn="ctr">
                      <a:solidFill>
                        <a:schemeClr val="accent1">
                          <a:lumMod val="50000"/>
                        </a:schemeClr>
                      </a:solidFill>
                      <a:prstDash val="solid"/>
                      <a:round/>
                      <a:headEnd type="none" w="med" len="med"/>
                      <a:tailEnd type="none" w="med" len="med"/>
                    </a:lnT>
                    <a:lnB w="28575" cap="flat" cmpd="sng" algn="ctr">
                      <a:solidFill>
                        <a:schemeClr val="accent1">
                          <a:lumMod val="50000"/>
                        </a:schemeClr>
                      </a:solidFill>
                      <a:prstDash val="solid"/>
                      <a:round/>
                      <a:headEnd type="none" w="med" len="med"/>
                      <a:tailEnd type="none" w="med" len="med"/>
                    </a:lnB>
                  </a:tcPr>
                </a:tc>
                <a:tc gridSpan="3">
                  <a:txBody>
                    <a:bodyPr/>
                    <a:lstStyle/>
                    <a:p>
                      <a:pPr algn="l"/>
                      <a:r>
                        <a:rPr kumimoji="0" lang="en-SG" sz="2800" b="1" i="0" u="none" strike="noStrike" kern="0" cap="none" spc="0" normalizeH="0" baseline="0" dirty="0">
                          <a:ln>
                            <a:noFill/>
                          </a:ln>
                          <a:solidFill>
                            <a:srgbClr val="000000"/>
                          </a:solidFill>
                          <a:effectLst/>
                          <a:uLnTx/>
                          <a:uFillTx/>
                          <a:latin typeface="Arial Black" panose="020B0A04020102020204" pitchFamily="34" charset="0"/>
                          <a:ea typeface="+mn-ea"/>
                          <a:cs typeface="+mn-cs"/>
                          <a:sym typeface="Helvetica Neue Light"/>
                        </a:rPr>
                        <a:t>The Book of Joshua	 </a:t>
                      </a:r>
                    </a:p>
                  </a:txBody>
                  <a:tcPr>
                    <a:lnL w="28575" cap="flat" cmpd="sng" algn="ctr">
                      <a:solidFill>
                        <a:schemeClr val="accent1">
                          <a:lumMod val="50000"/>
                        </a:schemeClr>
                      </a:solidFill>
                      <a:prstDash val="solid"/>
                      <a:round/>
                      <a:headEnd type="none" w="med" len="med"/>
                      <a:tailEnd type="none" w="med" len="med"/>
                    </a:lnL>
                    <a:lnR w="28575" cap="flat" cmpd="sng" algn="ctr">
                      <a:solidFill>
                        <a:schemeClr val="accent1">
                          <a:lumMod val="50000"/>
                        </a:schemeClr>
                      </a:solidFill>
                      <a:prstDash val="solid"/>
                      <a:round/>
                      <a:headEnd type="none" w="med" len="med"/>
                      <a:tailEnd type="none" w="med" len="med"/>
                    </a:lnR>
                    <a:lnT w="28575" cap="flat" cmpd="sng" algn="ctr">
                      <a:solidFill>
                        <a:schemeClr val="accent1">
                          <a:lumMod val="50000"/>
                        </a:schemeClr>
                      </a:solidFill>
                      <a:prstDash val="solid"/>
                      <a:round/>
                      <a:headEnd type="none" w="med" len="med"/>
                      <a:tailEnd type="none" w="med" len="med"/>
                    </a:lnT>
                    <a:lnB w="28575" cap="flat" cmpd="sng" algn="ctr">
                      <a:solidFill>
                        <a:schemeClr val="accent1">
                          <a:lumMod val="50000"/>
                        </a:schemeClr>
                      </a:solidFill>
                      <a:prstDash val="solid"/>
                      <a:round/>
                      <a:headEnd type="none" w="med" len="med"/>
                      <a:tailEnd type="none" w="med" len="med"/>
                    </a:lnB>
                  </a:tcPr>
                </a:tc>
                <a:tc hMerge="1">
                  <a:txBody>
                    <a:bodyPr/>
                    <a:lstStyle/>
                    <a:p>
                      <a:pPr algn="l"/>
                      <a:endParaRPr kumimoji="0" lang="en-SG" sz="2800" b="1" i="0" u="none" strike="noStrike" kern="0" cap="none" spc="0" normalizeH="0" baseline="0" dirty="0">
                        <a:ln>
                          <a:noFill/>
                        </a:ln>
                        <a:solidFill>
                          <a:srgbClr val="000000"/>
                        </a:solidFill>
                        <a:effectLst/>
                        <a:uLnTx/>
                        <a:uFillTx/>
                        <a:latin typeface="Arial Black" panose="020B0A04020102020204" pitchFamily="34" charset="0"/>
                        <a:ea typeface="+mn-ea"/>
                        <a:cs typeface="+mn-cs"/>
                        <a:sym typeface="Helvetica Neue Light"/>
                      </a:endParaRPr>
                    </a:p>
                  </a:txBody>
                  <a:tcPr>
                    <a:lnL w="28575" cap="flat" cmpd="sng" algn="ctr">
                      <a:solidFill>
                        <a:schemeClr val="accent1">
                          <a:lumMod val="50000"/>
                        </a:schemeClr>
                      </a:solidFill>
                      <a:prstDash val="solid"/>
                      <a:round/>
                      <a:headEnd type="none" w="med" len="med"/>
                      <a:tailEnd type="none" w="med" len="med"/>
                    </a:lnL>
                    <a:lnR w="28575" cap="flat" cmpd="sng" algn="ctr">
                      <a:solidFill>
                        <a:schemeClr val="accent1">
                          <a:lumMod val="50000"/>
                        </a:schemeClr>
                      </a:solidFill>
                      <a:prstDash val="solid"/>
                      <a:round/>
                      <a:headEnd type="none" w="med" len="med"/>
                      <a:tailEnd type="none" w="med" len="med"/>
                    </a:lnR>
                    <a:lnT w="28575" cap="flat" cmpd="sng" algn="ctr">
                      <a:solidFill>
                        <a:schemeClr val="accent1">
                          <a:lumMod val="50000"/>
                        </a:schemeClr>
                      </a:solidFill>
                      <a:prstDash val="solid"/>
                      <a:round/>
                      <a:headEnd type="none" w="med" len="med"/>
                      <a:tailEnd type="none" w="med" len="med"/>
                    </a:lnT>
                    <a:lnB w="28575" cap="flat" cmpd="sng" algn="ctr">
                      <a:solidFill>
                        <a:schemeClr val="accent1">
                          <a:lumMod val="50000"/>
                        </a:schemeClr>
                      </a:solidFill>
                      <a:prstDash val="solid"/>
                      <a:round/>
                      <a:headEnd type="none" w="med" len="med"/>
                      <a:tailEnd type="none" w="med" len="med"/>
                    </a:lnB>
                  </a:tcPr>
                </a:tc>
                <a:tc hMerge="1">
                  <a:txBody>
                    <a:bodyPr/>
                    <a:lstStyle/>
                    <a:p>
                      <a:pPr algn="l"/>
                      <a:endParaRPr kumimoji="0" lang="en-SG" sz="2800" b="1" i="0" u="none" strike="noStrike" kern="0" cap="none" spc="0" normalizeH="0" baseline="0" dirty="0">
                        <a:ln>
                          <a:noFill/>
                        </a:ln>
                        <a:solidFill>
                          <a:srgbClr val="000000"/>
                        </a:solidFill>
                        <a:effectLst/>
                        <a:uLnTx/>
                        <a:uFillTx/>
                        <a:latin typeface="Arial Black" panose="020B0A04020102020204" pitchFamily="34" charset="0"/>
                        <a:ea typeface="+mn-ea"/>
                        <a:cs typeface="+mn-cs"/>
                        <a:sym typeface="Helvetica Neue Light"/>
                      </a:endParaRPr>
                    </a:p>
                  </a:txBody>
                  <a:tcPr>
                    <a:lnL w="28575" cap="flat" cmpd="sng" algn="ctr">
                      <a:solidFill>
                        <a:schemeClr val="accent1">
                          <a:lumMod val="50000"/>
                        </a:schemeClr>
                      </a:solidFill>
                      <a:prstDash val="solid"/>
                      <a:round/>
                      <a:headEnd type="none" w="med" len="med"/>
                      <a:tailEnd type="none" w="med" len="med"/>
                    </a:lnL>
                    <a:lnR w="28575" cap="flat" cmpd="sng" algn="ctr">
                      <a:solidFill>
                        <a:schemeClr val="accent1">
                          <a:lumMod val="50000"/>
                        </a:schemeClr>
                      </a:solidFill>
                      <a:prstDash val="solid"/>
                      <a:round/>
                      <a:headEnd type="none" w="med" len="med"/>
                      <a:tailEnd type="none" w="med" len="med"/>
                    </a:lnR>
                    <a:lnT w="28575" cap="flat" cmpd="sng" algn="ctr">
                      <a:solidFill>
                        <a:schemeClr val="accent1">
                          <a:lumMod val="50000"/>
                        </a:schemeClr>
                      </a:solidFill>
                      <a:prstDash val="solid"/>
                      <a:round/>
                      <a:headEnd type="none" w="med" len="med"/>
                      <a:tailEnd type="none" w="med" len="med"/>
                    </a:lnT>
                    <a:lnB w="28575" cap="flat" cmpd="sng" algn="ctr">
                      <a:solidFill>
                        <a:schemeClr val="accent1">
                          <a:lumMod val="50000"/>
                        </a:schemeClr>
                      </a:solidFill>
                      <a:prstDash val="solid"/>
                      <a:round/>
                      <a:headEnd type="none" w="med" len="med"/>
                      <a:tailEnd type="none" w="med" len="med"/>
                    </a:lnB>
                  </a:tcPr>
                </a:tc>
                <a:tc>
                  <a:txBody>
                    <a:bodyPr/>
                    <a:lstStyle/>
                    <a:p>
                      <a:r>
                        <a:rPr kumimoji="0" lang="en-SG" sz="2800" b="1" i="0" u="none" strike="noStrike" kern="0" cap="none" spc="0" normalizeH="0" baseline="0" dirty="0">
                          <a:ln>
                            <a:noFill/>
                          </a:ln>
                          <a:solidFill>
                            <a:srgbClr val="000000"/>
                          </a:solidFill>
                          <a:effectLst/>
                          <a:uLnTx/>
                          <a:uFillTx/>
                          <a:latin typeface="Arial Black" panose="020B0A04020102020204" pitchFamily="34" charset="0"/>
                          <a:ea typeface="+mn-ea"/>
                          <a:cs typeface="+mn-cs"/>
                          <a:sym typeface="Helvetica Neue Light"/>
                        </a:rPr>
                        <a:t>24</a:t>
                      </a:r>
                    </a:p>
                  </a:txBody>
                  <a:tcPr anchor="ctr">
                    <a:lnL w="28575" cap="flat" cmpd="sng" algn="ctr">
                      <a:solidFill>
                        <a:schemeClr val="accent1">
                          <a:lumMod val="50000"/>
                        </a:schemeClr>
                      </a:solidFill>
                      <a:prstDash val="solid"/>
                      <a:round/>
                      <a:headEnd type="none" w="med" len="med"/>
                      <a:tailEnd type="none" w="med" len="med"/>
                    </a:lnL>
                    <a:lnR w="28575" cap="flat" cmpd="sng" algn="ctr">
                      <a:solidFill>
                        <a:schemeClr val="accent1">
                          <a:lumMod val="50000"/>
                        </a:schemeClr>
                      </a:solidFill>
                      <a:prstDash val="solid"/>
                      <a:round/>
                      <a:headEnd type="none" w="med" len="med"/>
                      <a:tailEnd type="none" w="med" len="med"/>
                    </a:lnR>
                    <a:lnT w="28575" cap="flat" cmpd="sng" algn="ctr">
                      <a:solidFill>
                        <a:schemeClr val="accent1">
                          <a:lumMod val="50000"/>
                        </a:schemeClr>
                      </a:solidFill>
                      <a:prstDash val="solid"/>
                      <a:round/>
                      <a:headEnd type="none" w="med" len="med"/>
                      <a:tailEnd type="none" w="med" len="med"/>
                    </a:lnT>
                    <a:lnB w="28575" cap="flat" cmpd="sng" algn="ctr">
                      <a:solidFill>
                        <a:schemeClr val="accent1">
                          <a:lumMod val="50000"/>
                        </a:schemeClr>
                      </a:solidFill>
                      <a:prstDash val="solid"/>
                      <a:round/>
                      <a:headEnd type="none" w="med" len="med"/>
                      <a:tailEnd type="none" w="med" len="med"/>
                    </a:lnB>
                  </a:tcPr>
                </a:tc>
                <a:tc>
                  <a:txBody>
                    <a:bodyPr/>
                    <a:lstStyle/>
                    <a:p>
                      <a:r>
                        <a:rPr kumimoji="0" lang="en-SG" sz="2800" b="1" i="0" u="none" strike="noStrike" kern="0" cap="none" spc="0" normalizeH="0" baseline="0" dirty="0">
                          <a:ln>
                            <a:noFill/>
                          </a:ln>
                          <a:solidFill>
                            <a:srgbClr val="000000"/>
                          </a:solidFill>
                          <a:effectLst/>
                          <a:uLnTx/>
                          <a:uFillTx/>
                          <a:latin typeface="Arial Black" panose="020B0A04020102020204" pitchFamily="34" charset="0"/>
                          <a:ea typeface="+mn-ea"/>
                          <a:cs typeface="+mn-cs"/>
                          <a:sym typeface="Helvetica Neue Light"/>
                        </a:rPr>
                        <a:t>658</a:t>
                      </a:r>
                    </a:p>
                  </a:txBody>
                  <a:tcPr anchor="ctr">
                    <a:lnL w="28575" cap="flat" cmpd="sng" algn="ctr">
                      <a:solidFill>
                        <a:schemeClr val="accent1">
                          <a:lumMod val="50000"/>
                        </a:schemeClr>
                      </a:solidFill>
                      <a:prstDash val="solid"/>
                      <a:round/>
                      <a:headEnd type="none" w="med" len="med"/>
                      <a:tailEnd type="none" w="med" len="med"/>
                    </a:lnL>
                    <a:lnR w="28575" cap="flat" cmpd="sng" algn="ctr">
                      <a:solidFill>
                        <a:schemeClr val="accent1">
                          <a:lumMod val="50000"/>
                        </a:schemeClr>
                      </a:solidFill>
                      <a:prstDash val="solid"/>
                      <a:round/>
                      <a:headEnd type="none" w="med" len="med"/>
                      <a:tailEnd type="none" w="med" len="med"/>
                    </a:lnR>
                    <a:lnT w="28575" cap="flat" cmpd="sng" algn="ctr">
                      <a:solidFill>
                        <a:schemeClr val="accent1">
                          <a:lumMod val="50000"/>
                        </a:schemeClr>
                      </a:solidFill>
                      <a:prstDash val="solid"/>
                      <a:round/>
                      <a:headEnd type="none" w="med" len="med"/>
                      <a:tailEnd type="none" w="med" len="med"/>
                    </a:lnT>
                    <a:lnB w="28575" cap="flat" cmpd="sng" algn="ctr">
                      <a:solidFill>
                        <a:schemeClr val="accent1">
                          <a:lumMod val="50000"/>
                        </a:schemeClr>
                      </a:solidFill>
                      <a:prstDash val="solid"/>
                      <a:round/>
                      <a:headEnd type="none" w="med" len="med"/>
                      <a:tailEnd type="none" w="med" len="med"/>
                    </a:lnB>
                  </a:tcPr>
                </a:tc>
                <a:extLst>
                  <a:ext uri="{0D108BD9-81ED-4DB2-BD59-A6C34878D82A}">
                    <a16:rowId xmlns:a16="http://schemas.microsoft.com/office/drawing/2014/main" val="1511288676"/>
                  </a:ext>
                </a:extLst>
              </a:tr>
              <a:tr h="546242">
                <a:tc>
                  <a:txBody>
                    <a:bodyPr/>
                    <a:lstStyle/>
                    <a:p>
                      <a:pPr algn="l"/>
                      <a:r>
                        <a:rPr kumimoji="0" lang="en-SG" sz="2800" b="1" i="0" u="none" strike="noStrike" kern="0" cap="none" spc="0" normalizeH="0" baseline="0" dirty="0">
                          <a:ln>
                            <a:noFill/>
                          </a:ln>
                          <a:solidFill>
                            <a:srgbClr val="000000"/>
                          </a:solidFill>
                          <a:effectLst/>
                          <a:uLnTx/>
                          <a:uFillTx/>
                          <a:latin typeface="Arial Black" panose="020B0A04020102020204" pitchFamily="34" charset="0"/>
                          <a:ea typeface="+mn-ea"/>
                          <a:cs typeface="+mn-cs"/>
                          <a:sym typeface="Helvetica Neue Light"/>
                        </a:rPr>
                        <a:t>7.</a:t>
                      </a:r>
                    </a:p>
                  </a:txBody>
                  <a:tcPr>
                    <a:lnL w="28575" cap="flat" cmpd="sng" algn="ctr">
                      <a:solidFill>
                        <a:schemeClr val="accent1">
                          <a:lumMod val="50000"/>
                        </a:schemeClr>
                      </a:solidFill>
                      <a:prstDash val="solid"/>
                      <a:round/>
                      <a:headEnd type="none" w="med" len="med"/>
                      <a:tailEnd type="none" w="med" len="med"/>
                    </a:lnL>
                    <a:lnR w="28575" cap="flat" cmpd="sng" algn="ctr">
                      <a:solidFill>
                        <a:schemeClr val="accent1">
                          <a:lumMod val="50000"/>
                        </a:schemeClr>
                      </a:solidFill>
                      <a:prstDash val="solid"/>
                      <a:round/>
                      <a:headEnd type="none" w="med" len="med"/>
                      <a:tailEnd type="none" w="med" len="med"/>
                    </a:lnR>
                    <a:lnT w="28575" cap="flat" cmpd="sng" algn="ctr">
                      <a:solidFill>
                        <a:schemeClr val="accent1">
                          <a:lumMod val="50000"/>
                        </a:schemeClr>
                      </a:solidFill>
                      <a:prstDash val="solid"/>
                      <a:round/>
                      <a:headEnd type="none" w="med" len="med"/>
                      <a:tailEnd type="none" w="med" len="med"/>
                    </a:lnT>
                    <a:lnB w="28575" cap="flat" cmpd="sng" algn="ctr">
                      <a:solidFill>
                        <a:schemeClr val="accent1">
                          <a:lumMod val="50000"/>
                        </a:schemeClr>
                      </a:solidFill>
                      <a:prstDash val="solid"/>
                      <a:round/>
                      <a:headEnd type="none" w="med" len="med"/>
                      <a:tailEnd type="none" w="med" len="med"/>
                    </a:lnB>
                  </a:tcPr>
                </a:tc>
                <a:tc gridSpan="3">
                  <a:txBody>
                    <a:bodyPr/>
                    <a:lstStyle/>
                    <a:p>
                      <a:pPr algn="l"/>
                      <a:r>
                        <a:rPr kumimoji="0" lang="en-SG" sz="2800" b="1" i="0" u="none" strike="noStrike" kern="0" cap="none" spc="0" normalizeH="0" baseline="0" dirty="0">
                          <a:ln>
                            <a:noFill/>
                          </a:ln>
                          <a:solidFill>
                            <a:srgbClr val="000000"/>
                          </a:solidFill>
                          <a:effectLst/>
                          <a:uLnTx/>
                          <a:uFillTx/>
                          <a:latin typeface="Arial Black" panose="020B0A04020102020204" pitchFamily="34" charset="0"/>
                          <a:ea typeface="+mn-ea"/>
                          <a:cs typeface="+mn-cs"/>
                          <a:sym typeface="Helvetica Neue Light"/>
                        </a:rPr>
                        <a:t>The Book of Judges</a:t>
                      </a:r>
                    </a:p>
                  </a:txBody>
                  <a:tcPr>
                    <a:lnL w="28575" cap="flat" cmpd="sng" algn="ctr">
                      <a:solidFill>
                        <a:schemeClr val="accent1">
                          <a:lumMod val="50000"/>
                        </a:schemeClr>
                      </a:solidFill>
                      <a:prstDash val="solid"/>
                      <a:round/>
                      <a:headEnd type="none" w="med" len="med"/>
                      <a:tailEnd type="none" w="med" len="med"/>
                    </a:lnL>
                    <a:lnR w="28575" cap="flat" cmpd="sng" algn="ctr">
                      <a:solidFill>
                        <a:schemeClr val="accent1">
                          <a:lumMod val="50000"/>
                        </a:schemeClr>
                      </a:solidFill>
                      <a:prstDash val="solid"/>
                      <a:round/>
                      <a:headEnd type="none" w="med" len="med"/>
                      <a:tailEnd type="none" w="med" len="med"/>
                    </a:lnR>
                    <a:lnT w="28575" cap="flat" cmpd="sng" algn="ctr">
                      <a:solidFill>
                        <a:schemeClr val="accent1">
                          <a:lumMod val="50000"/>
                        </a:schemeClr>
                      </a:solidFill>
                      <a:prstDash val="solid"/>
                      <a:round/>
                      <a:headEnd type="none" w="med" len="med"/>
                      <a:tailEnd type="none" w="med" len="med"/>
                    </a:lnT>
                    <a:lnB w="28575" cap="flat" cmpd="sng" algn="ctr">
                      <a:solidFill>
                        <a:schemeClr val="accent1">
                          <a:lumMod val="50000"/>
                        </a:schemeClr>
                      </a:solidFill>
                      <a:prstDash val="solid"/>
                      <a:round/>
                      <a:headEnd type="none" w="med" len="med"/>
                      <a:tailEnd type="none" w="med" len="med"/>
                    </a:lnB>
                  </a:tcPr>
                </a:tc>
                <a:tc hMerge="1">
                  <a:txBody>
                    <a:bodyPr/>
                    <a:lstStyle/>
                    <a:p>
                      <a:pPr algn="l"/>
                      <a:endParaRPr kumimoji="0" lang="en-SG" sz="2800" b="1" i="0" u="none" strike="noStrike" kern="0" cap="none" spc="0" normalizeH="0" baseline="0" dirty="0">
                        <a:ln>
                          <a:noFill/>
                        </a:ln>
                        <a:solidFill>
                          <a:srgbClr val="000000"/>
                        </a:solidFill>
                        <a:effectLst/>
                        <a:uLnTx/>
                        <a:uFillTx/>
                        <a:latin typeface="Arial Black" panose="020B0A04020102020204" pitchFamily="34" charset="0"/>
                        <a:ea typeface="+mn-ea"/>
                        <a:cs typeface="+mn-cs"/>
                        <a:sym typeface="Helvetica Neue Light"/>
                      </a:endParaRPr>
                    </a:p>
                  </a:txBody>
                  <a:tcPr>
                    <a:lnL w="28575" cap="flat" cmpd="sng" algn="ctr">
                      <a:solidFill>
                        <a:schemeClr val="accent1">
                          <a:lumMod val="50000"/>
                        </a:schemeClr>
                      </a:solidFill>
                      <a:prstDash val="solid"/>
                      <a:round/>
                      <a:headEnd type="none" w="med" len="med"/>
                      <a:tailEnd type="none" w="med" len="med"/>
                    </a:lnL>
                    <a:lnR w="28575" cap="flat" cmpd="sng" algn="ctr">
                      <a:solidFill>
                        <a:schemeClr val="accent1">
                          <a:lumMod val="50000"/>
                        </a:schemeClr>
                      </a:solidFill>
                      <a:prstDash val="solid"/>
                      <a:round/>
                      <a:headEnd type="none" w="med" len="med"/>
                      <a:tailEnd type="none" w="med" len="med"/>
                    </a:lnR>
                    <a:lnT w="28575" cap="flat" cmpd="sng" algn="ctr">
                      <a:solidFill>
                        <a:schemeClr val="accent1">
                          <a:lumMod val="50000"/>
                        </a:schemeClr>
                      </a:solidFill>
                      <a:prstDash val="solid"/>
                      <a:round/>
                      <a:headEnd type="none" w="med" len="med"/>
                      <a:tailEnd type="none" w="med" len="med"/>
                    </a:lnT>
                    <a:lnB w="28575" cap="flat" cmpd="sng" algn="ctr">
                      <a:solidFill>
                        <a:schemeClr val="accent1">
                          <a:lumMod val="50000"/>
                        </a:schemeClr>
                      </a:solidFill>
                      <a:prstDash val="solid"/>
                      <a:round/>
                      <a:headEnd type="none" w="med" len="med"/>
                      <a:tailEnd type="none" w="med" len="med"/>
                    </a:lnB>
                  </a:tcPr>
                </a:tc>
                <a:tc hMerge="1">
                  <a:txBody>
                    <a:bodyPr/>
                    <a:lstStyle/>
                    <a:p>
                      <a:pPr algn="l"/>
                      <a:endParaRPr kumimoji="0" lang="en-SG" sz="2800" b="1" i="0" u="none" strike="noStrike" kern="0" cap="none" spc="0" normalizeH="0" baseline="0" dirty="0">
                        <a:ln>
                          <a:noFill/>
                        </a:ln>
                        <a:solidFill>
                          <a:srgbClr val="000000"/>
                        </a:solidFill>
                        <a:effectLst/>
                        <a:uLnTx/>
                        <a:uFillTx/>
                        <a:latin typeface="Arial Black" panose="020B0A04020102020204" pitchFamily="34" charset="0"/>
                        <a:ea typeface="+mn-ea"/>
                        <a:cs typeface="+mn-cs"/>
                        <a:sym typeface="Helvetica Neue Light"/>
                      </a:endParaRPr>
                    </a:p>
                  </a:txBody>
                  <a:tcPr>
                    <a:lnL w="28575" cap="flat" cmpd="sng" algn="ctr">
                      <a:solidFill>
                        <a:schemeClr val="accent1">
                          <a:lumMod val="50000"/>
                        </a:schemeClr>
                      </a:solidFill>
                      <a:prstDash val="solid"/>
                      <a:round/>
                      <a:headEnd type="none" w="med" len="med"/>
                      <a:tailEnd type="none" w="med" len="med"/>
                    </a:lnL>
                    <a:lnR w="28575" cap="flat" cmpd="sng" algn="ctr">
                      <a:solidFill>
                        <a:schemeClr val="accent1">
                          <a:lumMod val="50000"/>
                        </a:schemeClr>
                      </a:solidFill>
                      <a:prstDash val="solid"/>
                      <a:round/>
                      <a:headEnd type="none" w="med" len="med"/>
                      <a:tailEnd type="none" w="med" len="med"/>
                    </a:lnR>
                    <a:lnT w="28575" cap="flat" cmpd="sng" algn="ctr">
                      <a:solidFill>
                        <a:schemeClr val="accent1">
                          <a:lumMod val="50000"/>
                        </a:schemeClr>
                      </a:solidFill>
                      <a:prstDash val="solid"/>
                      <a:round/>
                      <a:headEnd type="none" w="med" len="med"/>
                      <a:tailEnd type="none" w="med" len="med"/>
                    </a:lnT>
                    <a:lnB w="28575" cap="flat" cmpd="sng" algn="ctr">
                      <a:solidFill>
                        <a:schemeClr val="accent1">
                          <a:lumMod val="50000"/>
                        </a:schemeClr>
                      </a:solidFill>
                      <a:prstDash val="solid"/>
                      <a:round/>
                      <a:headEnd type="none" w="med" len="med"/>
                      <a:tailEnd type="none" w="med" len="med"/>
                    </a:lnB>
                  </a:tcPr>
                </a:tc>
                <a:tc>
                  <a:txBody>
                    <a:bodyPr/>
                    <a:lstStyle/>
                    <a:p>
                      <a:r>
                        <a:rPr kumimoji="0" lang="en-SG" sz="2800" b="1" i="0" u="none" strike="noStrike" kern="0" cap="none" spc="0" normalizeH="0" baseline="0" dirty="0">
                          <a:ln>
                            <a:noFill/>
                          </a:ln>
                          <a:solidFill>
                            <a:srgbClr val="000000"/>
                          </a:solidFill>
                          <a:effectLst/>
                          <a:uLnTx/>
                          <a:uFillTx/>
                          <a:latin typeface="Arial Black" panose="020B0A04020102020204" pitchFamily="34" charset="0"/>
                          <a:ea typeface="+mn-ea"/>
                          <a:cs typeface="+mn-cs"/>
                          <a:sym typeface="Helvetica Neue Light"/>
                        </a:rPr>
                        <a:t>21</a:t>
                      </a:r>
                    </a:p>
                  </a:txBody>
                  <a:tcPr anchor="ctr">
                    <a:lnL w="28575" cap="flat" cmpd="sng" algn="ctr">
                      <a:solidFill>
                        <a:schemeClr val="accent1">
                          <a:lumMod val="50000"/>
                        </a:schemeClr>
                      </a:solidFill>
                      <a:prstDash val="solid"/>
                      <a:round/>
                      <a:headEnd type="none" w="med" len="med"/>
                      <a:tailEnd type="none" w="med" len="med"/>
                    </a:lnL>
                    <a:lnR w="28575" cap="flat" cmpd="sng" algn="ctr">
                      <a:solidFill>
                        <a:schemeClr val="accent1">
                          <a:lumMod val="50000"/>
                        </a:schemeClr>
                      </a:solidFill>
                      <a:prstDash val="solid"/>
                      <a:round/>
                      <a:headEnd type="none" w="med" len="med"/>
                      <a:tailEnd type="none" w="med" len="med"/>
                    </a:lnR>
                    <a:lnT w="28575" cap="flat" cmpd="sng" algn="ctr">
                      <a:solidFill>
                        <a:schemeClr val="accent1">
                          <a:lumMod val="50000"/>
                        </a:schemeClr>
                      </a:solidFill>
                      <a:prstDash val="solid"/>
                      <a:round/>
                      <a:headEnd type="none" w="med" len="med"/>
                      <a:tailEnd type="none" w="med" len="med"/>
                    </a:lnT>
                    <a:lnB w="28575" cap="flat" cmpd="sng" algn="ctr">
                      <a:solidFill>
                        <a:schemeClr val="accent1">
                          <a:lumMod val="50000"/>
                        </a:schemeClr>
                      </a:solidFill>
                      <a:prstDash val="solid"/>
                      <a:round/>
                      <a:headEnd type="none" w="med" len="med"/>
                      <a:tailEnd type="none" w="med" len="med"/>
                    </a:lnB>
                  </a:tcPr>
                </a:tc>
                <a:tc>
                  <a:txBody>
                    <a:bodyPr/>
                    <a:lstStyle/>
                    <a:p>
                      <a:r>
                        <a:rPr kumimoji="0" lang="en-SG" sz="2800" b="1" i="0" u="none" strike="noStrike" kern="0" cap="none" spc="0" normalizeH="0" baseline="0" dirty="0">
                          <a:ln>
                            <a:noFill/>
                          </a:ln>
                          <a:solidFill>
                            <a:srgbClr val="000000"/>
                          </a:solidFill>
                          <a:effectLst/>
                          <a:uLnTx/>
                          <a:uFillTx/>
                          <a:latin typeface="Arial Black" panose="020B0A04020102020204" pitchFamily="34" charset="0"/>
                          <a:ea typeface="+mn-ea"/>
                          <a:cs typeface="+mn-cs"/>
                          <a:sym typeface="Helvetica Neue Light"/>
                        </a:rPr>
                        <a:t>618</a:t>
                      </a:r>
                    </a:p>
                  </a:txBody>
                  <a:tcPr anchor="ctr">
                    <a:lnL w="28575" cap="flat" cmpd="sng" algn="ctr">
                      <a:solidFill>
                        <a:schemeClr val="accent1">
                          <a:lumMod val="50000"/>
                        </a:schemeClr>
                      </a:solidFill>
                      <a:prstDash val="solid"/>
                      <a:round/>
                      <a:headEnd type="none" w="med" len="med"/>
                      <a:tailEnd type="none" w="med" len="med"/>
                    </a:lnL>
                    <a:lnR w="28575" cap="flat" cmpd="sng" algn="ctr">
                      <a:solidFill>
                        <a:schemeClr val="accent1">
                          <a:lumMod val="50000"/>
                        </a:schemeClr>
                      </a:solidFill>
                      <a:prstDash val="solid"/>
                      <a:round/>
                      <a:headEnd type="none" w="med" len="med"/>
                      <a:tailEnd type="none" w="med" len="med"/>
                    </a:lnR>
                    <a:lnT w="28575" cap="flat" cmpd="sng" algn="ctr">
                      <a:solidFill>
                        <a:schemeClr val="accent1">
                          <a:lumMod val="50000"/>
                        </a:schemeClr>
                      </a:solidFill>
                      <a:prstDash val="solid"/>
                      <a:round/>
                      <a:headEnd type="none" w="med" len="med"/>
                      <a:tailEnd type="none" w="med" len="med"/>
                    </a:lnT>
                    <a:lnB w="28575" cap="flat" cmpd="sng" algn="ctr">
                      <a:solidFill>
                        <a:schemeClr val="accent1">
                          <a:lumMod val="50000"/>
                        </a:schemeClr>
                      </a:solidFill>
                      <a:prstDash val="solid"/>
                      <a:round/>
                      <a:headEnd type="none" w="med" len="med"/>
                      <a:tailEnd type="none" w="med" len="med"/>
                    </a:lnB>
                  </a:tcPr>
                </a:tc>
                <a:extLst>
                  <a:ext uri="{0D108BD9-81ED-4DB2-BD59-A6C34878D82A}">
                    <a16:rowId xmlns:a16="http://schemas.microsoft.com/office/drawing/2014/main" val="4180187437"/>
                  </a:ext>
                </a:extLst>
              </a:tr>
              <a:tr h="546242">
                <a:tc>
                  <a:txBody>
                    <a:bodyPr/>
                    <a:lstStyle/>
                    <a:p>
                      <a:pPr algn="l"/>
                      <a:r>
                        <a:rPr kumimoji="0" lang="en-SG" sz="2800" b="1" i="0" u="none" strike="noStrike" kern="0" cap="none" spc="0" normalizeH="0" baseline="0" dirty="0">
                          <a:ln>
                            <a:noFill/>
                          </a:ln>
                          <a:solidFill>
                            <a:srgbClr val="000000"/>
                          </a:solidFill>
                          <a:effectLst/>
                          <a:uLnTx/>
                          <a:uFillTx/>
                          <a:latin typeface="Arial Black" panose="020B0A04020102020204" pitchFamily="34" charset="0"/>
                          <a:ea typeface="+mn-ea"/>
                          <a:cs typeface="+mn-cs"/>
                          <a:sym typeface="Helvetica Neue Light"/>
                        </a:rPr>
                        <a:t>8.</a:t>
                      </a:r>
                    </a:p>
                  </a:txBody>
                  <a:tcPr>
                    <a:lnL w="28575" cap="flat" cmpd="sng" algn="ctr">
                      <a:solidFill>
                        <a:schemeClr val="accent1">
                          <a:lumMod val="50000"/>
                        </a:schemeClr>
                      </a:solidFill>
                      <a:prstDash val="solid"/>
                      <a:round/>
                      <a:headEnd type="none" w="med" len="med"/>
                      <a:tailEnd type="none" w="med" len="med"/>
                    </a:lnL>
                    <a:lnR w="28575" cap="flat" cmpd="sng" algn="ctr">
                      <a:solidFill>
                        <a:schemeClr val="accent1">
                          <a:lumMod val="50000"/>
                        </a:schemeClr>
                      </a:solidFill>
                      <a:prstDash val="solid"/>
                      <a:round/>
                      <a:headEnd type="none" w="med" len="med"/>
                      <a:tailEnd type="none" w="med" len="med"/>
                    </a:lnR>
                    <a:lnT w="28575" cap="flat" cmpd="sng" algn="ctr">
                      <a:solidFill>
                        <a:schemeClr val="accent1">
                          <a:lumMod val="50000"/>
                        </a:schemeClr>
                      </a:solidFill>
                      <a:prstDash val="solid"/>
                      <a:round/>
                      <a:headEnd type="none" w="med" len="med"/>
                      <a:tailEnd type="none" w="med" len="med"/>
                    </a:lnT>
                    <a:lnB w="28575" cap="flat" cmpd="sng" algn="ctr">
                      <a:solidFill>
                        <a:schemeClr val="accent1">
                          <a:lumMod val="50000"/>
                        </a:schemeClr>
                      </a:solidFill>
                      <a:prstDash val="solid"/>
                      <a:round/>
                      <a:headEnd type="none" w="med" len="med"/>
                      <a:tailEnd type="none" w="med" len="med"/>
                    </a:lnB>
                  </a:tcPr>
                </a:tc>
                <a:tc gridSpan="3">
                  <a:txBody>
                    <a:bodyPr/>
                    <a:lstStyle/>
                    <a:p>
                      <a:pPr algn="l"/>
                      <a:r>
                        <a:rPr kumimoji="0" lang="en-SG" sz="2800" b="1" i="0" u="none" strike="noStrike" kern="0" cap="none" spc="0" normalizeH="0" baseline="0" dirty="0">
                          <a:ln>
                            <a:noFill/>
                          </a:ln>
                          <a:solidFill>
                            <a:srgbClr val="000000"/>
                          </a:solidFill>
                          <a:effectLst/>
                          <a:uLnTx/>
                          <a:uFillTx/>
                          <a:latin typeface="Arial Black" panose="020B0A04020102020204" pitchFamily="34" charset="0"/>
                          <a:ea typeface="+mn-ea"/>
                          <a:cs typeface="+mn-cs"/>
                          <a:sym typeface="Helvetica Neue Light"/>
                        </a:rPr>
                        <a:t>Book of Ruth	</a:t>
                      </a:r>
                    </a:p>
                  </a:txBody>
                  <a:tcPr>
                    <a:lnL w="28575" cap="flat" cmpd="sng" algn="ctr">
                      <a:solidFill>
                        <a:schemeClr val="accent1">
                          <a:lumMod val="50000"/>
                        </a:schemeClr>
                      </a:solidFill>
                      <a:prstDash val="solid"/>
                      <a:round/>
                      <a:headEnd type="none" w="med" len="med"/>
                      <a:tailEnd type="none" w="med" len="med"/>
                    </a:lnL>
                    <a:lnR w="28575" cap="flat" cmpd="sng" algn="ctr">
                      <a:solidFill>
                        <a:schemeClr val="accent1">
                          <a:lumMod val="50000"/>
                        </a:schemeClr>
                      </a:solidFill>
                      <a:prstDash val="solid"/>
                      <a:round/>
                      <a:headEnd type="none" w="med" len="med"/>
                      <a:tailEnd type="none" w="med" len="med"/>
                    </a:lnR>
                    <a:lnT w="28575" cap="flat" cmpd="sng" algn="ctr">
                      <a:solidFill>
                        <a:schemeClr val="accent1">
                          <a:lumMod val="50000"/>
                        </a:schemeClr>
                      </a:solidFill>
                      <a:prstDash val="solid"/>
                      <a:round/>
                      <a:headEnd type="none" w="med" len="med"/>
                      <a:tailEnd type="none" w="med" len="med"/>
                    </a:lnT>
                    <a:lnB w="28575" cap="flat" cmpd="sng" algn="ctr">
                      <a:solidFill>
                        <a:schemeClr val="accent1">
                          <a:lumMod val="50000"/>
                        </a:schemeClr>
                      </a:solidFill>
                      <a:prstDash val="solid"/>
                      <a:round/>
                      <a:headEnd type="none" w="med" len="med"/>
                      <a:tailEnd type="none" w="med" len="med"/>
                    </a:lnB>
                  </a:tcPr>
                </a:tc>
                <a:tc hMerge="1">
                  <a:txBody>
                    <a:bodyPr/>
                    <a:lstStyle/>
                    <a:p>
                      <a:pPr algn="l"/>
                      <a:endParaRPr kumimoji="0" lang="en-SG" sz="2800" b="1" i="0" u="none" strike="noStrike" kern="0" cap="none" spc="0" normalizeH="0" baseline="0" dirty="0">
                        <a:ln>
                          <a:noFill/>
                        </a:ln>
                        <a:solidFill>
                          <a:srgbClr val="000000"/>
                        </a:solidFill>
                        <a:effectLst/>
                        <a:uLnTx/>
                        <a:uFillTx/>
                        <a:latin typeface="Arial Black" panose="020B0A04020102020204" pitchFamily="34" charset="0"/>
                        <a:ea typeface="+mn-ea"/>
                        <a:cs typeface="+mn-cs"/>
                        <a:sym typeface="Helvetica Neue Light"/>
                      </a:endParaRPr>
                    </a:p>
                  </a:txBody>
                  <a:tcPr>
                    <a:lnL w="28575" cap="flat" cmpd="sng" algn="ctr">
                      <a:solidFill>
                        <a:schemeClr val="accent1">
                          <a:lumMod val="50000"/>
                        </a:schemeClr>
                      </a:solidFill>
                      <a:prstDash val="solid"/>
                      <a:round/>
                      <a:headEnd type="none" w="med" len="med"/>
                      <a:tailEnd type="none" w="med" len="med"/>
                    </a:lnL>
                    <a:lnR w="28575" cap="flat" cmpd="sng" algn="ctr">
                      <a:solidFill>
                        <a:schemeClr val="accent1">
                          <a:lumMod val="50000"/>
                        </a:schemeClr>
                      </a:solidFill>
                      <a:prstDash val="solid"/>
                      <a:round/>
                      <a:headEnd type="none" w="med" len="med"/>
                      <a:tailEnd type="none" w="med" len="med"/>
                    </a:lnR>
                    <a:lnT w="28575" cap="flat" cmpd="sng" algn="ctr">
                      <a:solidFill>
                        <a:schemeClr val="accent1">
                          <a:lumMod val="50000"/>
                        </a:schemeClr>
                      </a:solidFill>
                      <a:prstDash val="solid"/>
                      <a:round/>
                      <a:headEnd type="none" w="med" len="med"/>
                      <a:tailEnd type="none" w="med" len="med"/>
                    </a:lnT>
                    <a:lnB w="28575" cap="flat" cmpd="sng" algn="ctr">
                      <a:solidFill>
                        <a:schemeClr val="accent1">
                          <a:lumMod val="50000"/>
                        </a:schemeClr>
                      </a:solidFill>
                      <a:prstDash val="solid"/>
                      <a:round/>
                      <a:headEnd type="none" w="med" len="med"/>
                      <a:tailEnd type="none" w="med" len="med"/>
                    </a:lnB>
                  </a:tcPr>
                </a:tc>
                <a:tc hMerge="1">
                  <a:txBody>
                    <a:bodyPr/>
                    <a:lstStyle/>
                    <a:p>
                      <a:pPr algn="l"/>
                      <a:endParaRPr kumimoji="0" lang="en-SG" sz="2800" b="1" i="0" u="none" strike="noStrike" kern="0" cap="none" spc="0" normalizeH="0" baseline="0" dirty="0">
                        <a:ln>
                          <a:noFill/>
                        </a:ln>
                        <a:solidFill>
                          <a:srgbClr val="000000"/>
                        </a:solidFill>
                        <a:effectLst/>
                        <a:uLnTx/>
                        <a:uFillTx/>
                        <a:latin typeface="Arial Black" panose="020B0A04020102020204" pitchFamily="34" charset="0"/>
                        <a:ea typeface="+mn-ea"/>
                        <a:cs typeface="+mn-cs"/>
                        <a:sym typeface="Helvetica Neue Light"/>
                      </a:endParaRPr>
                    </a:p>
                  </a:txBody>
                  <a:tcPr>
                    <a:lnL w="28575" cap="flat" cmpd="sng" algn="ctr">
                      <a:solidFill>
                        <a:schemeClr val="accent1">
                          <a:lumMod val="50000"/>
                        </a:schemeClr>
                      </a:solidFill>
                      <a:prstDash val="solid"/>
                      <a:round/>
                      <a:headEnd type="none" w="med" len="med"/>
                      <a:tailEnd type="none" w="med" len="med"/>
                    </a:lnL>
                    <a:lnR w="28575" cap="flat" cmpd="sng" algn="ctr">
                      <a:solidFill>
                        <a:schemeClr val="accent1">
                          <a:lumMod val="50000"/>
                        </a:schemeClr>
                      </a:solidFill>
                      <a:prstDash val="solid"/>
                      <a:round/>
                      <a:headEnd type="none" w="med" len="med"/>
                      <a:tailEnd type="none" w="med" len="med"/>
                    </a:lnR>
                    <a:lnT w="28575" cap="flat" cmpd="sng" algn="ctr">
                      <a:solidFill>
                        <a:schemeClr val="accent1">
                          <a:lumMod val="50000"/>
                        </a:schemeClr>
                      </a:solidFill>
                      <a:prstDash val="solid"/>
                      <a:round/>
                      <a:headEnd type="none" w="med" len="med"/>
                      <a:tailEnd type="none" w="med" len="med"/>
                    </a:lnT>
                    <a:lnB w="28575" cap="flat" cmpd="sng" algn="ctr">
                      <a:solidFill>
                        <a:schemeClr val="accent1">
                          <a:lumMod val="50000"/>
                        </a:schemeClr>
                      </a:solidFill>
                      <a:prstDash val="solid"/>
                      <a:round/>
                      <a:headEnd type="none" w="med" len="med"/>
                      <a:tailEnd type="none" w="med" len="med"/>
                    </a:lnB>
                  </a:tcPr>
                </a:tc>
                <a:tc>
                  <a:txBody>
                    <a:bodyPr/>
                    <a:lstStyle/>
                    <a:p>
                      <a:r>
                        <a:rPr kumimoji="0" lang="en-SG" sz="2800" b="1" i="0" u="none" strike="noStrike" kern="0" cap="none" spc="0" normalizeH="0" baseline="0" dirty="0">
                          <a:ln>
                            <a:noFill/>
                          </a:ln>
                          <a:solidFill>
                            <a:srgbClr val="000000"/>
                          </a:solidFill>
                          <a:effectLst/>
                          <a:uLnTx/>
                          <a:uFillTx/>
                          <a:latin typeface="Arial Black" panose="020B0A04020102020204" pitchFamily="34" charset="0"/>
                          <a:ea typeface="+mn-ea"/>
                          <a:cs typeface="+mn-cs"/>
                          <a:sym typeface="Helvetica Neue Light"/>
                        </a:rPr>
                        <a:t>4</a:t>
                      </a:r>
                    </a:p>
                  </a:txBody>
                  <a:tcPr anchor="ctr">
                    <a:lnL w="28575" cap="flat" cmpd="sng" algn="ctr">
                      <a:solidFill>
                        <a:schemeClr val="accent1">
                          <a:lumMod val="50000"/>
                        </a:schemeClr>
                      </a:solidFill>
                      <a:prstDash val="solid"/>
                      <a:round/>
                      <a:headEnd type="none" w="med" len="med"/>
                      <a:tailEnd type="none" w="med" len="med"/>
                    </a:lnL>
                    <a:lnR w="28575" cap="flat" cmpd="sng" algn="ctr">
                      <a:solidFill>
                        <a:schemeClr val="accent1">
                          <a:lumMod val="50000"/>
                        </a:schemeClr>
                      </a:solidFill>
                      <a:prstDash val="solid"/>
                      <a:round/>
                      <a:headEnd type="none" w="med" len="med"/>
                      <a:tailEnd type="none" w="med" len="med"/>
                    </a:lnR>
                    <a:lnT w="28575" cap="flat" cmpd="sng" algn="ctr">
                      <a:solidFill>
                        <a:schemeClr val="accent1">
                          <a:lumMod val="50000"/>
                        </a:schemeClr>
                      </a:solidFill>
                      <a:prstDash val="solid"/>
                      <a:round/>
                      <a:headEnd type="none" w="med" len="med"/>
                      <a:tailEnd type="none" w="med" len="med"/>
                    </a:lnT>
                    <a:lnB w="28575" cap="flat" cmpd="sng" algn="ctr">
                      <a:solidFill>
                        <a:schemeClr val="accent1">
                          <a:lumMod val="50000"/>
                        </a:schemeClr>
                      </a:solidFill>
                      <a:prstDash val="solid"/>
                      <a:round/>
                      <a:headEnd type="none" w="med" len="med"/>
                      <a:tailEnd type="none" w="med" len="med"/>
                    </a:lnB>
                  </a:tcPr>
                </a:tc>
                <a:tc>
                  <a:txBody>
                    <a:bodyPr/>
                    <a:lstStyle/>
                    <a:p>
                      <a:r>
                        <a:rPr kumimoji="0" lang="en-SG" sz="2800" b="1" i="0" u="none" strike="noStrike" kern="0" cap="none" spc="0" normalizeH="0" baseline="0" dirty="0">
                          <a:ln>
                            <a:noFill/>
                          </a:ln>
                          <a:solidFill>
                            <a:srgbClr val="000000"/>
                          </a:solidFill>
                          <a:effectLst/>
                          <a:uLnTx/>
                          <a:uFillTx/>
                          <a:latin typeface="Arial Black" panose="020B0A04020102020204" pitchFamily="34" charset="0"/>
                          <a:ea typeface="+mn-ea"/>
                          <a:cs typeface="+mn-cs"/>
                          <a:sym typeface="Helvetica Neue Light"/>
                        </a:rPr>
                        <a:t>85</a:t>
                      </a:r>
                    </a:p>
                  </a:txBody>
                  <a:tcPr anchor="ctr">
                    <a:lnL w="28575" cap="flat" cmpd="sng" algn="ctr">
                      <a:solidFill>
                        <a:schemeClr val="accent1">
                          <a:lumMod val="50000"/>
                        </a:schemeClr>
                      </a:solidFill>
                      <a:prstDash val="solid"/>
                      <a:round/>
                      <a:headEnd type="none" w="med" len="med"/>
                      <a:tailEnd type="none" w="med" len="med"/>
                    </a:lnL>
                    <a:lnR w="28575" cap="flat" cmpd="sng" algn="ctr">
                      <a:solidFill>
                        <a:schemeClr val="accent1">
                          <a:lumMod val="50000"/>
                        </a:schemeClr>
                      </a:solidFill>
                      <a:prstDash val="solid"/>
                      <a:round/>
                      <a:headEnd type="none" w="med" len="med"/>
                      <a:tailEnd type="none" w="med" len="med"/>
                    </a:lnR>
                    <a:lnT w="28575" cap="flat" cmpd="sng" algn="ctr">
                      <a:solidFill>
                        <a:schemeClr val="accent1">
                          <a:lumMod val="50000"/>
                        </a:schemeClr>
                      </a:solidFill>
                      <a:prstDash val="solid"/>
                      <a:round/>
                      <a:headEnd type="none" w="med" len="med"/>
                      <a:tailEnd type="none" w="med" len="med"/>
                    </a:lnT>
                    <a:lnB w="28575" cap="flat" cmpd="sng" algn="ctr">
                      <a:solidFill>
                        <a:schemeClr val="accent1">
                          <a:lumMod val="50000"/>
                        </a:schemeClr>
                      </a:solidFill>
                      <a:prstDash val="solid"/>
                      <a:round/>
                      <a:headEnd type="none" w="med" len="med"/>
                      <a:tailEnd type="none" w="med" len="med"/>
                    </a:lnB>
                  </a:tcPr>
                </a:tc>
                <a:extLst>
                  <a:ext uri="{0D108BD9-81ED-4DB2-BD59-A6C34878D82A}">
                    <a16:rowId xmlns:a16="http://schemas.microsoft.com/office/drawing/2014/main" val="2557537048"/>
                  </a:ext>
                </a:extLst>
              </a:tr>
              <a:tr h="546242">
                <a:tc>
                  <a:txBody>
                    <a:bodyPr/>
                    <a:lstStyle/>
                    <a:p>
                      <a:pPr algn="l"/>
                      <a:r>
                        <a:rPr kumimoji="0" lang="en-SG" sz="2800" b="1" i="0" u="none" strike="noStrike" kern="0" cap="none" spc="0" normalizeH="0" baseline="0" dirty="0">
                          <a:ln>
                            <a:noFill/>
                          </a:ln>
                          <a:solidFill>
                            <a:srgbClr val="000000"/>
                          </a:solidFill>
                          <a:effectLst/>
                          <a:uLnTx/>
                          <a:uFillTx/>
                          <a:latin typeface="Arial Black" panose="020B0A04020102020204" pitchFamily="34" charset="0"/>
                          <a:ea typeface="+mn-ea"/>
                          <a:cs typeface="+mn-cs"/>
                          <a:sym typeface="Helvetica Neue Light"/>
                        </a:rPr>
                        <a:t>9.</a:t>
                      </a:r>
                    </a:p>
                  </a:txBody>
                  <a:tcPr>
                    <a:lnL w="28575" cap="flat" cmpd="sng" algn="ctr">
                      <a:solidFill>
                        <a:schemeClr val="accent1">
                          <a:lumMod val="50000"/>
                        </a:schemeClr>
                      </a:solidFill>
                      <a:prstDash val="solid"/>
                      <a:round/>
                      <a:headEnd type="none" w="med" len="med"/>
                      <a:tailEnd type="none" w="med" len="med"/>
                    </a:lnL>
                    <a:lnR w="28575" cap="flat" cmpd="sng" algn="ctr">
                      <a:solidFill>
                        <a:schemeClr val="accent1">
                          <a:lumMod val="50000"/>
                        </a:schemeClr>
                      </a:solidFill>
                      <a:prstDash val="solid"/>
                      <a:round/>
                      <a:headEnd type="none" w="med" len="med"/>
                      <a:tailEnd type="none" w="med" len="med"/>
                    </a:lnR>
                    <a:lnT w="28575" cap="flat" cmpd="sng" algn="ctr">
                      <a:solidFill>
                        <a:schemeClr val="accent1">
                          <a:lumMod val="50000"/>
                        </a:schemeClr>
                      </a:solidFill>
                      <a:prstDash val="solid"/>
                      <a:round/>
                      <a:headEnd type="none" w="med" len="med"/>
                      <a:tailEnd type="none" w="med" len="med"/>
                    </a:lnT>
                    <a:lnB w="28575" cap="flat" cmpd="sng" algn="ctr">
                      <a:solidFill>
                        <a:schemeClr val="accent1">
                          <a:lumMod val="50000"/>
                        </a:schemeClr>
                      </a:solidFill>
                      <a:prstDash val="solid"/>
                      <a:round/>
                      <a:headEnd type="none" w="med" len="med"/>
                      <a:tailEnd type="none" w="med" len="med"/>
                    </a:lnB>
                  </a:tcPr>
                </a:tc>
                <a:tc gridSpan="3">
                  <a:txBody>
                    <a:bodyPr/>
                    <a:lstStyle/>
                    <a:p>
                      <a:pPr algn="l"/>
                      <a:r>
                        <a:rPr kumimoji="0" lang="en-SG" sz="2800" b="1" i="0" u="none" strike="noStrike" kern="0" cap="none" spc="0" normalizeH="0" baseline="0" dirty="0">
                          <a:ln>
                            <a:noFill/>
                          </a:ln>
                          <a:solidFill>
                            <a:srgbClr val="000000"/>
                          </a:solidFill>
                          <a:effectLst/>
                          <a:uLnTx/>
                          <a:uFillTx/>
                          <a:latin typeface="Arial Black" panose="020B0A04020102020204" pitchFamily="34" charset="0"/>
                          <a:ea typeface="+mn-ea"/>
                          <a:cs typeface="+mn-cs"/>
                          <a:sym typeface="Helvetica Neue Light"/>
                        </a:rPr>
                        <a:t>First Book of Samuel	</a:t>
                      </a:r>
                    </a:p>
                  </a:txBody>
                  <a:tcPr>
                    <a:lnL w="28575" cap="flat" cmpd="sng" algn="ctr">
                      <a:solidFill>
                        <a:schemeClr val="accent1">
                          <a:lumMod val="50000"/>
                        </a:schemeClr>
                      </a:solidFill>
                      <a:prstDash val="solid"/>
                      <a:round/>
                      <a:headEnd type="none" w="med" len="med"/>
                      <a:tailEnd type="none" w="med" len="med"/>
                    </a:lnL>
                    <a:lnR w="28575" cap="flat" cmpd="sng" algn="ctr">
                      <a:solidFill>
                        <a:schemeClr val="accent1">
                          <a:lumMod val="50000"/>
                        </a:schemeClr>
                      </a:solidFill>
                      <a:prstDash val="solid"/>
                      <a:round/>
                      <a:headEnd type="none" w="med" len="med"/>
                      <a:tailEnd type="none" w="med" len="med"/>
                    </a:lnR>
                    <a:lnT w="28575" cap="flat" cmpd="sng" algn="ctr">
                      <a:solidFill>
                        <a:schemeClr val="accent1">
                          <a:lumMod val="50000"/>
                        </a:schemeClr>
                      </a:solidFill>
                      <a:prstDash val="solid"/>
                      <a:round/>
                      <a:headEnd type="none" w="med" len="med"/>
                      <a:tailEnd type="none" w="med" len="med"/>
                    </a:lnT>
                    <a:lnB w="28575" cap="flat" cmpd="sng" algn="ctr">
                      <a:solidFill>
                        <a:schemeClr val="accent1">
                          <a:lumMod val="50000"/>
                        </a:schemeClr>
                      </a:solidFill>
                      <a:prstDash val="solid"/>
                      <a:round/>
                      <a:headEnd type="none" w="med" len="med"/>
                      <a:tailEnd type="none" w="med" len="med"/>
                    </a:lnB>
                  </a:tcPr>
                </a:tc>
                <a:tc hMerge="1">
                  <a:txBody>
                    <a:bodyPr/>
                    <a:lstStyle/>
                    <a:p>
                      <a:pPr algn="l"/>
                      <a:endParaRPr kumimoji="0" lang="en-SG" sz="2800" b="1" i="0" u="none" strike="noStrike" kern="0" cap="none" spc="0" normalizeH="0" baseline="0" dirty="0">
                        <a:ln>
                          <a:noFill/>
                        </a:ln>
                        <a:solidFill>
                          <a:srgbClr val="000000"/>
                        </a:solidFill>
                        <a:effectLst/>
                        <a:uLnTx/>
                        <a:uFillTx/>
                        <a:latin typeface="Arial Black" panose="020B0A04020102020204" pitchFamily="34" charset="0"/>
                        <a:ea typeface="+mn-ea"/>
                        <a:cs typeface="+mn-cs"/>
                        <a:sym typeface="Helvetica Neue Light"/>
                      </a:endParaRPr>
                    </a:p>
                  </a:txBody>
                  <a:tcPr>
                    <a:lnL w="28575" cap="flat" cmpd="sng" algn="ctr">
                      <a:solidFill>
                        <a:schemeClr val="accent1">
                          <a:lumMod val="50000"/>
                        </a:schemeClr>
                      </a:solidFill>
                      <a:prstDash val="solid"/>
                      <a:round/>
                      <a:headEnd type="none" w="med" len="med"/>
                      <a:tailEnd type="none" w="med" len="med"/>
                    </a:lnL>
                    <a:lnR w="28575" cap="flat" cmpd="sng" algn="ctr">
                      <a:solidFill>
                        <a:schemeClr val="accent1">
                          <a:lumMod val="50000"/>
                        </a:schemeClr>
                      </a:solidFill>
                      <a:prstDash val="solid"/>
                      <a:round/>
                      <a:headEnd type="none" w="med" len="med"/>
                      <a:tailEnd type="none" w="med" len="med"/>
                    </a:lnR>
                    <a:lnT w="28575" cap="flat" cmpd="sng" algn="ctr">
                      <a:solidFill>
                        <a:schemeClr val="accent1">
                          <a:lumMod val="50000"/>
                        </a:schemeClr>
                      </a:solidFill>
                      <a:prstDash val="solid"/>
                      <a:round/>
                      <a:headEnd type="none" w="med" len="med"/>
                      <a:tailEnd type="none" w="med" len="med"/>
                    </a:lnT>
                    <a:lnB w="28575" cap="flat" cmpd="sng" algn="ctr">
                      <a:solidFill>
                        <a:schemeClr val="accent1">
                          <a:lumMod val="50000"/>
                        </a:schemeClr>
                      </a:solidFill>
                      <a:prstDash val="solid"/>
                      <a:round/>
                      <a:headEnd type="none" w="med" len="med"/>
                      <a:tailEnd type="none" w="med" len="med"/>
                    </a:lnB>
                  </a:tcPr>
                </a:tc>
                <a:tc hMerge="1">
                  <a:txBody>
                    <a:bodyPr/>
                    <a:lstStyle/>
                    <a:p>
                      <a:pPr algn="l"/>
                      <a:endParaRPr kumimoji="0" lang="en-SG" sz="2800" b="1" i="0" u="none" strike="noStrike" kern="0" cap="none" spc="0" normalizeH="0" baseline="0" dirty="0">
                        <a:ln>
                          <a:noFill/>
                        </a:ln>
                        <a:solidFill>
                          <a:srgbClr val="000000"/>
                        </a:solidFill>
                        <a:effectLst/>
                        <a:uLnTx/>
                        <a:uFillTx/>
                        <a:latin typeface="Arial Black" panose="020B0A04020102020204" pitchFamily="34" charset="0"/>
                        <a:ea typeface="+mn-ea"/>
                        <a:cs typeface="+mn-cs"/>
                        <a:sym typeface="Helvetica Neue Light"/>
                      </a:endParaRPr>
                    </a:p>
                  </a:txBody>
                  <a:tcPr>
                    <a:lnL w="28575" cap="flat" cmpd="sng" algn="ctr">
                      <a:solidFill>
                        <a:schemeClr val="accent1">
                          <a:lumMod val="50000"/>
                        </a:schemeClr>
                      </a:solidFill>
                      <a:prstDash val="solid"/>
                      <a:round/>
                      <a:headEnd type="none" w="med" len="med"/>
                      <a:tailEnd type="none" w="med" len="med"/>
                    </a:lnL>
                    <a:lnR w="28575" cap="flat" cmpd="sng" algn="ctr">
                      <a:solidFill>
                        <a:schemeClr val="accent1">
                          <a:lumMod val="50000"/>
                        </a:schemeClr>
                      </a:solidFill>
                      <a:prstDash val="solid"/>
                      <a:round/>
                      <a:headEnd type="none" w="med" len="med"/>
                      <a:tailEnd type="none" w="med" len="med"/>
                    </a:lnR>
                    <a:lnT w="28575" cap="flat" cmpd="sng" algn="ctr">
                      <a:solidFill>
                        <a:schemeClr val="accent1">
                          <a:lumMod val="50000"/>
                        </a:schemeClr>
                      </a:solidFill>
                      <a:prstDash val="solid"/>
                      <a:round/>
                      <a:headEnd type="none" w="med" len="med"/>
                      <a:tailEnd type="none" w="med" len="med"/>
                    </a:lnT>
                    <a:lnB w="28575" cap="flat" cmpd="sng" algn="ctr">
                      <a:solidFill>
                        <a:schemeClr val="accent1">
                          <a:lumMod val="50000"/>
                        </a:schemeClr>
                      </a:solidFill>
                      <a:prstDash val="solid"/>
                      <a:round/>
                      <a:headEnd type="none" w="med" len="med"/>
                      <a:tailEnd type="none" w="med" len="med"/>
                    </a:lnB>
                  </a:tcPr>
                </a:tc>
                <a:tc>
                  <a:txBody>
                    <a:bodyPr/>
                    <a:lstStyle/>
                    <a:p>
                      <a:r>
                        <a:rPr kumimoji="0" lang="en-SG" sz="2800" b="1" i="0" u="none" strike="noStrike" kern="0" cap="none" spc="0" normalizeH="0" baseline="0" dirty="0">
                          <a:ln>
                            <a:noFill/>
                          </a:ln>
                          <a:solidFill>
                            <a:srgbClr val="000000"/>
                          </a:solidFill>
                          <a:effectLst/>
                          <a:uLnTx/>
                          <a:uFillTx/>
                          <a:latin typeface="Arial Black" panose="020B0A04020102020204" pitchFamily="34" charset="0"/>
                          <a:ea typeface="+mn-ea"/>
                          <a:cs typeface="+mn-cs"/>
                          <a:sym typeface="Helvetica Neue Light"/>
                        </a:rPr>
                        <a:t>31</a:t>
                      </a:r>
                    </a:p>
                  </a:txBody>
                  <a:tcPr anchor="ctr">
                    <a:lnL w="28575" cap="flat" cmpd="sng" algn="ctr">
                      <a:solidFill>
                        <a:schemeClr val="accent1">
                          <a:lumMod val="50000"/>
                        </a:schemeClr>
                      </a:solidFill>
                      <a:prstDash val="solid"/>
                      <a:round/>
                      <a:headEnd type="none" w="med" len="med"/>
                      <a:tailEnd type="none" w="med" len="med"/>
                    </a:lnL>
                    <a:lnR w="28575" cap="flat" cmpd="sng" algn="ctr">
                      <a:solidFill>
                        <a:schemeClr val="accent1">
                          <a:lumMod val="50000"/>
                        </a:schemeClr>
                      </a:solidFill>
                      <a:prstDash val="solid"/>
                      <a:round/>
                      <a:headEnd type="none" w="med" len="med"/>
                      <a:tailEnd type="none" w="med" len="med"/>
                    </a:lnR>
                    <a:lnT w="28575" cap="flat" cmpd="sng" algn="ctr">
                      <a:solidFill>
                        <a:schemeClr val="accent1">
                          <a:lumMod val="50000"/>
                        </a:schemeClr>
                      </a:solidFill>
                      <a:prstDash val="solid"/>
                      <a:round/>
                      <a:headEnd type="none" w="med" len="med"/>
                      <a:tailEnd type="none" w="med" len="med"/>
                    </a:lnT>
                    <a:lnB w="28575" cap="flat" cmpd="sng" algn="ctr">
                      <a:solidFill>
                        <a:schemeClr val="accent1">
                          <a:lumMod val="50000"/>
                        </a:schemeClr>
                      </a:solidFill>
                      <a:prstDash val="solid"/>
                      <a:round/>
                      <a:headEnd type="none" w="med" len="med"/>
                      <a:tailEnd type="none" w="med" len="med"/>
                    </a:lnB>
                  </a:tcPr>
                </a:tc>
                <a:tc>
                  <a:txBody>
                    <a:bodyPr/>
                    <a:lstStyle/>
                    <a:p>
                      <a:r>
                        <a:rPr kumimoji="0" lang="en-SG" sz="2800" b="1" i="0" u="none" strike="noStrike" kern="0" cap="none" spc="0" normalizeH="0" baseline="0" dirty="0">
                          <a:ln>
                            <a:noFill/>
                          </a:ln>
                          <a:solidFill>
                            <a:srgbClr val="000000"/>
                          </a:solidFill>
                          <a:effectLst/>
                          <a:uLnTx/>
                          <a:uFillTx/>
                          <a:latin typeface="Arial Black" panose="020B0A04020102020204" pitchFamily="34" charset="0"/>
                          <a:ea typeface="+mn-ea"/>
                          <a:cs typeface="+mn-cs"/>
                          <a:sym typeface="Helvetica Neue Light"/>
                        </a:rPr>
                        <a:t>810</a:t>
                      </a:r>
                    </a:p>
                  </a:txBody>
                  <a:tcPr anchor="ctr">
                    <a:lnL w="28575" cap="flat" cmpd="sng" algn="ctr">
                      <a:solidFill>
                        <a:schemeClr val="accent1">
                          <a:lumMod val="50000"/>
                        </a:schemeClr>
                      </a:solidFill>
                      <a:prstDash val="solid"/>
                      <a:round/>
                      <a:headEnd type="none" w="med" len="med"/>
                      <a:tailEnd type="none" w="med" len="med"/>
                    </a:lnL>
                    <a:lnR w="28575" cap="flat" cmpd="sng" algn="ctr">
                      <a:solidFill>
                        <a:schemeClr val="accent1">
                          <a:lumMod val="50000"/>
                        </a:schemeClr>
                      </a:solidFill>
                      <a:prstDash val="solid"/>
                      <a:round/>
                      <a:headEnd type="none" w="med" len="med"/>
                      <a:tailEnd type="none" w="med" len="med"/>
                    </a:lnR>
                    <a:lnT w="28575" cap="flat" cmpd="sng" algn="ctr">
                      <a:solidFill>
                        <a:schemeClr val="accent1">
                          <a:lumMod val="50000"/>
                        </a:schemeClr>
                      </a:solidFill>
                      <a:prstDash val="solid"/>
                      <a:round/>
                      <a:headEnd type="none" w="med" len="med"/>
                      <a:tailEnd type="none" w="med" len="med"/>
                    </a:lnT>
                    <a:lnB w="28575" cap="flat" cmpd="sng" algn="ctr">
                      <a:solidFill>
                        <a:schemeClr val="accent1">
                          <a:lumMod val="50000"/>
                        </a:schemeClr>
                      </a:solidFill>
                      <a:prstDash val="solid"/>
                      <a:round/>
                      <a:headEnd type="none" w="med" len="med"/>
                      <a:tailEnd type="none" w="med" len="med"/>
                    </a:lnB>
                  </a:tcPr>
                </a:tc>
                <a:extLst>
                  <a:ext uri="{0D108BD9-81ED-4DB2-BD59-A6C34878D82A}">
                    <a16:rowId xmlns:a16="http://schemas.microsoft.com/office/drawing/2014/main" val="999564276"/>
                  </a:ext>
                </a:extLst>
              </a:tr>
              <a:tr h="546242">
                <a:tc>
                  <a:txBody>
                    <a:bodyPr/>
                    <a:lstStyle/>
                    <a:p>
                      <a:pPr algn="l"/>
                      <a:r>
                        <a:rPr kumimoji="0" lang="en-SG" sz="2800" b="1" i="0" u="none" strike="noStrike" kern="0" cap="none" spc="0" normalizeH="0" baseline="0" dirty="0">
                          <a:ln>
                            <a:noFill/>
                          </a:ln>
                          <a:solidFill>
                            <a:srgbClr val="000000"/>
                          </a:solidFill>
                          <a:effectLst/>
                          <a:uLnTx/>
                          <a:uFillTx/>
                          <a:latin typeface="Arial Black" panose="020B0A04020102020204" pitchFamily="34" charset="0"/>
                          <a:ea typeface="+mn-ea"/>
                          <a:cs typeface="+mn-cs"/>
                          <a:sym typeface="Helvetica Neue Light"/>
                        </a:rPr>
                        <a:t>10.</a:t>
                      </a:r>
                    </a:p>
                  </a:txBody>
                  <a:tcPr>
                    <a:lnL w="28575" cap="flat" cmpd="sng" algn="ctr">
                      <a:solidFill>
                        <a:schemeClr val="accent1">
                          <a:lumMod val="50000"/>
                        </a:schemeClr>
                      </a:solidFill>
                      <a:prstDash val="solid"/>
                      <a:round/>
                      <a:headEnd type="none" w="med" len="med"/>
                      <a:tailEnd type="none" w="med" len="med"/>
                    </a:lnL>
                    <a:lnR w="28575" cap="flat" cmpd="sng" algn="ctr">
                      <a:solidFill>
                        <a:schemeClr val="accent1">
                          <a:lumMod val="50000"/>
                        </a:schemeClr>
                      </a:solidFill>
                      <a:prstDash val="solid"/>
                      <a:round/>
                      <a:headEnd type="none" w="med" len="med"/>
                      <a:tailEnd type="none" w="med" len="med"/>
                    </a:lnR>
                    <a:lnT w="28575" cap="flat" cmpd="sng" algn="ctr">
                      <a:solidFill>
                        <a:schemeClr val="accent1">
                          <a:lumMod val="50000"/>
                        </a:schemeClr>
                      </a:solidFill>
                      <a:prstDash val="solid"/>
                      <a:round/>
                      <a:headEnd type="none" w="med" len="med"/>
                      <a:tailEnd type="none" w="med" len="med"/>
                    </a:lnT>
                    <a:lnB w="28575" cap="flat" cmpd="sng" algn="ctr">
                      <a:solidFill>
                        <a:schemeClr val="accent1">
                          <a:lumMod val="50000"/>
                        </a:schemeClr>
                      </a:solidFill>
                      <a:prstDash val="solid"/>
                      <a:round/>
                      <a:headEnd type="none" w="med" len="med"/>
                      <a:tailEnd type="none" w="med" len="med"/>
                    </a:lnB>
                  </a:tcPr>
                </a:tc>
                <a:tc gridSpan="3">
                  <a:txBody>
                    <a:bodyPr/>
                    <a:lstStyle/>
                    <a:p>
                      <a:pPr algn="l"/>
                      <a:r>
                        <a:rPr kumimoji="0" lang="en-SG" sz="2800" b="1" i="0" u="none" strike="noStrike" kern="0" cap="none" spc="0" normalizeH="0" baseline="0" dirty="0">
                          <a:ln>
                            <a:noFill/>
                          </a:ln>
                          <a:solidFill>
                            <a:srgbClr val="000000"/>
                          </a:solidFill>
                          <a:effectLst/>
                          <a:uLnTx/>
                          <a:uFillTx/>
                          <a:latin typeface="Arial Black" panose="020B0A04020102020204" pitchFamily="34" charset="0"/>
                          <a:ea typeface="+mn-ea"/>
                          <a:cs typeface="+mn-cs"/>
                          <a:sym typeface="Helvetica Neue Light"/>
                        </a:rPr>
                        <a:t>The Second Book of Samuel	</a:t>
                      </a:r>
                    </a:p>
                  </a:txBody>
                  <a:tcPr>
                    <a:lnL w="28575" cap="flat" cmpd="sng" algn="ctr">
                      <a:solidFill>
                        <a:schemeClr val="accent1">
                          <a:lumMod val="50000"/>
                        </a:schemeClr>
                      </a:solidFill>
                      <a:prstDash val="solid"/>
                      <a:round/>
                      <a:headEnd type="none" w="med" len="med"/>
                      <a:tailEnd type="none" w="med" len="med"/>
                    </a:lnL>
                    <a:lnR w="28575" cap="flat" cmpd="sng" algn="ctr">
                      <a:solidFill>
                        <a:schemeClr val="accent1">
                          <a:lumMod val="50000"/>
                        </a:schemeClr>
                      </a:solidFill>
                      <a:prstDash val="solid"/>
                      <a:round/>
                      <a:headEnd type="none" w="med" len="med"/>
                      <a:tailEnd type="none" w="med" len="med"/>
                    </a:lnR>
                    <a:lnT w="28575" cap="flat" cmpd="sng" algn="ctr">
                      <a:solidFill>
                        <a:schemeClr val="accent1">
                          <a:lumMod val="50000"/>
                        </a:schemeClr>
                      </a:solidFill>
                      <a:prstDash val="solid"/>
                      <a:round/>
                      <a:headEnd type="none" w="med" len="med"/>
                      <a:tailEnd type="none" w="med" len="med"/>
                    </a:lnT>
                    <a:lnB w="28575" cap="flat" cmpd="sng" algn="ctr">
                      <a:solidFill>
                        <a:schemeClr val="accent1">
                          <a:lumMod val="50000"/>
                        </a:schemeClr>
                      </a:solidFill>
                      <a:prstDash val="solid"/>
                      <a:round/>
                      <a:headEnd type="none" w="med" len="med"/>
                      <a:tailEnd type="none" w="med" len="med"/>
                    </a:lnB>
                  </a:tcPr>
                </a:tc>
                <a:tc hMerge="1">
                  <a:txBody>
                    <a:bodyPr/>
                    <a:lstStyle/>
                    <a:p>
                      <a:pPr algn="l"/>
                      <a:endParaRPr kumimoji="0" lang="en-SG" sz="2800" b="1" i="0" u="none" strike="noStrike" kern="0" cap="none" spc="0" normalizeH="0" baseline="0" dirty="0">
                        <a:ln>
                          <a:noFill/>
                        </a:ln>
                        <a:solidFill>
                          <a:srgbClr val="000000"/>
                        </a:solidFill>
                        <a:effectLst/>
                        <a:uLnTx/>
                        <a:uFillTx/>
                        <a:latin typeface="Arial Black" panose="020B0A04020102020204" pitchFamily="34" charset="0"/>
                        <a:ea typeface="+mn-ea"/>
                        <a:cs typeface="+mn-cs"/>
                        <a:sym typeface="Helvetica Neue Light"/>
                      </a:endParaRPr>
                    </a:p>
                  </a:txBody>
                  <a:tcPr>
                    <a:lnL w="28575" cap="flat" cmpd="sng" algn="ctr">
                      <a:solidFill>
                        <a:schemeClr val="accent1">
                          <a:lumMod val="50000"/>
                        </a:schemeClr>
                      </a:solidFill>
                      <a:prstDash val="solid"/>
                      <a:round/>
                      <a:headEnd type="none" w="med" len="med"/>
                      <a:tailEnd type="none" w="med" len="med"/>
                    </a:lnL>
                    <a:lnR w="28575" cap="flat" cmpd="sng" algn="ctr">
                      <a:solidFill>
                        <a:schemeClr val="accent1">
                          <a:lumMod val="50000"/>
                        </a:schemeClr>
                      </a:solidFill>
                      <a:prstDash val="solid"/>
                      <a:round/>
                      <a:headEnd type="none" w="med" len="med"/>
                      <a:tailEnd type="none" w="med" len="med"/>
                    </a:lnR>
                    <a:lnT w="28575" cap="flat" cmpd="sng" algn="ctr">
                      <a:solidFill>
                        <a:schemeClr val="accent1">
                          <a:lumMod val="50000"/>
                        </a:schemeClr>
                      </a:solidFill>
                      <a:prstDash val="solid"/>
                      <a:round/>
                      <a:headEnd type="none" w="med" len="med"/>
                      <a:tailEnd type="none" w="med" len="med"/>
                    </a:lnT>
                    <a:lnB w="28575" cap="flat" cmpd="sng" algn="ctr">
                      <a:solidFill>
                        <a:schemeClr val="accent1">
                          <a:lumMod val="50000"/>
                        </a:schemeClr>
                      </a:solidFill>
                      <a:prstDash val="solid"/>
                      <a:round/>
                      <a:headEnd type="none" w="med" len="med"/>
                      <a:tailEnd type="none" w="med" len="med"/>
                    </a:lnB>
                  </a:tcPr>
                </a:tc>
                <a:tc hMerge="1">
                  <a:txBody>
                    <a:bodyPr/>
                    <a:lstStyle/>
                    <a:p>
                      <a:pPr algn="l"/>
                      <a:endParaRPr kumimoji="0" lang="en-SG" sz="2800" b="1" i="0" u="none" strike="noStrike" kern="0" cap="none" spc="0" normalizeH="0" baseline="0" dirty="0">
                        <a:ln>
                          <a:noFill/>
                        </a:ln>
                        <a:solidFill>
                          <a:srgbClr val="000000"/>
                        </a:solidFill>
                        <a:effectLst/>
                        <a:uLnTx/>
                        <a:uFillTx/>
                        <a:latin typeface="Arial Black" panose="020B0A04020102020204" pitchFamily="34" charset="0"/>
                        <a:ea typeface="+mn-ea"/>
                        <a:cs typeface="+mn-cs"/>
                        <a:sym typeface="Helvetica Neue Light"/>
                      </a:endParaRPr>
                    </a:p>
                  </a:txBody>
                  <a:tcPr>
                    <a:lnL w="28575" cap="flat" cmpd="sng" algn="ctr">
                      <a:solidFill>
                        <a:schemeClr val="accent1">
                          <a:lumMod val="50000"/>
                        </a:schemeClr>
                      </a:solidFill>
                      <a:prstDash val="solid"/>
                      <a:round/>
                      <a:headEnd type="none" w="med" len="med"/>
                      <a:tailEnd type="none" w="med" len="med"/>
                    </a:lnL>
                    <a:lnR w="28575" cap="flat" cmpd="sng" algn="ctr">
                      <a:solidFill>
                        <a:schemeClr val="accent1">
                          <a:lumMod val="50000"/>
                        </a:schemeClr>
                      </a:solidFill>
                      <a:prstDash val="solid"/>
                      <a:round/>
                      <a:headEnd type="none" w="med" len="med"/>
                      <a:tailEnd type="none" w="med" len="med"/>
                    </a:lnR>
                    <a:lnT w="28575" cap="flat" cmpd="sng" algn="ctr">
                      <a:solidFill>
                        <a:schemeClr val="accent1">
                          <a:lumMod val="50000"/>
                        </a:schemeClr>
                      </a:solidFill>
                      <a:prstDash val="solid"/>
                      <a:round/>
                      <a:headEnd type="none" w="med" len="med"/>
                      <a:tailEnd type="none" w="med" len="med"/>
                    </a:lnT>
                    <a:lnB w="28575" cap="flat" cmpd="sng" algn="ctr">
                      <a:solidFill>
                        <a:schemeClr val="accent1">
                          <a:lumMod val="50000"/>
                        </a:schemeClr>
                      </a:solidFill>
                      <a:prstDash val="solid"/>
                      <a:round/>
                      <a:headEnd type="none" w="med" len="med"/>
                      <a:tailEnd type="none" w="med" len="med"/>
                    </a:lnB>
                  </a:tcPr>
                </a:tc>
                <a:tc>
                  <a:txBody>
                    <a:bodyPr/>
                    <a:lstStyle/>
                    <a:p>
                      <a:r>
                        <a:rPr kumimoji="0" lang="en-SG" sz="2800" b="1" i="0" u="none" strike="noStrike" kern="0" cap="none" spc="0" normalizeH="0" baseline="0" dirty="0">
                          <a:ln>
                            <a:noFill/>
                          </a:ln>
                          <a:solidFill>
                            <a:srgbClr val="000000"/>
                          </a:solidFill>
                          <a:effectLst/>
                          <a:uLnTx/>
                          <a:uFillTx/>
                          <a:latin typeface="Arial Black" panose="020B0A04020102020204" pitchFamily="34" charset="0"/>
                          <a:ea typeface="+mn-ea"/>
                          <a:cs typeface="+mn-cs"/>
                          <a:sym typeface="Helvetica Neue Light"/>
                        </a:rPr>
                        <a:t>24</a:t>
                      </a:r>
                    </a:p>
                  </a:txBody>
                  <a:tcPr anchor="ctr">
                    <a:lnL w="28575" cap="flat" cmpd="sng" algn="ctr">
                      <a:solidFill>
                        <a:schemeClr val="accent1">
                          <a:lumMod val="50000"/>
                        </a:schemeClr>
                      </a:solidFill>
                      <a:prstDash val="solid"/>
                      <a:round/>
                      <a:headEnd type="none" w="med" len="med"/>
                      <a:tailEnd type="none" w="med" len="med"/>
                    </a:lnL>
                    <a:lnR w="28575" cap="flat" cmpd="sng" algn="ctr">
                      <a:solidFill>
                        <a:schemeClr val="accent1">
                          <a:lumMod val="50000"/>
                        </a:schemeClr>
                      </a:solidFill>
                      <a:prstDash val="solid"/>
                      <a:round/>
                      <a:headEnd type="none" w="med" len="med"/>
                      <a:tailEnd type="none" w="med" len="med"/>
                    </a:lnR>
                    <a:lnT w="28575" cap="flat" cmpd="sng" algn="ctr">
                      <a:solidFill>
                        <a:schemeClr val="accent1">
                          <a:lumMod val="50000"/>
                        </a:schemeClr>
                      </a:solidFill>
                      <a:prstDash val="solid"/>
                      <a:round/>
                      <a:headEnd type="none" w="med" len="med"/>
                      <a:tailEnd type="none" w="med" len="med"/>
                    </a:lnT>
                    <a:lnB w="28575" cap="flat" cmpd="sng" algn="ctr">
                      <a:solidFill>
                        <a:schemeClr val="accent1">
                          <a:lumMod val="50000"/>
                        </a:schemeClr>
                      </a:solidFill>
                      <a:prstDash val="solid"/>
                      <a:round/>
                      <a:headEnd type="none" w="med" len="med"/>
                      <a:tailEnd type="none" w="med" len="med"/>
                    </a:lnB>
                  </a:tcPr>
                </a:tc>
                <a:tc>
                  <a:txBody>
                    <a:bodyPr/>
                    <a:lstStyle/>
                    <a:p>
                      <a:r>
                        <a:rPr kumimoji="0" lang="en-SG" sz="2800" b="1" i="0" u="none" strike="noStrike" kern="0" cap="none" spc="0" normalizeH="0" baseline="0" dirty="0">
                          <a:ln>
                            <a:noFill/>
                          </a:ln>
                          <a:solidFill>
                            <a:srgbClr val="000000"/>
                          </a:solidFill>
                          <a:effectLst/>
                          <a:uLnTx/>
                          <a:uFillTx/>
                          <a:latin typeface="Arial Black" panose="020B0A04020102020204" pitchFamily="34" charset="0"/>
                          <a:ea typeface="+mn-ea"/>
                          <a:cs typeface="+mn-cs"/>
                          <a:sym typeface="Helvetica Neue Light"/>
                        </a:rPr>
                        <a:t>695</a:t>
                      </a:r>
                    </a:p>
                  </a:txBody>
                  <a:tcPr anchor="ctr">
                    <a:lnL w="28575" cap="flat" cmpd="sng" algn="ctr">
                      <a:solidFill>
                        <a:schemeClr val="accent1">
                          <a:lumMod val="50000"/>
                        </a:schemeClr>
                      </a:solidFill>
                      <a:prstDash val="solid"/>
                      <a:round/>
                      <a:headEnd type="none" w="med" len="med"/>
                      <a:tailEnd type="none" w="med" len="med"/>
                    </a:lnL>
                    <a:lnR w="28575" cap="flat" cmpd="sng" algn="ctr">
                      <a:solidFill>
                        <a:schemeClr val="accent1">
                          <a:lumMod val="50000"/>
                        </a:schemeClr>
                      </a:solidFill>
                      <a:prstDash val="solid"/>
                      <a:round/>
                      <a:headEnd type="none" w="med" len="med"/>
                      <a:tailEnd type="none" w="med" len="med"/>
                    </a:lnR>
                    <a:lnT w="28575" cap="flat" cmpd="sng" algn="ctr">
                      <a:solidFill>
                        <a:schemeClr val="accent1">
                          <a:lumMod val="50000"/>
                        </a:schemeClr>
                      </a:solidFill>
                      <a:prstDash val="solid"/>
                      <a:round/>
                      <a:headEnd type="none" w="med" len="med"/>
                      <a:tailEnd type="none" w="med" len="med"/>
                    </a:lnT>
                    <a:lnB w="28575" cap="flat" cmpd="sng" algn="ctr">
                      <a:solidFill>
                        <a:schemeClr val="accent1">
                          <a:lumMod val="50000"/>
                        </a:schemeClr>
                      </a:solidFill>
                      <a:prstDash val="solid"/>
                      <a:round/>
                      <a:headEnd type="none" w="med" len="med"/>
                      <a:tailEnd type="none" w="med" len="med"/>
                    </a:lnB>
                  </a:tcPr>
                </a:tc>
                <a:extLst>
                  <a:ext uri="{0D108BD9-81ED-4DB2-BD59-A6C34878D82A}">
                    <a16:rowId xmlns:a16="http://schemas.microsoft.com/office/drawing/2014/main" val="2512558933"/>
                  </a:ext>
                </a:extLst>
              </a:tr>
              <a:tr h="546242">
                <a:tc>
                  <a:txBody>
                    <a:bodyPr/>
                    <a:lstStyle/>
                    <a:p>
                      <a:pPr algn="l"/>
                      <a:r>
                        <a:rPr kumimoji="0" lang="en-SG" sz="2800" b="1" i="0" u="none" strike="noStrike" kern="0" cap="none" spc="0" normalizeH="0" baseline="0" dirty="0">
                          <a:ln>
                            <a:noFill/>
                          </a:ln>
                          <a:solidFill>
                            <a:srgbClr val="000000"/>
                          </a:solidFill>
                          <a:effectLst/>
                          <a:uLnTx/>
                          <a:uFillTx/>
                          <a:latin typeface="Arial Black" panose="020B0A04020102020204" pitchFamily="34" charset="0"/>
                          <a:ea typeface="+mn-ea"/>
                          <a:cs typeface="+mn-cs"/>
                          <a:sym typeface="Helvetica Neue Light"/>
                        </a:rPr>
                        <a:t>11.</a:t>
                      </a:r>
                    </a:p>
                  </a:txBody>
                  <a:tcPr>
                    <a:lnL w="28575" cap="flat" cmpd="sng" algn="ctr">
                      <a:solidFill>
                        <a:schemeClr val="accent1">
                          <a:lumMod val="50000"/>
                        </a:schemeClr>
                      </a:solidFill>
                      <a:prstDash val="solid"/>
                      <a:round/>
                      <a:headEnd type="none" w="med" len="med"/>
                      <a:tailEnd type="none" w="med" len="med"/>
                    </a:lnL>
                    <a:lnR w="28575" cap="flat" cmpd="sng" algn="ctr">
                      <a:solidFill>
                        <a:schemeClr val="accent1">
                          <a:lumMod val="50000"/>
                        </a:schemeClr>
                      </a:solidFill>
                      <a:prstDash val="solid"/>
                      <a:round/>
                      <a:headEnd type="none" w="med" len="med"/>
                      <a:tailEnd type="none" w="med" len="med"/>
                    </a:lnR>
                    <a:lnT w="28575" cap="flat" cmpd="sng" algn="ctr">
                      <a:solidFill>
                        <a:schemeClr val="accent1">
                          <a:lumMod val="50000"/>
                        </a:schemeClr>
                      </a:solidFill>
                      <a:prstDash val="solid"/>
                      <a:round/>
                      <a:headEnd type="none" w="med" len="med"/>
                      <a:tailEnd type="none" w="med" len="med"/>
                    </a:lnT>
                    <a:lnB w="28575" cap="flat" cmpd="sng" algn="ctr">
                      <a:solidFill>
                        <a:schemeClr val="accent1">
                          <a:lumMod val="50000"/>
                        </a:schemeClr>
                      </a:solidFill>
                      <a:prstDash val="solid"/>
                      <a:round/>
                      <a:headEnd type="none" w="med" len="med"/>
                      <a:tailEnd type="none" w="med" len="med"/>
                    </a:lnB>
                  </a:tcPr>
                </a:tc>
                <a:tc gridSpan="3">
                  <a:txBody>
                    <a:bodyPr/>
                    <a:lstStyle/>
                    <a:p>
                      <a:pPr algn="l"/>
                      <a:r>
                        <a:rPr kumimoji="0" lang="en-SG" sz="2800" b="1" i="0" u="none" strike="noStrike" kern="0" cap="none" spc="0" normalizeH="0" baseline="0" dirty="0">
                          <a:ln>
                            <a:noFill/>
                          </a:ln>
                          <a:solidFill>
                            <a:srgbClr val="000000"/>
                          </a:solidFill>
                          <a:effectLst/>
                          <a:uLnTx/>
                          <a:uFillTx/>
                          <a:latin typeface="Arial Black" panose="020B0A04020102020204" pitchFamily="34" charset="0"/>
                          <a:ea typeface="+mn-ea"/>
                          <a:cs typeface="+mn-cs"/>
                          <a:sym typeface="Helvetica Neue Light"/>
                        </a:rPr>
                        <a:t>The First Book of Kings	</a:t>
                      </a:r>
                    </a:p>
                  </a:txBody>
                  <a:tcPr>
                    <a:lnL w="28575" cap="flat" cmpd="sng" algn="ctr">
                      <a:solidFill>
                        <a:schemeClr val="accent1">
                          <a:lumMod val="50000"/>
                        </a:schemeClr>
                      </a:solidFill>
                      <a:prstDash val="solid"/>
                      <a:round/>
                      <a:headEnd type="none" w="med" len="med"/>
                      <a:tailEnd type="none" w="med" len="med"/>
                    </a:lnL>
                    <a:lnR w="28575" cap="flat" cmpd="sng" algn="ctr">
                      <a:solidFill>
                        <a:schemeClr val="accent1">
                          <a:lumMod val="50000"/>
                        </a:schemeClr>
                      </a:solidFill>
                      <a:prstDash val="solid"/>
                      <a:round/>
                      <a:headEnd type="none" w="med" len="med"/>
                      <a:tailEnd type="none" w="med" len="med"/>
                    </a:lnR>
                    <a:lnT w="28575" cap="flat" cmpd="sng" algn="ctr">
                      <a:solidFill>
                        <a:schemeClr val="accent1">
                          <a:lumMod val="50000"/>
                        </a:schemeClr>
                      </a:solidFill>
                      <a:prstDash val="solid"/>
                      <a:round/>
                      <a:headEnd type="none" w="med" len="med"/>
                      <a:tailEnd type="none" w="med" len="med"/>
                    </a:lnT>
                    <a:lnB w="28575" cap="flat" cmpd="sng" algn="ctr">
                      <a:solidFill>
                        <a:schemeClr val="accent1">
                          <a:lumMod val="50000"/>
                        </a:schemeClr>
                      </a:solidFill>
                      <a:prstDash val="solid"/>
                      <a:round/>
                      <a:headEnd type="none" w="med" len="med"/>
                      <a:tailEnd type="none" w="med" len="med"/>
                    </a:lnB>
                  </a:tcPr>
                </a:tc>
                <a:tc hMerge="1">
                  <a:txBody>
                    <a:bodyPr/>
                    <a:lstStyle/>
                    <a:p>
                      <a:pPr algn="l"/>
                      <a:endParaRPr kumimoji="0" lang="en-SG" sz="2800" b="1" i="0" u="none" strike="noStrike" kern="0" cap="none" spc="0" normalizeH="0" baseline="0" dirty="0">
                        <a:ln>
                          <a:noFill/>
                        </a:ln>
                        <a:solidFill>
                          <a:srgbClr val="000000"/>
                        </a:solidFill>
                        <a:effectLst/>
                        <a:uLnTx/>
                        <a:uFillTx/>
                        <a:latin typeface="Arial Black" panose="020B0A04020102020204" pitchFamily="34" charset="0"/>
                        <a:ea typeface="+mn-ea"/>
                        <a:cs typeface="+mn-cs"/>
                        <a:sym typeface="Helvetica Neue Light"/>
                      </a:endParaRPr>
                    </a:p>
                  </a:txBody>
                  <a:tcPr>
                    <a:lnL w="28575" cap="flat" cmpd="sng" algn="ctr">
                      <a:solidFill>
                        <a:schemeClr val="accent1">
                          <a:lumMod val="50000"/>
                        </a:schemeClr>
                      </a:solidFill>
                      <a:prstDash val="solid"/>
                      <a:round/>
                      <a:headEnd type="none" w="med" len="med"/>
                      <a:tailEnd type="none" w="med" len="med"/>
                    </a:lnL>
                    <a:lnR w="28575" cap="flat" cmpd="sng" algn="ctr">
                      <a:solidFill>
                        <a:schemeClr val="accent1">
                          <a:lumMod val="50000"/>
                        </a:schemeClr>
                      </a:solidFill>
                      <a:prstDash val="solid"/>
                      <a:round/>
                      <a:headEnd type="none" w="med" len="med"/>
                      <a:tailEnd type="none" w="med" len="med"/>
                    </a:lnR>
                    <a:lnT w="28575" cap="flat" cmpd="sng" algn="ctr">
                      <a:solidFill>
                        <a:schemeClr val="accent1">
                          <a:lumMod val="50000"/>
                        </a:schemeClr>
                      </a:solidFill>
                      <a:prstDash val="solid"/>
                      <a:round/>
                      <a:headEnd type="none" w="med" len="med"/>
                      <a:tailEnd type="none" w="med" len="med"/>
                    </a:lnT>
                    <a:lnB w="28575" cap="flat" cmpd="sng" algn="ctr">
                      <a:solidFill>
                        <a:schemeClr val="accent1">
                          <a:lumMod val="50000"/>
                        </a:schemeClr>
                      </a:solidFill>
                      <a:prstDash val="solid"/>
                      <a:round/>
                      <a:headEnd type="none" w="med" len="med"/>
                      <a:tailEnd type="none" w="med" len="med"/>
                    </a:lnB>
                  </a:tcPr>
                </a:tc>
                <a:tc hMerge="1">
                  <a:txBody>
                    <a:bodyPr/>
                    <a:lstStyle/>
                    <a:p>
                      <a:pPr algn="l"/>
                      <a:endParaRPr kumimoji="0" lang="en-SG" sz="2800" b="1" i="0" u="none" strike="noStrike" kern="0" cap="none" spc="0" normalizeH="0" baseline="0" dirty="0">
                        <a:ln>
                          <a:noFill/>
                        </a:ln>
                        <a:solidFill>
                          <a:srgbClr val="000000"/>
                        </a:solidFill>
                        <a:effectLst/>
                        <a:uLnTx/>
                        <a:uFillTx/>
                        <a:latin typeface="Arial Black" panose="020B0A04020102020204" pitchFamily="34" charset="0"/>
                        <a:ea typeface="+mn-ea"/>
                        <a:cs typeface="+mn-cs"/>
                        <a:sym typeface="Helvetica Neue Light"/>
                      </a:endParaRPr>
                    </a:p>
                  </a:txBody>
                  <a:tcPr>
                    <a:lnL w="28575" cap="flat" cmpd="sng" algn="ctr">
                      <a:solidFill>
                        <a:schemeClr val="accent1">
                          <a:lumMod val="50000"/>
                        </a:schemeClr>
                      </a:solidFill>
                      <a:prstDash val="solid"/>
                      <a:round/>
                      <a:headEnd type="none" w="med" len="med"/>
                      <a:tailEnd type="none" w="med" len="med"/>
                    </a:lnL>
                    <a:lnR w="28575" cap="flat" cmpd="sng" algn="ctr">
                      <a:solidFill>
                        <a:schemeClr val="accent1">
                          <a:lumMod val="50000"/>
                        </a:schemeClr>
                      </a:solidFill>
                      <a:prstDash val="solid"/>
                      <a:round/>
                      <a:headEnd type="none" w="med" len="med"/>
                      <a:tailEnd type="none" w="med" len="med"/>
                    </a:lnR>
                    <a:lnT w="28575" cap="flat" cmpd="sng" algn="ctr">
                      <a:solidFill>
                        <a:schemeClr val="accent1">
                          <a:lumMod val="50000"/>
                        </a:schemeClr>
                      </a:solidFill>
                      <a:prstDash val="solid"/>
                      <a:round/>
                      <a:headEnd type="none" w="med" len="med"/>
                      <a:tailEnd type="none" w="med" len="med"/>
                    </a:lnT>
                    <a:lnB w="28575" cap="flat" cmpd="sng" algn="ctr">
                      <a:solidFill>
                        <a:schemeClr val="accent1">
                          <a:lumMod val="50000"/>
                        </a:schemeClr>
                      </a:solidFill>
                      <a:prstDash val="solid"/>
                      <a:round/>
                      <a:headEnd type="none" w="med" len="med"/>
                      <a:tailEnd type="none" w="med" len="med"/>
                    </a:lnB>
                  </a:tcPr>
                </a:tc>
                <a:tc>
                  <a:txBody>
                    <a:bodyPr/>
                    <a:lstStyle/>
                    <a:p>
                      <a:r>
                        <a:rPr kumimoji="0" lang="en-SG" sz="2800" b="1" i="0" u="none" strike="noStrike" kern="0" cap="none" spc="0" normalizeH="0" baseline="0" dirty="0">
                          <a:ln>
                            <a:noFill/>
                          </a:ln>
                          <a:solidFill>
                            <a:srgbClr val="000000"/>
                          </a:solidFill>
                          <a:effectLst/>
                          <a:uLnTx/>
                          <a:uFillTx/>
                          <a:latin typeface="Arial Black" panose="020B0A04020102020204" pitchFamily="34" charset="0"/>
                          <a:ea typeface="+mn-ea"/>
                          <a:cs typeface="+mn-cs"/>
                          <a:sym typeface="Helvetica Neue Light"/>
                        </a:rPr>
                        <a:t>22</a:t>
                      </a:r>
                    </a:p>
                  </a:txBody>
                  <a:tcPr anchor="ctr">
                    <a:lnL w="28575" cap="flat" cmpd="sng" algn="ctr">
                      <a:solidFill>
                        <a:schemeClr val="accent1">
                          <a:lumMod val="50000"/>
                        </a:schemeClr>
                      </a:solidFill>
                      <a:prstDash val="solid"/>
                      <a:round/>
                      <a:headEnd type="none" w="med" len="med"/>
                      <a:tailEnd type="none" w="med" len="med"/>
                    </a:lnL>
                    <a:lnR w="28575" cap="flat" cmpd="sng" algn="ctr">
                      <a:solidFill>
                        <a:schemeClr val="accent1">
                          <a:lumMod val="50000"/>
                        </a:schemeClr>
                      </a:solidFill>
                      <a:prstDash val="solid"/>
                      <a:round/>
                      <a:headEnd type="none" w="med" len="med"/>
                      <a:tailEnd type="none" w="med" len="med"/>
                    </a:lnR>
                    <a:lnT w="28575" cap="flat" cmpd="sng" algn="ctr">
                      <a:solidFill>
                        <a:schemeClr val="accent1">
                          <a:lumMod val="50000"/>
                        </a:schemeClr>
                      </a:solidFill>
                      <a:prstDash val="solid"/>
                      <a:round/>
                      <a:headEnd type="none" w="med" len="med"/>
                      <a:tailEnd type="none" w="med" len="med"/>
                    </a:lnT>
                    <a:lnB w="28575" cap="flat" cmpd="sng" algn="ctr">
                      <a:solidFill>
                        <a:schemeClr val="accent1">
                          <a:lumMod val="50000"/>
                        </a:schemeClr>
                      </a:solidFill>
                      <a:prstDash val="solid"/>
                      <a:round/>
                      <a:headEnd type="none" w="med" len="med"/>
                      <a:tailEnd type="none" w="med" len="med"/>
                    </a:lnB>
                  </a:tcPr>
                </a:tc>
                <a:tc>
                  <a:txBody>
                    <a:bodyPr/>
                    <a:lstStyle/>
                    <a:p>
                      <a:r>
                        <a:rPr kumimoji="0" lang="en-SG" sz="2800" b="1" i="0" u="none" strike="noStrike" kern="0" cap="none" spc="0" normalizeH="0" baseline="0" dirty="0">
                          <a:ln>
                            <a:noFill/>
                          </a:ln>
                          <a:solidFill>
                            <a:srgbClr val="000000"/>
                          </a:solidFill>
                          <a:effectLst/>
                          <a:uLnTx/>
                          <a:uFillTx/>
                          <a:latin typeface="Arial Black" panose="020B0A04020102020204" pitchFamily="34" charset="0"/>
                          <a:ea typeface="+mn-ea"/>
                          <a:cs typeface="+mn-cs"/>
                          <a:sym typeface="Helvetica Neue Light"/>
                        </a:rPr>
                        <a:t>816</a:t>
                      </a:r>
                    </a:p>
                  </a:txBody>
                  <a:tcPr anchor="ctr">
                    <a:lnL w="28575" cap="flat" cmpd="sng" algn="ctr">
                      <a:solidFill>
                        <a:schemeClr val="accent1">
                          <a:lumMod val="50000"/>
                        </a:schemeClr>
                      </a:solidFill>
                      <a:prstDash val="solid"/>
                      <a:round/>
                      <a:headEnd type="none" w="med" len="med"/>
                      <a:tailEnd type="none" w="med" len="med"/>
                    </a:lnL>
                    <a:lnR w="28575" cap="flat" cmpd="sng" algn="ctr">
                      <a:solidFill>
                        <a:schemeClr val="accent1">
                          <a:lumMod val="50000"/>
                        </a:schemeClr>
                      </a:solidFill>
                      <a:prstDash val="solid"/>
                      <a:round/>
                      <a:headEnd type="none" w="med" len="med"/>
                      <a:tailEnd type="none" w="med" len="med"/>
                    </a:lnR>
                    <a:lnT w="28575" cap="flat" cmpd="sng" algn="ctr">
                      <a:solidFill>
                        <a:schemeClr val="accent1">
                          <a:lumMod val="50000"/>
                        </a:schemeClr>
                      </a:solidFill>
                      <a:prstDash val="solid"/>
                      <a:round/>
                      <a:headEnd type="none" w="med" len="med"/>
                      <a:tailEnd type="none" w="med" len="med"/>
                    </a:lnT>
                    <a:lnB w="28575" cap="flat" cmpd="sng" algn="ctr">
                      <a:solidFill>
                        <a:schemeClr val="accent1">
                          <a:lumMod val="50000"/>
                        </a:schemeClr>
                      </a:solidFill>
                      <a:prstDash val="solid"/>
                      <a:round/>
                      <a:headEnd type="none" w="med" len="med"/>
                      <a:tailEnd type="none" w="med" len="med"/>
                    </a:lnB>
                  </a:tcPr>
                </a:tc>
                <a:extLst>
                  <a:ext uri="{0D108BD9-81ED-4DB2-BD59-A6C34878D82A}">
                    <a16:rowId xmlns:a16="http://schemas.microsoft.com/office/drawing/2014/main" val="3359231242"/>
                  </a:ext>
                </a:extLst>
              </a:tr>
              <a:tr h="546242">
                <a:tc>
                  <a:txBody>
                    <a:bodyPr/>
                    <a:lstStyle/>
                    <a:p>
                      <a:pPr algn="l"/>
                      <a:r>
                        <a:rPr kumimoji="0" lang="en-SG" sz="2800" b="1" i="0" u="none" strike="noStrike" kern="0" cap="none" spc="0" normalizeH="0" baseline="0" dirty="0">
                          <a:ln>
                            <a:noFill/>
                          </a:ln>
                          <a:solidFill>
                            <a:srgbClr val="000000"/>
                          </a:solidFill>
                          <a:effectLst/>
                          <a:uLnTx/>
                          <a:uFillTx/>
                          <a:latin typeface="Arial Black" panose="020B0A04020102020204" pitchFamily="34" charset="0"/>
                          <a:ea typeface="+mn-ea"/>
                          <a:cs typeface="+mn-cs"/>
                          <a:sym typeface="Helvetica Neue Light"/>
                        </a:rPr>
                        <a:t>12.</a:t>
                      </a:r>
                    </a:p>
                  </a:txBody>
                  <a:tcPr>
                    <a:lnL w="28575" cap="flat" cmpd="sng" algn="ctr">
                      <a:solidFill>
                        <a:schemeClr val="accent1">
                          <a:lumMod val="50000"/>
                        </a:schemeClr>
                      </a:solidFill>
                      <a:prstDash val="solid"/>
                      <a:round/>
                      <a:headEnd type="none" w="med" len="med"/>
                      <a:tailEnd type="none" w="med" len="med"/>
                    </a:lnL>
                    <a:lnR w="28575" cap="flat" cmpd="sng" algn="ctr">
                      <a:solidFill>
                        <a:schemeClr val="accent1">
                          <a:lumMod val="50000"/>
                        </a:schemeClr>
                      </a:solidFill>
                      <a:prstDash val="solid"/>
                      <a:round/>
                      <a:headEnd type="none" w="med" len="med"/>
                      <a:tailEnd type="none" w="med" len="med"/>
                    </a:lnR>
                    <a:lnT w="28575" cap="flat" cmpd="sng" algn="ctr">
                      <a:solidFill>
                        <a:schemeClr val="accent1">
                          <a:lumMod val="50000"/>
                        </a:schemeClr>
                      </a:solidFill>
                      <a:prstDash val="solid"/>
                      <a:round/>
                      <a:headEnd type="none" w="med" len="med"/>
                      <a:tailEnd type="none" w="med" len="med"/>
                    </a:lnT>
                    <a:lnB w="28575" cap="flat" cmpd="sng" algn="ctr">
                      <a:solidFill>
                        <a:schemeClr val="accent1">
                          <a:lumMod val="50000"/>
                        </a:schemeClr>
                      </a:solidFill>
                      <a:prstDash val="solid"/>
                      <a:round/>
                      <a:headEnd type="none" w="med" len="med"/>
                      <a:tailEnd type="none" w="med" len="med"/>
                    </a:lnB>
                  </a:tcPr>
                </a:tc>
                <a:tc gridSpan="3">
                  <a:txBody>
                    <a:bodyPr/>
                    <a:lstStyle/>
                    <a:p>
                      <a:pPr algn="l"/>
                      <a:r>
                        <a:rPr kumimoji="0" lang="en-SG" sz="2800" b="1" i="0" u="none" strike="noStrike" kern="0" cap="none" spc="0" normalizeH="0" baseline="0" dirty="0">
                          <a:ln>
                            <a:noFill/>
                          </a:ln>
                          <a:solidFill>
                            <a:srgbClr val="000000"/>
                          </a:solidFill>
                          <a:effectLst/>
                          <a:uLnTx/>
                          <a:uFillTx/>
                          <a:latin typeface="Arial Black" panose="020B0A04020102020204" pitchFamily="34" charset="0"/>
                          <a:ea typeface="+mn-ea"/>
                          <a:cs typeface="+mn-cs"/>
                          <a:sym typeface="Helvetica Neue Light"/>
                        </a:rPr>
                        <a:t>The Second Book of Kings	</a:t>
                      </a:r>
                    </a:p>
                  </a:txBody>
                  <a:tcPr>
                    <a:lnL w="28575" cap="flat" cmpd="sng" algn="ctr">
                      <a:solidFill>
                        <a:schemeClr val="accent1">
                          <a:lumMod val="50000"/>
                        </a:schemeClr>
                      </a:solidFill>
                      <a:prstDash val="solid"/>
                      <a:round/>
                      <a:headEnd type="none" w="med" len="med"/>
                      <a:tailEnd type="none" w="med" len="med"/>
                    </a:lnL>
                    <a:lnR w="28575" cap="flat" cmpd="sng" algn="ctr">
                      <a:solidFill>
                        <a:schemeClr val="accent1">
                          <a:lumMod val="50000"/>
                        </a:schemeClr>
                      </a:solidFill>
                      <a:prstDash val="solid"/>
                      <a:round/>
                      <a:headEnd type="none" w="med" len="med"/>
                      <a:tailEnd type="none" w="med" len="med"/>
                    </a:lnR>
                    <a:lnT w="28575" cap="flat" cmpd="sng" algn="ctr">
                      <a:solidFill>
                        <a:schemeClr val="accent1">
                          <a:lumMod val="50000"/>
                        </a:schemeClr>
                      </a:solidFill>
                      <a:prstDash val="solid"/>
                      <a:round/>
                      <a:headEnd type="none" w="med" len="med"/>
                      <a:tailEnd type="none" w="med" len="med"/>
                    </a:lnT>
                    <a:lnB w="28575" cap="flat" cmpd="sng" algn="ctr">
                      <a:solidFill>
                        <a:schemeClr val="accent1">
                          <a:lumMod val="50000"/>
                        </a:schemeClr>
                      </a:solidFill>
                      <a:prstDash val="solid"/>
                      <a:round/>
                      <a:headEnd type="none" w="med" len="med"/>
                      <a:tailEnd type="none" w="med" len="med"/>
                    </a:lnB>
                  </a:tcPr>
                </a:tc>
                <a:tc hMerge="1">
                  <a:txBody>
                    <a:bodyPr/>
                    <a:lstStyle/>
                    <a:p>
                      <a:pPr algn="l"/>
                      <a:endParaRPr kumimoji="0" lang="en-SG" sz="2800" b="1" i="0" u="none" strike="noStrike" kern="0" cap="none" spc="0" normalizeH="0" baseline="0" dirty="0">
                        <a:ln>
                          <a:noFill/>
                        </a:ln>
                        <a:solidFill>
                          <a:srgbClr val="000000"/>
                        </a:solidFill>
                        <a:effectLst/>
                        <a:uLnTx/>
                        <a:uFillTx/>
                        <a:latin typeface="Arial Black" panose="020B0A04020102020204" pitchFamily="34" charset="0"/>
                        <a:ea typeface="+mn-ea"/>
                        <a:cs typeface="+mn-cs"/>
                        <a:sym typeface="Helvetica Neue Light"/>
                      </a:endParaRPr>
                    </a:p>
                  </a:txBody>
                  <a:tcPr>
                    <a:lnL w="28575" cap="flat" cmpd="sng" algn="ctr">
                      <a:solidFill>
                        <a:schemeClr val="accent1">
                          <a:lumMod val="50000"/>
                        </a:schemeClr>
                      </a:solidFill>
                      <a:prstDash val="solid"/>
                      <a:round/>
                      <a:headEnd type="none" w="med" len="med"/>
                      <a:tailEnd type="none" w="med" len="med"/>
                    </a:lnL>
                    <a:lnR w="28575" cap="flat" cmpd="sng" algn="ctr">
                      <a:solidFill>
                        <a:schemeClr val="accent1">
                          <a:lumMod val="50000"/>
                        </a:schemeClr>
                      </a:solidFill>
                      <a:prstDash val="solid"/>
                      <a:round/>
                      <a:headEnd type="none" w="med" len="med"/>
                      <a:tailEnd type="none" w="med" len="med"/>
                    </a:lnR>
                    <a:lnT w="28575" cap="flat" cmpd="sng" algn="ctr">
                      <a:solidFill>
                        <a:schemeClr val="accent1">
                          <a:lumMod val="50000"/>
                        </a:schemeClr>
                      </a:solidFill>
                      <a:prstDash val="solid"/>
                      <a:round/>
                      <a:headEnd type="none" w="med" len="med"/>
                      <a:tailEnd type="none" w="med" len="med"/>
                    </a:lnT>
                    <a:lnB w="28575" cap="flat" cmpd="sng" algn="ctr">
                      <a:solidFill>
                        <a:schemeClr val="accent1">
                          <a:lumMod val="50000"/>
                        </a:schemeClr>
                      </a:solidFill>
                      <a:prstDash val="solid"/>
                      <a:round/>
                      <a:headEnd type="none" w="med" len="med"/>
                      <a:tailEnd type="none" w="med" len="med"/>
                    </a:lnB>
                  </a:tcPr>
                </a:tc>
                <a:tc hMerge="1">
                  <a:txBody>
                    <a:bodyPr/>
                    <a:lstStyle/>
                    <a:p>
                      <a:pPr algn="l"/>
                      <a:endParaRPr kumimoji="0" lang="en-SG" sz="2800" b="1" i="0" u="none" strike="noStrike" kern="0" cap="none" spc="0" normalizeH="0" baseline="0" dirty="0">
                        <a:ln>
                          <a:noFill/>
                        </a:ln>
                        <a:solidFill>
                          <a:srgbClr val="000000"/>
                        </a:solidFill>
                        <a:effectLst/>
                        <a:uLnTx/>
                        <a:uFillTx/>
                        <a:latin typeface="Arial Black" panose="020B0A04020102020204" pitchFamily="34" charset="0"/>
                        <a:ea typeface="+mn-ea"/>
                        <a:cs typeface="+mn-cs"/>
                        <a:sym typeface="Helvetica Neue Light"/>
                      </a:endParaRPr>
                    </a:p>
                  </a:txBody>
                  <a:tcPr>
                    <a:lnL w="28575" cap="flat" cmpd="sng" algn="ctr">
                      <a:solidFill>
                        <a:schemeClr val="accent1">
                          <a:lumMod val="50000"/>
                        </a:schemeClr>
                      </a:solidFill>
                      <a:prstDash val="solid"/>
                      <a:round/>
                      <a:headEnd type="none" w="med" len="med"/>
                      <a:tailEnd type="none" w="med" len="med"/>
                    </a:lnL>
                    <a:lnR w="28575" cap="flat" cmpd="sng" algn="ctr">
                      <a:solidFill>
                        <a:schemeClr val="accent1">
                          <a:lumMod val="50000"/>
                        </a:schemeClr>
                      </a:solidFill>
                      <a:prstDash val="solid"/>
                      <a:round/>
                      <a:headEnd type="none" w="med" len="med"/>
                      <a:tailEnd type="none" w="med" len="med"/>
                    </a:lnR>
                    <a:lnT w="28575" cap="flat" cmpd="sng" algn="ctr">
                      <a:solidFill>
                        <a:schemeClr val="accent1">
                          <a:lumMod val="50000"/>
                        </a:schemeClr>
                      </a:solidFill>
                      <a:prstDash val="solid"/>
                      <a:round/>
                      <a:headEnd type="none" w="med" len="med"/>
                      <a:tailEnd type="none" w="med" len="med"/>
                    </a:lnT>
                    <a:lnB w="28575" cap="flat" cmpd="sng" algn="ctr">
                      <a:solidFill>
                        <a:schemeClr val="accent1">
                          <a:lumMod val="50000"/>
                        </a:schemeClr>
                      </a:solidFill>
                      <a:prstDash val="solid"/>
                      <a:round/>
                      <a:headEnd type="none" w="med" len="med"/>
                      <a:tailEnd type="none" w="med" len="med"/>
                    </a:lnB>
                  </a:tcPr>
                </a:tc>
                <a:tc>
                  <a:txBody>
                    <a:bodyPr/>
                    <a:lstStyle/>
                    <a:p>
                      <a:r>
                        <a:rPr kumimoji="0" lang="en-SG" sz="2800" b="1" i="0" u="none" strike="noStrike" kern="0" cap="none" spc="0" normalizeH="0" baseline="0" dirty="0">
                          <a:ln>
                            <a:noFill/>
                          </a:ln>
                          <a:solidFill>
                            <a:srgbClr val="000000"/>
                          </a:solidFill>
                          <a:effectLst/>
                          <a:uLnTx/>
                          <a:uFillTx/>
                          <a:latin typeface="Arial Black" panose="020B0A04020102020204" pitchFamily="34" charset="0"/>
                          <a:ea typeface="+mn-ea"/>
                          <a:cs typeface="+mn-cs"/>
                          <a:sym typeface="Helvetica Neue Light"/>
                        </a:rPr>
                        <a:t>25</a:t>
                      </a:r>
                    </a:p>
                  </a:txBody>
                  <a:tcPr anchor="ctr">
                    <a:lnL w="28575" cap="flat" cmpd="sng" algn="ctr">
                      <a:solidFill>
                        <a:schemeClr val="accent1">
                          <a:lumMod val="50000"/>
                        </a:schemeClr>
                      </a:solidFill>
                      <a:prstDash val="solid"/>
                      <a:round/>
                      <a:headEnd type="none" w="med" len="med"/>
                      <a:tailEnd type="none" w="med" len="med"/>
                    </a:lnL>
                    <a:lnR w="28575" cap="flat" cmpd="sng" algn="ctr">
                      <a:solidFill>
                        <a:schemeClr val="accent1">
                          <a:lumMod val="50000"/>
                        </a:schemeClr>
                      </a:solidFill>
                      <a:prstDash val="solid"/>
                      <a:round/>
                      <a:headEnd type="none" w="med" len="med"/>
                      <a:tailEnd type="none" w="med" len="med"/>
                    </a:lnR>
                    <a:lnT w="28575" cap="flat" cmpd="sng" algn="ctr">
                      <a:solidFill>
                        <a:schemeClr val="accent1">
                          <a:lumMod val="50000"/>
                        </a:schemeClr>
                      </a:solidFill>
                      <a:prstDash val="solid"/>
                      <a:round/>
                      <a:headEnd type="none" w="med" len="med"/>
                      <a:tailEnd type="none" w="med" len="med"/>
                    </a:lnT>
                    <a:lnB w="28575" cap="flat" cmpd="sng" algn="ctr">
                      <a:solidFill>
                        <a:schemeClr val="accent1">
                          <a:lumMod val="50000"/>
                        </a:schemeClr>
                      </a:solidFill>
                      <a:prstDash val="solid"/>
                      <a:round/>
                      <a:headEnd type="none" w="med" len="med"/>
                      <a:tailEnd type="none" w="med" len="med"/>
                    </a:lnB>
                  </a:tcPr>
                </a:tc>
                <a:tc>
                  <a:txBody>
                    <a:bodyPr/>
                    <a:lstStyle/>
                    <a:p>
                      <a:r>
                        <a:rPr kumimoji="0" lang="en-SG" sz="2800" b="1" i="0" u="none" strike="noStrike" kern="0" cap="none" spc="0" normalizeH="0" baseline="0" dirty="0">
                          <a:ln>
                            <a:noFill/>
                          </a:ln>
                          <a:solidFill>
                            <a:srgbClr val="000000"/>
                          </a:solidFill>
                          <a:effectLst/>
                          <a:uLnTx/>
                          <a:uFillTx/>
                          <a:latin typeface="Arial Black" panose="020B0A04020102020204" pitchFamily="34" charset="0"/>
                          <a:ea typeface="+mn-ea"/>
                          <a:cs typeface="+mn-cs"/>
                          <a:sym typeface="Helvetica Neue Light"/>
                        </a:rPr>
                        <a:t>719</a:t>
                      </a:r>
                    </a:p>
                  </a:txBody>
                  <a:tcPr anchor="ctr">
                    <a:lnL w="28575" cap="flat" cmpd="sng" algn="ctr">
                      <a:solidFill>
                        <a:schemeClr val="accent1">
                          <a:lumMod val="50000"/>
                        </a:schemeClr>
                      </a:solidFill>
                      <a:prstDash val="solid"/>
                      <a:round/>
                      <a:headEnd type="none" w="med" len="med"/>
                      <a:tailEnd type="none" w="med" len="med"/>
                    </a:lnL>
                    <a:lnR w="28575" cap="flat" cmpd="sng" algn="ctr">
                      <a:solidFill>
                        <a:schemeClr val="accent1">
                          <a:lumMod val="50000"/>
                        </a:schemeClr>
                      </a:solidFill>
                      <a:prstDash val="solid"/>
                      <a:round/>
                      <a:headEnd type="none" w="med" len="med"/>
                      <a:tailEnd type="none" w="med" len="med"/>
                    </a:lnR>
                    <a:lnT w="28575" cap="flat" cmpd="sng" algn="ctr">
                      <a:solidFill>
                        <a:schemeClr val="accent1">
                          <a:lumMod val="50000"/>
                        </a:schemeClr>
                      </a:solidFill>
                      <a:prstDash val="solid"/>
                      <a:round/>
                      <a:headEnd type="none" w="med" len="med"/>
                      <a:tailEnd type="none" w="med" len="med"/>
                    </a:lnT>
                    <a:lnB w="28575" cap="flat" cmpd="sng" algn="ctr">
                      <a:solidFill>
                        <a:schemeClr val="accent1">
                          <a:lumMod val="50000"/>
                        </a:schemeClr>
                      </a:solidFill>
                      <a:prstDash val="solid"/>
                      <a:round/>
                      <a:headEnd type="none" w="med" len="med"/>
                      <a:tailEnd type="none" w="med" len="med"/>
                    </a:lnB>
                  </a:tcPr>
                </a:tc>
                <a:extLst>
                  <a:ext uri="{0D108BD9-81ED-4DB2-BD59-A6C34878D82A}">
                    <a16:rowId xmlns:a16="http://schemas.microsoft.com/office/drawing/2014/main" val="2288608109"/>
                  </a:ext>
                </a:extLst>
              </a:tr>
              <a:tr h="546242">
                <a:tc>
                  <a:txBody>
                    <a:bodyPr/>
                    <a:lstStyle/>
                    <a:p>
                      <a:pPr algn="l"/>
                      <a:r>
                        <a:rPr kumimoji="0" lang="en-SG" sz="2800" b="1" i="0" u="none" strike="noStrike" kern="0" cap="none" spc="0" normalizeH="0" baseline="0" dirty="0">
                          <a:ln>
                            <a:noFill/>
                          </a:ln>
                          <a:solidFill>
                            <a:srgbClr val="000000"/>
                          </a:solidFill>
                          <a:effectLst/>
                          <a:uLnTx/>
                          <a:uFillTx/>
                          <a:latin typeface="Arial Black" panose="020B0A04020102020204" pitchFamily="34" charset="0"/>
                          <a:ea typeface="+mn-ea"/>
                          <a:cs typeface="+mn-cs"/>
                          <a:sym typeface="Helvetica Neue Light"/>
                        </a:rPr>
                        <a:t>13.</a:t>
                      </a:r>
                    </a:p>
                  </a:txBody>
                  <a:tcPr>
                    <a:lnL w="28575" cap="flat" cmpd="sng" algn="ctr">
                      <a:solidFill>
                        <a:schemeClr val="accent1">
                          <a:lumMod val="50000"/>
                        </a:schemeClr>
                      </a:solidFill>
                      <a:prstDash val="solid"/>
                      <a:round/>
                      <a:headEnd type="none" w="med" len="med"/>
                      <a:tailEnd type="none" w="med" len="med"/>
                    </a:lnL>
                    <a:lnR w="28575" cap="flat" cmpd="sng" algn="ctr">
                      <a:solidFill>
                        <a:schemeClr val="accent1">
                          <a:lumMod val="50000"/>
                        </a:schemeClr>
                      </a:solidFill>
                      <a:prstDash val="solid"/>
                      <a:round/>
                      <a:headEnd type="none" w="med" len="med"/>
                      <a:tailEnd type="none" w="med" len="med"/>
                    </a:lnR>
                    <a:lnT w="28575" cap="flat" cmpd="sng" algn="ctr">
                      <a:solidFill>
                        <a:schemeClr val="accent1">
                          <a:lumMod val="50000"/>
                        </a:schemeClr>
                      </a:solidFill>
                      <a:prstDash val="solid"/>
                      <a:round/>
                      <a:headEnd type="none" w="med" len="med"/>
                      <a:tailEnd type="none" w="med" len="med"/>
                    </a:lnT>
                    <a:lnB w="28575" cap="flat" cmpd="sng" algn="ctr">
                      <a:solidFill>
                        <a:schemeClr val="accent1">
                          <a:lumMod val="50000"/>
                        </a:schemeClr>
                      </a:solidFill>
                      <a:prstDash val="solid"/>
                      <a:round/>
                      <a:headEnd type="none" w="med" len="med"/>
                      <a:tailEnd type="none" w="med" len="med"/>
                    </a:lnB>
                  </a:tcPr>
                </a:tc>
                <a:tc gridSpan="3">
                  <a:txBody>
                    <a:bodyPr/>
                    <a:lstStyle/>
                    <a:p>
                      <a:pPr algn="l"/>
                      <a:r>
                        <a:rPr kumimoji="0" lang="en-SG" sz="2800" b="1" i="0" u="none" strike="noStrike" kern="0" cap="none" spc="0" normalizeH="0" baseline="0" dirty="0">
                          <a:ln>
                            <a:noFill/>
                          </a:ln>
                          <a:solidFill>
                            <a:srgbClr val="000000"/>
                          </a:solidFill>
                          <a:effectLst/>
                          <a:uLnTx/>
                          <a:uFillTx/>
                          <a:latin typeface="Arial Black" panose="020B0A04020102020204" pitchFamily="34" charset="0"/>
                          <a:ea typeface="+mn-ea"/>
                          <a:cs typeface="+mn-cs"/>
                          <a:sym typeface="Helvetica Neue Light"/>
                        </a:rPr>
                        <a:t>The First Book of Chronicles</a:t>
                      </a:r>
                    </a:p>
                  </a:txBody>
                  <a:tcPr>
                    <a:lnL w="28575" cap="flat" cmpd="sng" algn="ctr">
                      <a:solidFill>
                        <a:schemeClr val="accent1">
                          <a:lumMod val="50000"/>
                        </a:schemeClr>
                      </a:solidFill>
                      <a:prstDash val="solid"/>
                      <a:round/>
                      <a:headEnd type="none" w="med" len="med"/>
                      <a:tailEnd type="none" w="med" len="med"/>
                    </a:lnL>
                    <a:lnR w="28575" cap="flat" cmpd="sng" algn="ctr">
                      <a:solidFill>
                        <a:schemeClr val="accent1">
                          <a:lumMod val="50000"/>
                        </a:schemeClr>
                      </a:solidFill>
                      <a:prstDash val="solid"/>
                      <a:round/>
                      <a:headEnd type="none" w="med" len="med"/>
                      <a:tailEnd type="none" w="med" len="med"/>
                    </a:lnR>
                    <a:lnT w="28575" cap="flat" cmpd="sng" algn="ctr">
                      <a:solidFill>
                        <a:schemeClr val="accent1">
                          <a:lumMod val="50000"/>
                        </a:schemeClr>
                      </a:solidFill>
                      <a:prstDash val="solid"/>
                      <a:round/>
                      <a:headEnd type="none" w="med" len="med"/>
                      <a:tailEnd type="none" w="med" len="med"/>
                    </a:lnT>
                    <a:lnB w="28575" cap="flat" cmpd="sng" algn="ctr">
                      <a:solidFill>
                        <a:schemeClr val="accent1">
                          <a:lumMod val="50000"/>
                        </a:schemeClr>
                      </a:solidFill>
                      <a:prstDash val="solid"/>
                      <a:round/>
                      <a:headEnd type="none" w="med" len="med"/>
                      <a:tailEnd type="none" w="med" len="med"/>
                    </a:lnB>
                  </a:tcPr>
                </a:tc>
                <a:tc hMerge="1">
                  <a:txBody>
                    <a:bodyPr/>
                    <a:lstStyle/>
                    <a:p>
                      <a:pPr algn="l"/>
                      <a:endParaRPr kumimoji="0" lang="en-SG" sz="2800" b="1" i="0" u="none" strike="noStrike" kern="0" cap="none" spc="0" normalizeH="0" baseline="0" dirty="0">
                        <a:ln>
                          <a:noFill/>
                        </a:ln>
                        <a:solidFill>
                          <a:srgbClr val="000000"/>
                        </a:solidFill>
                        <a:effectLst/>
                        <a:uLnTx/>
                        <a:uFillTx/>
                        <a:latin typeface="Arial Black" panose="020B0A04020102020204" pitchFamily="34" charset="0"/>
                        <a:ea typeface="+mn-ea"/>
                        <a:cs typeface="+mn-cs"/>
                        <a:sym typeface="Helvetica Neue Light"/>
                      </a:endParaRPr>
                    </a:p>
                  </a:txBody>
                  <a:tcPr>
                    <a:lnL w="28575" cap="flat" cmpd="sng" algn="ctr">
                      <a:solidFill>
                        <a:schemeClr val="accent1">
                          <a:lumMod val="50000"/>
                        </a:schemeClr>
                      </a:solidFill>
                      <a:prstDash val="solid"/>
                      <a:round/>
                      <a:headEnd type="none" w="med" len="med"/>
                      <a:tailEnd type="none" w="med" len="med"/>
                    </a:lnL>
                    <a:lnR w="28575" cap="flat" cmpd="sng" algn="ctr">
                      <a:solidFill>
                        <a:schemeClr val="accent1">
                          <a:lumMod val="50000"/>
                        </a:schemeClr>
                      </a:solidFill>
                      <a:prstDash val="solid"/>
                      <a:round/>
                      <a:headEnd type="none" w="med" len="med"/>
                      <a:tailEnd type="none" w="med" len="med"/>
                    </a:lnR>
                    <a:lnT w="28575" cap="flat" cmpd="sng" algn="ctr">
                      <a:solidFill>
                        <a:schemeClr val="accent1">
                          <a:lumMod val="50000"/>
                        </a:schemeClr>
                      </a:solidFill>
                      <a:prstDash val="solid"/>
                      <a:round/>
                      <a:headEnd type="none" w="med" len="med"/>
                      <a:tailEnd type="none" w="med" len="med"/>
                    </a:lnT>
                    <a:lnB w="28575" cap="flat" cmpd="sng" algn="ctr">
                      <a:solidFill>
                        <a:schemeClr val="accent1">
                          <a:lumMod val="50000"/>
                        </a:schemeClr>
                      </a:solidFill>
                      <a:prstDash val="solid"/>
                      <a:round/>
                      <a:headEnd type="none" w="med" len="med"/>
                      <a:tailEnd type="none" w="med" len="med"/>
                    </a:lnB>
                  </a:tcPr>
                </a:tc>
                <a:tc hMerge="1">
                  <a:txBody>
                    <a:bodyPr/>
                    <a:lstStyle/>
                    <a:p>
                      <a:pPr algn="l"/>
                      <a:endParaRPr kumimoji="0" lang="en-SG" sz="2800" b="1" i="0" u="none" strike="noStrike" kern="0" cap="none" spc="0" normalizeH="0" baseline="0" dirty="0">
                        <a:ln>
                          <a:noFill/>
                        </a:ln>
                        <a:solidFill>
                          <a:srgbClr val="000000"/>
                        </a:solidFill>
                        <a:effectLst/>
                        <a:uLnTx/>
                        <a:uFillTx/>
                        <a:latin typeface="Arial Black" panose="020B0A04020102020204" pitchFamily="34" charset="0"/>
                        <a:ea typeface="+mn-ea"/>
                        <a:cs typeface="+mn-cs"/>
                        <a:sym typeface="Helvetica Neue Light"/>
                      </a:endParaRPr>
                    </a:p>
                  </a:txBody>
                  <a:tcPr>
                    <a:lnL w="28575" cap="flat" cmpd="sng" algn="ctr">
                      <a:solidFill>
                        <a:schemeClr val="accent1">
                          <a:lumMod val="50000"/>
                        </a:schemeClr>
                      </a:solidFill>
                      <a:prstDash val="solid"/>
                      <a:round/>
                      <a:headEnd type="none" w="med" len="med"/>
                      <a:tailEnd type="none" w="med" len="med"/>
                    </a:lnL>
                    <a:lnR w="28575" cap="flat" cmpd="sng" algn="ctr">
                      <a:solidFill>
                        <a:schemeClr val="accent1">
                          <a:lumMod val="50000"/>
                        </a:schemeClr>
                      </a:solidFill>
                      <a:prstDash val="solid"/>
                      <a:round/>
                      <a:headEnd type="none" w="med" len="med"/>
                      <a:tailEnd type="none" w="med" len="med"/>
                    </a:lnR>
                    <a:lnT w="28575" cap="flat" cmpd="sng" algn="ctr">
                      <a:solidFill>
                        <a:schemeClr val="accent1">
                          <a:lumMod val="50000"/>
                        </a:schemeClr>
                      </a:solidFill>
                      <a:prstDash val="solid"/>
                      <a:round/>
                      <a:headEnd type="none" w="med" len="med"/>
                      <a:tailEnd type="none" w="med" len="med"/>
                    </a:lnT>
                    <a:lnB w="28575" cap="flat" cmpd="sng" algn="ctr">
                      <a:solidFill>
                        <a:schemeClr val="accent1">
                          <a:lumMod val="50000"/>
                        </a:schemeClr>
                      </a:solidFill>
                      <a:prstDash val="solid"/>
                      <a:round/>
                      <a:headEnd type="none" w="med" len="med"/>
                      <a:tailEnd type="none" w="med" len="med"/>
                    </a:lnB>
                  </a:tcPr>
                </a:tc>
                <a:tc>
                  <a:txBody>
                    <a:bodyPr/>
                    <a:lstStyle/>
                    <a:p>
                      <a:r>
                        <a:rPr kumimoji="0" lang="en-SG" sz="2800" b="1" i="0" u="none" strike="noStrike" kern="0" cap="none" spc="0" normalizeH="0" baseline="0" dirty="0">
                          <a:ln>
                            <a:noFill/>
                          </a:ln>
                          <a:solidFill>
                            <a:srgbClr val="000000"/>
                          </a:solidFill>
                          <a:effectLst/>
                          <a:uLnTx/>
                          <a:uFillTx/>
                          <a:latin typeface="Arial Black" panose="020B0A04020102020204" pitchFamily="34" charset="0"/>
                          <a:ea typeface="+mn-ea"/>
                          <a:cs typeface="+mn-cs"/>
                          <a:sym typeface="Helvetica Neue Light"/>
                        </a:rPr>
                        <a:t>29</a:t>
                      </a:r>
                    </a:p>
                  </a:txBody>
                  <a:tcPr anchor="ctr">
                    <a:lnL w="28575" cap="flat" cmpd="sng" algn="ctr">
                      <a:solidFill>
                        <a:schemeClr val="accent1">
                          <a:lumMod val="50000"/>
                        </a:schemeClr>
                      </a:solidFill>
                      <a:prstDash val="solid"/>
                      <a:round/>
                      <a:headEnd type="none" w="med" len="med"/>
                      <a:tailEnd type="none" w="med" len="med"/>
                    </a:lnL>
                    <a:lnR w="28575" cap="flat" cmpd="sng" algn="ctr">
                      <a:solidFill>
                        <a:schemeClr val="accent1">
                          <a:lumMod val="50000"/>
                        </a:schemeClr>
                      </a:solidFill>
                      <a:prstDash val="solid"/>
                      <a:round/>
                      <a:headEnd type="none" w="med" len="med"/>
                      <a:tailEnd type="none" w="med" len="med"/>
                    </a:lnR>
                    <a:lnT w="28575" cap="flat" cmpd="sng" algn="ctr">
                      <a:solidFill>
                        <a:schemeClr val="accent1">
                          <a:lumMod val="50000"/>
                        </a:schemeClr>
                      </a:solidFill>
                      <a:prstDash val="solid"/>
                      <a:round/>
                      <a:headEnd type="none" w="med" len="med"/>
                      <a:tailEnd type="none" w="med" len="med"/>
                    </a:lnT>
                    <a:lnB w="28575" cap="flat" cmpd="sng" algn="ctr">
                      <a:solidFill>
                        <a:schemeClr val="accent1">
                          <a:lumMod val="50000"/>
                        </a:schemeClr>
                      </a:solidFill>
                      <a:prstDash val="solid"/>
                      <a:round/>
                      <a:headEnd type="none" w="med" len="med"/>
                      <a:tailEnd type="none" w="med" len="med"/>
                    </a:lnB>
                  </a:tcPr>
                </a:tc>
                <a:tc>
                  <a:txBody>
                    <a:bodyPr/>
                    <a:lstStyle/>
                    <a:p>
                      <a:r>
                        <a:rPr kumimoji="0" lang="en-SG" sz="2800" b="1" i="0" u="none" strike="noStrike" kern="0" cap="none" spc="0" normalizeH="0" baseline="0" dirty="0">
                          <a:ln>
                            <a:noFill/>
                          </a:ln>
                          <a:solidFill>
                            <a:srgbClr val="000000"/>
                          </a:solidFill>
                          <a:effectLst/>
                          <a:uLnTx/>
                          <a:uFillTx/>
                          <a:latin typeface="Arial Black" panose="020B0A04020102020204" pitchFamily="34" charset="0"/>
                          <a:ea typeface="+mn-ea"/>
                          <a:cs typeface="+mn-cs"/>
                          <a:sym typeface="Helvetica Neue Light"/>
                        </a:rPr>
                        <a:t>942</a:t>
                      </a:r>
                    </a:p>
                  </a:txBody>
                  <a:tcPr anchor="ctr">
                    <a:lnL w="28575" cap="flat" cmpd="sng" algn="ctr">
                      <a:solidFill>
                        <a:schemeClr val="accent1">
                          <a:lumMod val="50000"/>
                        </a:schemeClr>
                      </a:solidFill>
                      <a:prstDash val="solid"/>
                      <a:round/>
                      <a:headEnd type="none" w="med" len="med"/>
                      <a:tailEnd type="none" w="med" len="med"/>
                    </a:lnL>
                    <a:lnR w="28575" cap="flat" cmpd="sng" algn="ctr">
                      <a:solidFill>
                        <a:schemeClr val="accent1">
                          <a:lumMod val="50000"/>
                        </a:schemeClr>
                      </a:solidFill>
                      <a:prstDash val="solid"/>
                      <a:round/>
                      <a:headEnd type="none" w="med" len="med"/>
                      <a:tailEnd type="none" w="med" len="med"/>
                    </a:lnR>
                    <a:lnT w="28575" cap="flat" cmpd="sng" algn="ctr">
                      <a:solidFill>
                        <a:schemeClr val="accent1">
                          <a:lumMod val="50000"/>
                        </a:schemeClr>
                      </a:solidFill>
                      <a:prstDash val="solid"/>
                      <a:round/>
                      <a:headEnd type="none" w="med" len="med"/>
                      <a:tailEnd type="none" w="med" len="med"/>
                    </a:lnT>
                    <a:lnB w="28575" cap="flat" cmpd="sng" algn="ctr">
                      <a:solidFill>
                        <a:schemeClr val="accent1">
                          <a:lumMod val="50000"/>
                        </a:schemeClr>
                      </a:solidFill>
                      <a:prstDash val="solid"/>
                      <a:round/>
                      <a:headEnd type="none" w="med" len="med"/>
                      <a:tailEnd type="none" w="med" len="med"/>
                    </a:lnB>
                  </a:tcPr>
                </a:tc>
                <a:extLst>
                  <a:ext uri="{0D108BD9-81ED-4DB2-BD59-A6C34878D82A}">
                    <a16:rowId xmlns:a16="http://schemas.microsoft.com/office/drawing/2014/main" val="3401490595"/>
                  </a:ext>
                </a:extLst>
              </a:tr>
              <a:tr h="546242">
                <a:tc>
                  <a:txBody>
                    <a:bodyPr/>
                    <a:lstStyle/>
                    <a:p>
                      <a:pPr algn="l"/>
                      <a:r>
                        <a:rPr kumimoji="0" lang="en-SG" sz="2800" b="1" i="0" u="none" strike="noStrike" kern="0" cap="none" spc="0" normalizeH="0" baseline="0" dirty="0">
                          <a:ln>
                            <a:noFill/>
                          </a:ln>
                          <a:solidFill>
                            <a:srgbClr val="000000"/>
                          </a:solidFill>
                          <a:effectLst/>
                          <a:uLnTx/>
                          <a:uFillTx/>
                          <a:latin typeface="Arial Black" panose="020B0A04020102020204" pitchFamily="34" charset="0"/>
                          <a:ea typeface="+mn-ea"/>
                          <a:cs typeface="+mn-cs"/>
                          <a:sym typeface="Helvetica Neue Light"/>
                        </a:rPr>
                        <a:t>14.</a:t>
                      </a:r>
                    </a:p>
                  </a:txBody>
                  <a:tcPr>
                    <a:lnL w="28575" cap="flat" cmpd="sng" algn="ctr">
                      <a:solidFill>
                        <a:schemeClr val="accent1">
                          <a:lumMod val="50000"/>
                        </a:schemeClr>
                      </a:solidFill>
                      <a:prstDash val="solid"/>
                      <a:round/>
                      <a:headEnd type="none" w="med" len="med"/>
                      <a:tailEnd type="none" w="med" len="med"/>
                    </a:lnL>
                    <a:lnR w="28575" cap="flat" cmpd="sng" algn="ctr">
                      <a:solidFill>
                        <a:schemeClr val="accent1">
                          <a:lumMod val="50000"/>
                        </a:schemeClr>
                      </a:solidFill>
                      <a:prstDash val="solid"/>
                      <a:round/>
                      <a:headEnd type="none" w="med" len="med"/>
                      <a:tailEnd type="none" w="med" len="med"/>
                    </a:lnR>
                    <a:lnT w="28575" cap="flat" cmpd="sng" algn="ctr">
                      <a:solidFill>
                        <a:schemeClr val="accent1">
                          <a:lumMod val="50000"/>
                        </a:schemeClr>
                      </a:solidFill>
                      <a:prstDash val="solid"/>
                      <a:round/>
                      <a:headEnd type="none" w="med" len="med"/>
                      <a:tailEnd type="none" w="med" len="med"/>
                    </a:lnT>
                    <a:lnB w="28575" cap="flat" cmpd="sng" algn="ctr">
                      <a:solidFill>
                        <a:schemeClr val="accent1">
                          <a:lumMod val="50000"/>
                        </a:schemeClr>
                      </a:solidFill>
                      <a:prstDash val="solid"/>
                      <a:round/>
                      <a:headEnd type="none" w="med" len="med"/>
                      <a:tailEnd type="none" w="med" len="med"/>
                    </a:lnB>
                  </a:tcPr>
                </a:tc>
                <a:tc gridSpan="3">
                  <a:txBody>
                    <a:bodyPr/>
                    <a:lstStyle/>
                    <a:p>
                      <a:pPr algn="l"/>
                      <a:r>
                        <a:rPr kumimoji="0" lang="en-SG" sz="2800" b="1" i="0" u="none" strike="noStrike" kern="0" cap="none" spc="0" normalizeH="0" baseline="0" dirty="0">
                          <a:ln>
                            <a:noFill/>
                          </a:ln>
                          <a:solidFill>
                            <a:srgbClr val="000000"/>
                          </a:solidFill>
                          <a:effectLst/>
                          <a:uLnTx/>
                          <a:uFillTx/>
                          <a:latin typeface="Arial Black" panose="020B0A04020102020204" pitchFamily="34" charset="0"/>
                          <a:ea typeface="+mn-ea"/>
                          <a:cs typeface="+mn-cs"/>
                          <a:sym typeface="Helvetica Neue Light"/>
                        </a:rPr>
                        <a:t>The Second Book of Chronicles	</a:t>
                      </a:r>
                    </a:p>
                  </a:txBody>
                  <a:tcPr>
                    <a:lnL w="28575" cap="flat" cmpd="sng" algn="ctr">
                      <a:solidFill>
                        <a:schemeClr val="accent1">
                          <a:lumMod val="50000"/>
                        </a:schemeClr>
                      </a:solidFill>
                      <a:prstDash val="solid"/>
                      <a:round/>
                      <a:headEnd type="none" w="med" len="med"/>
                      <a:tailEnd type="none" w="med" len="med"/>
                    </a:lnL>
                    <a:lnR w="28575" cap="flat" cmpd="sng" algn="ctr">
                      <a:solidFill>
                        <a:schemeClr val="accent1">
                          <a:lumMod val="50000"/>
                        </a:schemeClr>
                      </a:solidFill>
                      <a:prstDash val="solid"/>
                      <a:round/>
                      <a:headEnd type="none" w="med" len="med"/>
                      <a:tailEnd type="none" w="med" len="med"/>
                    </a:lnR>
                    <a:lnT w="28575" cap="flat" cmpd="sng" algn="ctr">
                      <a:solidFill>
                        <a:schemeClr val="accent1">
                          <a:lumMod val="50000"/>
                        </a:schemeClr>
                      </a:solidFill>
                      <a:prstDash val="solid"/>
                      <a:round/>
                      <a:headEnd type="none" w="med" len="med"/>
                      <a:tailEnd type="none" w="med" len="med"/>
                    </a:lnT>
                    <a:lnB w="28575" cap="flat" cmpd="sng" algn="ctr">
                      <a:solidFill>
                        <a:schemeClr val="accent1">
                          <a:lumMod val="50000"/>
                        </a:schemeClr>
                      </a:solidFill>
                      <a:prstDash val="solid"/>
                      <a:round/>
                      <a:headEnd type="none" w="med" len="med"/>
                      <a:tailEnd type="none" w="med" len="med"/>
                    </a:lnB>
                  </a:tcPr>
                </a:tc>
                <a:tc hMerge="1">
                  <a:txBody>
                    <a:bodyPr/>
                    <a:lstStyle/>
                    <a:p>
                      <a:pPr algn="l"/>
                      <a:endParaRPr kumimoji="0" lang="en-SG" sz="2800" b="1" i="0" u="none" strike="noStrike" kern="0" cap="none" spc="0" normalizeH="0" baseline="0" dirty="0">
                        <a:ln>
                          <a:noFill/>
                        </a:ln>
                        <a:solidFill>
                          <a:srgbClr val="000000"/>
                        </a:solidFill>
                        <a:effectLst/>
                        <a:uLnTx/>
                        <a:uFillTx/>
                        <a:latin typeface="Arial Black" panose="020B0A04020102020204" pitchFamily="34" charset="0"/>
                        <a:ea typeface="+mn-ea"/>
                        <a:cs typeface="+mn-cs"/>
                        <a:sym typeface="Helvetica Neue Light"/>
                      </a:endParaRPr>
                    </a:p>
                  </a:txBody>
                  <a:tcPr>
                    <a:lnL w="28575" cap="flat" cmpd="sng" algn="ctr">
                      <a:solidFill>
                        <a:schemeClr val="accent1">
                          <a:lumMod val="50000"/>
                        </a:schemeClr>
                      </a:solidFill>
                      <a:prstDash val="solid"/>
                      <a:round/>
                      <a:headEnd type="none" w="med" len="med"/>
                      <a:tailEnd type="none" w="med" len="med"/>
                    </a:lnL>
                    <a:lnR w="28575" cap="flat" cmpd="sng" algn="ctr">
                      <a:solidFill>
                        <a:schemeClr val="accent1">
                          <a:lumMod val="50000"/>
                        </a:schemeClr>
                      </a:solidFill>
                      <a:prstDash val="solid"/>
                      <a:round/>
                      <a:headEnd type="none" w="med" len="med"/>
                      <a:tailEnd type="none" w="med" len="med"/>
                    </a:lnR>
                    <a:lnT w="28575" cap="flat" cmpd="sng" algn="ctr">
                      <a:solidFill>
                        <a:schemeClr val="accent1">
                          <a:lumMod val="50000"/>
                        </a:schemeClr>
                      </a:solidFill>
                      <a:prstDash val="solid"/>
                      <a:round/>
                      <a:headEnd type="none" w="med" len="med"/>
                      <a:tailEnd type="none" w="med" len="med"/>
                    </a:lnT>
                    <a:lnB w="28575" cap="flat" cmpd="sng" algn="ctr">
                      <a:solidFill>
                        <a:schemeClr val="accent1">
                          <a:lumMod val="50000"/>
                        </a:schemeClr>
                      </a:solidFill>
                      <a:prstDash val="solid"/>
                      <a:round/>
                      <a:headEnd type="none" w="med" len="med"/>
                      <a:tailEnd type="none" w="med" len="med"/>
                    </a:lnB>
                  </a:tcPr>
                </a:tc>
                <a:tc hMerge="1">
                  <a:txBody>
                    <a:bodyPr/>
                    <a:lstStyle/>
                    <a:p>
                      <a:pPr algn="l"/>
                      <a:endParaRPr kumimoji="0" lang="en-SG" sz="2800" b="1" i="0" u="none" strike="noStrike" kern="0" cap="none" spc="0" normalizeH="0" baseline="0" dirty="0">
                        <a:ln>
                          <a:noFill/>
                        </a:ln>
                        <a:solidFill>
                          <a:srgbClr val="000000"/>
                        </a:solidFill>
                        <a:effectLst/>
                        <a:uLnTx/>
                        <a:uFillTx/>
                        <a:latin typeface="Arial Black" panose="020B0A04020102020204" pitchFamily="34" charset="0"/>
                        <a:ea typeface="+mn-ea"/>
                        <a:cs typeface="+mn-cs"/>
                        <a:sym typeface="Helvetica Neue Light"/>
                      </a:endParaRPr>
                    </a:p>
                  </a:txBody>
                  <a:tcPr>
                    <a:lnL w="28575" cap="flat" cmpd="sng" algn="ctr">
                      <a:solidFill>
                        <a:schemeClr val="accent1">
                          <a:lumMod val="50000"/>
                        </a:schemeClr>
                      </a:solidFill>
                      <a:prstDash val="solid"/>
                      <a:round/>
                      <a:headEnd type="none" w="med" len="med"/>
                      <a:tailEnd type="none" w="med" len="med"/>
                    </a:lnL>
                    <a:lnR w="28575" cap="flat" cmpd="sng" algn="ctr">
                      <a:solidFill>
                        <a:schemeClr val="accent1">
                          <a:lumMod val="50000"/>
                        </a:schemeClr>
                      </a:solidFill>
                      <a:prstDash val="solid"/>
                      <a:round/>
                      <a:headEnd type="none" w="med" len="med"/>
                      <a:tailEnd type="none" w="med" len="med"/>
                    </a:lnR>
                    <a:lnT w="28575" cap="flat" cmpd="sng" algn="ctr">
                      <a:solidFill>
                        <a:schemeClr val="accent1">
                          <a:lumMod val="50000"/>
                        </a:schemeClr>
                      </a:solidFill>
                      <a:prstDash val="solid"/>
                      <a:round/>
                      <a:headEnd type="none" w="med" len="med"/>
                      <a:tailEnd type="none" w="med" len="med"/>
                    </a:lnT>
                    <a:lnB w="28575" cap="flat" cmpd="sng" algn="ctr">
                      <a:solidFill>
                        <a:schemeClr val="accent1">
                          <a:lumMod val="50000"/>
                        </a:schemeClr>
                      </a:solidFill>
                      <a:prstDash val="solid"/>
                      <a:round/>
                      <a:headEnd type="none" w="med" len="med"/>
                      <a:tailEnd type="none" w="med" len="med"/>
                    </a:lnB>
                  </a:tcPr>
                </a:tc>
                <a:tc>
                  <a:txBody>
                    <a:bodyPr/>
                    <a:lstStyle/>
                    <a:p>
                      <a:r>
                        <a:rPr kumimoji="0" lang="en-SG" sz="2800" b="1" i="0" u="none" strike="noStrike" kern="0" cap="none" spc="0" normalizeH="0" baseline="0" dirty="0">
                          <a:ln>
                            <a:noFill/>
                          </a:ln>
                          <a:solidFill>
                            <a:srgbClr val="000000"/>
                          </a:solidFill>
                          <a:effectLst/>
                          <a:uLnTx/>
                          <a:uFillTx/>
                          <a:latin typeface="Arial Black" panose="020B0A04020102020204" pitchFamily="34" charset="0"/>
                          <a:ea typeface="+mn-ea"/>
                          <a:cs typeface="+mn-cs"/>
                          <a:sym typeface="Helvetica Neue Light"/>
                        </a:rPr>
                        <a:t>36</a:t>
                      </a:r>
                    </a:p>
                  </a:txBody>
                  <a:tcPr anchor="ctr">
                    <a:lnL w="28575" cap="flat" cmpd="sng" algn="ctr">
                      <a:solidFill>
                        <a:schemeClr val="accent1">
                          <a:lumMod val="50000"/>
                        </a:schemeClr>
                      </a:solidFill>
                      <a:prstDash val="solid"/>
                      <a:round/>
                      <a:headEnd type="none" w="med" len="med"/>
                      <a:tailEnd type="none" w="med" len="med"/>
                    </a:lnL>
                    <a:lnR w="28575" cap="flat" cmpd="sng" algn="ctr">
                      <a:solidFill>
                        <a:schemeClr val="accent1">
                          <a:lumMod val="50000"/>
                        </a:schemeClr>
                      </a:solidFill>
                      <a:prstDash val="solid"/>
                      <a:round/>
                      <a:headEnd type="none" w="med" len="med"/>
                      <a:tailEnd type="none" w="med" len="med"/>
                    </a:lnR>
                    <a:lnT w="28575" cap="flat" cmpd="sng" algn="ctr">
                      <a:solidFill>
                        <a:schemeClr val="accent1">
                          <a:lumMod val="50000"/>
                        </a:schemeClr>
                      </a:solidFill>
                      <a:prstDash val="solid"/>
                      <a:round/>
                      <a:headEnd type="none" w="med" len="med"/>
                      <a:tailEnd type="none" w="med" len="med"/>
                    </a:lnT>
                    <a:lnB w="28575" cap="flat" cmpd="sng" algn="ctr">
                      <a:solidFill>
                        <a:schemeClr val="accent1">
                          <a:lumMod val="50000"/>
                        </a:schemeClr>
                      </a:solidFill>
                      <a:prstDash val="solid"/>
                      <a:round/>
                      <a:headEnd type="none" w="med" len="med"/>
                      <a:tailEnd type="none" w="med" len="med"/>
                    </a:lnB>
                  </a:tcPr>
                </a:tc>
                <a:tc>
                  <a:txBody>
                    <a:bodyPr/>
                    <a:lstStyle/>
                    <a:p>
                      <a:r>
                        <a:rPr kumimoji="0" lang="en-SG" sz="2800" b="1" i="0" u="none" strike="noStrike" kern="0" cap="none" spc="0" normalizeH="0" baseline="0" dirty="0">
                          <a:ln>
                            <a:noFill/>
                          </a:ln>
                          <a:solidFill>
                            <a:srgbClr val="000000"/>
                          </a:solidFill>
                          <a:effectLst/>
                          <a:uLnTx/>
                          <a:uFillTx/>
                          <a:latin typeface="Arial Black" panose="020B0A04020102020204" pitchFamily="34" charset="0"/>
                          <a:ea typeface="+mn-ea"/>
                          <a:cs typeface="+mn-cs"/>
                          <a:sym typeface="Helvetica Neue Light"/>
                        </a:rPr>
                        <a:t>822</a:t>
                      </a:r>
                    </a:p>
                  </a:txBody>
                  <a:tcPr anchor="ctr">
                    <a:lnL w="28575" cap="flat" cmpd="sng" algn="ctr">
                      <a:solidFill>
                        <a:schemeClr val="accent1">
                          <a:lumMod val="50000"/>
                        </a:schemeClr>
                      </a:solidFill>
                      <a:prstDash val="solid"/>
                      <a:round/>
                      <a:headEnd type="none" w="med" len="med"/>
                      <a:tailEnd type="none" w="med" len="med"/>
                    </a:lnL>
                    <a:lnR w="28575" cap="flat" cmpd="sng" algn="ctr">
                      <a:solidFill>
                        <a:schemeClr val="accent1">
                          <a:lumMod val="50000"/>
                        </a:schemeClr>
                      </a:solidFill>
                      <a:prstDash val="solid"/>
                      <a:round/>
                      <a:headEnd type="none" w="med" len="med"/>
                      <a:tailEnd type="none" w="med" len="med"/>
                    </a:lnR>
                    <a:lnT w="28575" cap="flat" cmpd="sng" algn="ctr">
                      <a:solidFill>
                        <a:schemeClr val="accent1">
                          <a:lumMod val="50000"/>
                        </a:schemeClr>
                      </a:solidFill>
                      <a:prstDash val="solid"/>
                      <a:round/>
                      <a:headEnd type="none" w="med" len="med"/>
                      <a:tailEnd type="none" w="med" len="med"/>
                    </a:lnT>
                    <a:lnB w="28575" cap="flat" cmpd="sng" algn="ctr">
                      <a:solidFill>
                        <a:schemeClr val="accent1">
                          <a:lumMod val="50000"/>
                        </a:schemeClr>
                      </a:solidFill>
                      <a:prstDash val="solid"/>
                      <a:round/>
                      <a:headEnd type="none" w="med" len="med"/>
                      <a:tailEnd type="none" w="med" len="med"/>
                    </a:lnB>
                  </a:tcPr>
                </a:tc>
                <a:extLst>
                  <a:ext uri="{0D108BD9-81ED-4DB2-BD59-A6C34878D82A}">
                    <a16:rowId xmlns:a16="http://schemas.microsoft.com/office/drawing/2014/main" val="1789356740"/>
                  </a:ext>
                </a:extLst>
              </a:tr>
              <a:tr h="546242">
                <a:tc>
                  <a:txBody>
                    <a:bodyPr/>
                    <a:lstStyle/>
                    <a:p>
                      <a:pPr algn="l"/>
                      <a:r>
                        <a:rPr kumimoji="0" lang="en-SG" sz="2800" b="1" i="0" u="none" strike="noStrike" kern="0" cap="none" spc="0" normalizeH="0" baseline="0" dirty="0">
                          <a:ln>
                            <a:noFill/>
                          </a:ln>
                          <a:solidFill>
                            <a:srgbClr val="000000"/>
                          </a:solidFill>
                          <a:effectLst/>
                          <a:uLnTx/>
                          <a:uFillTx/>
                          <a:latin typeface="Arial Black" panose="020B0A04020102020204" pitchFamily="34" charset="0"/>
                          <a:ea typeface="+mn-ea"/>
                          <a:cs typeface="+mn-cs"/>
                          <a:sym typeface="Helvetica Neue Light"/>
                        </a:rPr>
                        <a:t>15.</a:t>
                      </a:r>
                    </a:p>
                  </a:txBody>
                  <a:tcPr>
                    <a:lnL w="28575" cap="flat" cmpd="sng" algn="ctr">
                      <a:solidFill>
                        <a:schemeClr val="accent1">
                          <a:lumMod val="50000"/>
                        </a:schemeClr>
                      </a:solidFill>
                      <a:prstDash val="solid"/>
                      <a:round/>
                      <a:headEnd type="none" w="med" len="med"/>
                      <a:tailEnd type="none" w="med" len="med"/>
                    </a:lnL>
                    <a:lnR w="28575" cap="flat" cmpd="sng" algn="ctr">
                      <a:solidFill>
                        <a:schemeClr val="accent1">
                          <a:lumMod val="50000"/>
                        </a:schemeClr>
                      </a:solidFill>
                      <a:prstDash val="solid"/>
                      <a:round/>
                      <a:headEnd type="none" w="med" len="med"/>
                      <a:tailEnd type="none" w="med" len="med"/>
                    </a:lnR>
                    <a:lnT w="28575" cap="flat" cmpd="sng" algn="ctr">
                      <a:solidFill>
                        <a:schemeClr val="accent1">
                          <a:lumMod val="50000"/>
                        </a:schemeClr>
                      </a:solidFill>
                      <a:prstDash val="solid"/>
                      <a:round/>
                      <a:headEnd type="none" w="med" len="med"/>
                      <a:tailEnd type="none" w="med" len="med"/>
                    </a:lnT>
                    <a:lnB w="28575" cap="flat" cmpd="sng" algn="ctr">
                      <a:solidFill>
                        <a:schemeClr val="accent1">
                          <a:lumMod val="50000"/>
                        </a:schemeClr>
                      </a:solidFill>
                      <a:prstDash val="solid"/>
                      <a:round/>
                      <a:headEnd type="none" w="med" len="med"/>
                      <a:tailEnd type="none" w="med" len="med"/>
                    </a:lnB>
                  </a:tcPr>
                </a:tc>
                <a:tc gridSpan="3">
                  <a:txBody>
                    <a:bodyPr/>
                    <a:lstStyle/>
                    <a:p>
                      <a:pPr algn="l"/>
                      <a:r>
                        <a:rPr kumimoji="0" lang="en-SG" sz="2800" b="1" i="0" u="none" strike="noStrike" kern="0" cap="none" spc="0" normalizeH="0" baseline="0" noProof="0" dirty="0">
                          <a:ln>
                            <a:noFill/>
                          </a:ln>
                          <a:solidFill>
                            <a:srgbClr val="000000"/>
                          </a:solidFill>
                          <a:effectLst/>
                          <a:uLnTx/>
                          <a:uFillTx/>
                          <a:latin typeface="Arial Black" panose="020B0A04020102020204" pitchFamily="34" charset="0"/>
                          <a:ea typeface="+mn-ea"/>
                          <a:cs typeface="+mn-cs"/>
                          <a:sym typeface="Helvetica Neue"/>
                        </a:rPr>
                        <a:t>The Book of Ezra	</a:t>
                      </a:r>
                      <a:endParaRPr kumimoji="0" lang="en-SG" sz="2800" b="1" i="0" u="none" strike="noStrike" kern="0" cap="none" spc="0" normalizeH="0" baseline="0" dirty="0">
                        <a:ln>
                          <a:noFill/>
                        </a:ln>
                        <a:solidFill>
                          <a:srgbClr val="000000"/>
                        </a:solidFill>
                        <a:effectLst/>
                        <a:uLnTx/>
                        <a:uFillTx/>
                        <a:latin typeface="Arial Black" panose="020B0A04020102020204" pitchFamily="34" charset="0"/>
                        <a:ea typeface="+mn-ea"/>
                        <a:cs typeface="+mn-cs"/>
                        <a:sym typeface="Helvetica Neue Light"/>
                      </a:endParaRPr>
                    </a:p>
                  </a:txBody>
                  <a:tcPr>
                    <a:lnL w="28575" cap="flat" cmpd="sng" algn="ctr">
                      <a:solidFill>
                        <a:schemeClr val="accent1">
                          <a:lumMod val="50000"/>
                        </a:schemeClr>
                      </a:solidFill>
                      <a:prstDash val="solid"/>
                      <a:round/>
                      <a:headEnd type="none" w="med" len="med"/>
                      <a:tailEnd type="none" w="med" len="med"/>
                    </a:lnL>
                    <a:lnR w="28575" cap="flat" cmpd="sng" algn="ctr">
                      <a:solidFill>
                        <a:schemeClr val="accent1">
                          <a:lumMod val="50000"/>
                        </a:schemeClr>
                      </a:solidFill>
                      <a:prstDash val="solid"/>
                      <a:round/>
                      <a:headEnd type="none" w="med" len="med"/>
                      <a:tailEnd type="none" w="med" len="med"/>
                    </a:lnR>
                    <a:lnT w="28575" cap="flat" cmpd="sng" algn="ctr">
                      <a:solidFill>
                        <a:schemeClr val="accent1">
                          <a:lumMod val="50000"/>
                        </a:schemeClr>
                      </a:solidFill>
                      <a:prstDash val="solid"/>
                      <a:round/>
                      <a:headEnd type="none" w="med" len="med"/>
                      <a:tailEnd type="none" w="med" len="med"/>
                    </a:lnT>
                    <a:lnB w="28575" cap="flat" cmpd="sng" algn="ctr">
                      <a:solidFill>
                        <a:schemeClr val="accent1">
                          <a:lumMod val="50000"/>
                        </a:schemeClr>
                      </a:solidFill>
                      <a:prstDash val="solid"/>
                      <a:round/>
                      <a:headEnd type="none" w="med" len="med"/>
                      <a:tailEnd type="none" w="med" len="med"/>
                    </a:lnB>
                  </a:tcPr>
                </a:tc>
                <a:tc hMerge="1">
                  <a:txBody>
                    <a:bodyPr/>
                    <a:lstStyle/>
                    <a:p>
                      <a:pPr algn="l"/>
                      <a:endParaRPr kumimoji="0" lang="en-SG" sz="2800" b="1" i="0" u="none" strike="noStrike" kern="0" cap="none" spc="0" normalizeH="0" baseline="0" dirty="0">
                        <a:ln>
                          <a:noFill/>
                        </a:ln>
                        <a:solidFill>
                          <a:srgbClr val="000000"/>
                        </a:solidFill>
                        <a:effectLst/>
                        <a:uLnTx/>
                        <a:uFillTx/>
                        <a:latin typeface="Arial Black" panose="020B0A04020102020204" pitchFamily="34" charset="0"/>
                        <a:ea typeface="+mn-ea"/>
                        <a:cs typeface="+mn-cs"/>
                        <a:sym typeface="Helvetica Neue Light"/>
                      </a:endParaRPr>
                    </a:p>
                  </a:txBody>
                  <a:tcPr>
                    <a:lnL w="28575" cap="flat" cmpd="sng" algn="ctr">
                      <a:solidFill>
                        <a:schemeClr val="accent1">
                          <a:lumMod val="50000"/>
                        </a:schemeClr>
                      </a:solidFill>
                      <a:prstDash val="solid"/>
                      <a:round/>
                      <a:headEnd type="none" w="med" len="med"/>
                      <a:tailEnd type="none" w="med" len="med"/>
                    </a:lnL>
                    <a:lnR w="28575" cap="flat" cmpd="sng" algn="ctr">
                      <a:solidFill>
                        <a:schemeClr val="accent1">
                          <a:lumMod val="50000"/>
                        </a:schemeClr>
                      </a:solidFill>
                      <a:prstDash val="solid"/>
                      <a:round/>
                      <a:headEnd type="none" w="med" len="med"/>
                      <a:tailEnd type="none" w="med" len="med"/>
                    </a:lnR>
                    <a:lnT w="28575" cap="flat" cmpd="sng" algn="ctr">
                      <a:solidFill>
                        <a:schemeClr val="accent1">
                          <a:lumMod val="50000"/>
                        </a:schemeClr>
                      </a:solidFill>
                      <a:prstDash val="solid"/>
                      <a:round/>
                      <a:headEnd type="none" w="med" len="med"/>
                      <a:tailEnd type="none" w="med" len="med"/>
                    </a:lnT>
                    <a:lnB w="28575" cap="flat" cmpd="sng" algn="ctr">
                      <a:solidFill>
                        <a:schemeClr val="accent1">
                          <a:lumMod val="50000"/>
                        </a:schemeClr>
                      </a:solidFill>
                      <a:prstDash val="solid"/>
                      <a:round/>
                      <a:headEnd type="none" w="med" len="med"/>
                      <a:tailEnd type="none" w="med" len="med"/>
                    </a:lnB>
                  </a:tcPr>
                </a:tc>
                <a:tc hMerge="1">
                  <a:txBody>
                    <a:bodyPr/>
                    <a:lstStyle/>
                    <a:p>
                      <a:pPr algn="l"/>
                      <a:endParaRPr kumimoji="0" lang="en-SG" sz="2800" b="1" i="0" u="none" strike="noStrike" kern="0" cap="none" spc="0" normalizeH="0" baseline="0" dirty="0">
                        <a:ln>
                          <a:noFill/>
                        </a:ln>
                        <a:solidFill>
                          <a:srgbClr val="000000"/>
                        </a:solidFill>
                        <a:effectLst/>
                        <a:uLnTx/>
                        <a:uFillTx/>
                        <a:latin typeface="Arial Black" panose="020B0A04020102020204" pitchFamily="34" charset="0"/>
                        <a:ea typeface="+mn-ea"/>
                        <a:cs typeface="+mn-cs"/>
                        <a:sym typeface="Helvetica Neue Light"/>
                      </a:endParaRPr>
                    </a:p>
                  </a:txBody>
                  <a:tcPr>
                    <a:lnL w="28575" cap="flat" cmpd="sng" algn="ctr">
                      <a:solidFill>
                        <a:schemeClr val="accent1">
                          <a:lumMod val="50000"/>
                        </a:schemeClr>
                      </a:solidFill>
                      <a:prstDash val="solid"/>
                      <a:round/>
                      <a:headEnd type="none" w="med" len="med"/>
                      <a:tailEnd type="none" w="med" len="med"/>
                    </a:lnL>
                    <a:lnR w="28575" cap="flat" cmpd="sng" algn="ctr">
                      <a:solidFill>
                        <a:schemeClr val="accent1">
                          <a:lumMod val="50000"/>
                        </a:schemeClr>
                      </a:solidFill>
                      <a:prstDash val="solid"/>
                      <a:round/>
                      <a:headEnd type="none" w="med" len="med"/>
                      <a:tailEnd type="none" w="med" len="med"/>
                    </a:lnR>
                    <a:lnT w="28575" cap="flat" cmpd="sng" algn="ctr">
                      <a:solidFill>
                        <a:schemeClr val="accent1">
                          <a:lumMod val="50000"/>
                        </a:schemeClr>
                      </a:solidFill>
                      <a:prstDash val="solid"/>
                      <a:round/>
                      <a:headEnd type="none" w="med" len="med"/>
                      <a:tailEnd type="none" w="med" len="med"/>
                    </a:lnT>
                    <a:lnB w="28575" cap="flat" cmpd="sng" algn="ctr">
                      <a:solidFill>
                        <a:schemeClr val="accent1">
                          <a:lumMod val="50000"/>
                        </a:schemeClr>
                      </a:solidFill>
                      <a:prstDash val="solid"/>
                      <a:round/>
                      <a:headEnd type="none" w="med" len="med"/>
                      <a:tailEnd type="none" w="med" len="med"/>
                    </a:lnB>
                  </a:tcPr>
                </a:tc>
                <a:tc>
                  <a:txBody>
                    <a:bodyPr/>
                    <a:lstStyle/>
                    <a:p>
                      <a:r>
                        <a:rPr kumimoji="0" lang="en-SG" sz="2800" b="1" i="0" u="none" strike="noStrike" kern="0" cap="none" spc="0" normalizeH="0" baseline="0" dirty="0">
                          <a:ln>
                            <a:noFill/>
                          </a:ln>
                          <a:solidFill>
                            <a:srgbClr val="000000"/>
                          </a:solidFill>
                          <a:effectLst/>
                          <a:uLnTx/>
                          <a:uFillTx/>
                          <a:latin typeface="Arial Black" panose="020B0A04020102020204" pitchFamily="34" charset="0"/>
                          <a:ea typeface="+mn-ea"/>
                          <a:cs typeface="+mn-cs"/>
                          <a:sym typeface="Helvetica Neue Light"/>
                        </a:rPr>
                        <a:t>10</a:t>
                      </a:r>
                    </a:p>
                  </a:txBody>
                  <a:tcPr anchor="ctr">
                    <a:lnL w="28575" cap="flat" cmpd="sng" algn="ctr">
                      <a:solidFill>
                        <a:schemeClr val="accent1">
                          <a:lumMod val="50000"/>
                        </a:schemeClr>
                      </a:solidFill>
                      <a:prstDash val="solid"/>
                      <a:round/>
                      <a:headEnd type="none" w="med" len="med"/>
                      <a:tailEnd type="none" w="med" len="med"/>
                    </a:lnL>
                    <a:lnR w="28575" cap="flat" cmpd="sng" algn="ctr">
                      <a:solidFill>
                        <a:schemeClr val="accent1">
                          <a:lumMod val="50000"/>
                        </a:schemeClr>
                      </a:solidFill>
                      <a:prstDash val="solid"/>
                      <a:round/>
                      <a:headEnd type="none" w="med" len="med"/>
                      <a:tailEnd type="none" w="med" len="med"/>
                    </a:lnR>
                    <a:lnT w="28575" cap="flat" cmpd="sng" algn="ctr">
                      <a:solidFill>
                        <a:schemeClr val="accent1">
                          <a:lumMod val="50000"/>
                        </a:schemeClr>
                      </a:solidFill>
                      <a:prstDash val="solid"/>
                      <a:round/>
                      <a:headEnd type="none" w="med" len="med"/>
                      <a:tailEnd type="none" w="med" len="med"/>
                    </a:lnT>
                    <a:lnB w="28575" cap="flat" cmpd="sng" algn="ctr">
                      <a:solidFill>
                        <a:schemeClr val="accent1">
                          <a:lumMod val="50000"/>
                        </a:schemeClr>
                      </a:solidFill>
                      <a:prstDash val="solid"/>
                      <a:round/>
                      <a:headEnd type="none" w="med" len="med"/>
                      <a:tailEnd type="none" w="med" len="med"/>
                    </a:lnB>
                  </a:tcPr>
                </a:tc>
                <a:tc>
                  <a:txBody>
                    <a:bodyPr/>
                    <a:lstStyle/>
                    <a:p>
                      <a:r>
                        <a:rPr kumimoji="0" lang="en-SG" sz="2800" b="1" i="0" u="none" strike="noStrike" kern="0" cap="none" spc="0" normalizeH="0" baseline="0" dirty="0">
                          <a:ln>
                            <a:noFill/>
                          </a:ln>
                          <a:solidFill>
                            <a:srgbClr val="000000"/>
                          </a:solidFill>
                          <a:effectLst/>
                          <a:uLnTx/>
                          <a:uFillTx/>
                          <a:latin typeface="Arial Black" panose="020B0A04020102020204" pitchFamily="34" charset="0"/>
                          <a:ea typeface="+mn-ea"/>
                          <a:cs typeface="+mn-cs"/>
                          <a:sym typeface="Helvetica Neue Light"/>
                        </a:rPr>
                        <a:t>280</a:t>
                      </a:r>
                    </a:p>
                  </a:txBody>
                  <a:tcPr anchor="ctr">
                    <a:lnL w="28575" cap="flat" cmpd="sng" algn="ctr">
                      <a:solidFill>
                        <a:schemeClr val="accent1">
                          <a:lumMod val="50000"/>
                        </a:schemeClr>
                      </a:solidFill>
                      <a:prstDash val="solid"/>
                      <a:round/>
                      <a:headEnd type="none" w="med" len="med"/>
                      <a:tailEnd type="none" w="med" len="med"/>
                    </a:lnL>
                    <a:lnR w="28575" cap="flat" cmpd="sng" algn="ctr">
                      <a:solidFill>
                        <a:schemeClr val="accent1">
                          <a:lumMod val="50000"/>
                        </a:schemeClr>
                      </a:solidFill>
                      <a:prstDash val="solid"/>
                      <a:round/>
                      <a:headEnd type="none" w="med" len="med"/>
                      <a:tailEnd type="none" w="med" len="med"/>
                    </a:lnR>
                    <a:lnT w="28575" cap="flat" cmpd="sng" algn="ctr">
                      <a:solidFill>
                        <a:schemeClr val="accent1">
                          <a:lumMod val="50000"/>
                        </a:schemeClr>
                      </a:solidFill>
                      <a:prstDash val="solid"/>
                      <a:round/>
                      <a:headEnd type="none" w="med" len="med"/>
                      <a:tailEnd type="none" w="med" len="med"/>
                    </a:lnT>
                    <a:lnB w="28575" cap="flat" cmpd="sng" algn="ctr">
                      <a:solidFill>
                        <a:schemeClr val="accent1">
                          <a:lumMod val="50000"/>
                        </a:schemeClr>
                      </a:solidFill>
                      <a:prstDash val="solid"/>
                      <a:round/>
                      <a:headEnd type="none" w="med" len="med"/>
                      <a:tailEnd type="none" w="med" len="med"/>
                    </a:lnB>
                  </a:tcPr>
                </a:tc>
                <a:extLst>
                  <a:ext uri="{0D108BD9-81ED-4DB2-BD59-A6C34878D82A}">
                    <a16:rowId xmlns:a16="http://schemas.microsoft.com/office/drawing/2014/main" val="704951918"/>
                  </a:ext>
                </a:extLst>
              </a:tr>
              <a:tr h="546242">
                <a:tc>
                  <a:txBody>
                    <a:bodyPr/>
                    <a:lstStyle/>
                    <a:p>
                      <a:pPr algn="l"/>
                      <a:r>
                        <a:rPr kumimoji="0" lang="en-SG" sz="2800" b="1" i="0" u="none" strike="noStrike" kern="0" cap="none" spc="0" normalizeH="0" baseline="0" dirty="0">
                          <a:ln>
                            <a:noFill/>
                          </a:ln>
                          <a:solidFill>
                            <a:srgbClr val="000000"/>
                          </a:solidFill>
                          <a:effectLst/>
                          <a:uLnTx/>
                          <a:uFillTx/>
                          <a:latin typeface="Arial Black" panose="020B0A04020102020204" pitchFamily="34" charset="0"/>
                          <a:ea typeface="+mn-ea"/>
                          <a:cs typeface="+mn-cs"/>
                          <a:sym typeface="Helvetica Neue Light"/>
                        </a:rPr>
                        <a:t>16.</a:t>
                      </a:r>
                    </a:p>
                  </a:txBody>
                  <a:tcPr>
                    <a:lnL w="28575" cap="flat" cmpd="sng" algn="ctr">
                      <a:solidFill>
                        <a:schemeClr val="accent1">
                          <a:lumMod val="50000"/>
                        </a:schemeClr>
                      </a:solidFill>
                      <a:prstDash val="solid"/>
                      <a:round/>
                      <a:headEnd type="none" w="med" len="med"/>
                      <a:tailEnd type="none" w="med" len="med"/>
                    </a:lnL>
                    <a:lnR w="28575" cap="flat" cmpd="sng" algn="ctr">
                      <a:solidFill>
                        <a:schemeClr val="accent1">
                          <a:lumMod val="50000"/>
                        </a:schemeClr>
                      </a:solidFill>
                      <a:prstDash val="solid"/>
                      <a:round/>
                      <a:headEnd type="none" w="med" len="med"/>
                      <a:tailEnd type="none" w="med" len="med"/>
                    </a:lnR>
                    <a:lnT w="28575" cap="flat" cmpd="sng" algn="ctr">
                      <a:solidFill>
                        <a:schemeClr val="accent1">
                          <a:lumMod val="50000"/>
                        </a:schemeClr>
                      </a:solidFill>
                      <a:prstDash val="solid"/>
                      <a:round/>
                      <a:headEnd type="none" w="med" len="med"/>
                      <a:tailEnd type="none" w="med" len="med"/>
                    </a:lnT>
                    <a:lnB w="28575" cap="flat" cmpd="sng" algn="ctr">
                      <a:solidFill>
                        <a:schemeClr val="accent1">
                          <a:lumMod val="50000"/>
                        </a:schemeClr>
                      </a:solidFill>
                      <a:prstDash val="solid"/>
                      <a:round/>
                      <a:headEnd type="none" w="med" len="med"/>
                      <a:tailEnd type="none" w="med" len="med"/>
                    </a:lnB>
                  </a:tcPr>
                </a:tc>
                <a:tc gridSpan="3">
                  <a:txBody>
                    <a:bodyPr/>
                    <a:lstStyle/>
                    <a:p>
                      <a:pPr algn="l"/>
                      <a:r>
                        <a:rPr kumimoji="0" lang="en-SG" sz="2800" b="1" i="0" u="none" strike="noStrike" kern="0" cap="none" spc="0" normalizeH="0" baseline="0" noProof="0" dirty="0">
                          <a:ln>
                            <a:noFill/>
                          </a:ln>
                          <a:solidFill>
                            <a:srgbClr val="000000"/>
                          </a:solidFill>
                          <a:effectLst/>
                          <a:uLnTx/>
                          <a:uFillTx/>
                          <a:latin typeface="Arial Black" panose="020B0A04020102020204" pitchFamily="34" charset="0"/>
                          <a:ea typeface="+mn-ea"/>
                          <a:cs typeface="+mn-cs"/>
                          <a:sym typeface="Helvetica Neue"/>
                        </a:rPr>
                        <a:t>The Book of </a:t>
                      </a:r>
                      <a:r>
                        <a:rPr kumimoji="0" lang="en-SG" sz="2800" b="1" i="0" u="none" strike="noStrike" kern="0" cap="none" spc="0" normalizeH="0" baseline="0" dirty="0">
                          <a:ln>
                            <a:noFill/>
                          </a:ln>
                          <a:solidFill>
                            <a:srgbClr val="000000"/>
                          </a:solidFill>
                          <a:effectLst/>
                          <a:uLnTx/>
                          <a:uFillTx/>
                          <a:latin typeface="Arial Black" panose="020B0A04020102020204" pitchFamily="34" charset="0"/>
                          <a:ea typeface="+mn-ea"/>
                          <a:cs typeface="+mn-cs"/>
                          <a:sym typeface="Helvetica Neue Light"/>
                        </a:rPr>
                        <a:t>Nehemiah	</a:t>
                      </a:r>
                    </a:p>
                  </a:txBody>
                  <a:tcPr>
                    <a:lnL w="28575" cap="flat" cmpd="sng" algn="ctr">
                      <a:solidFill>
                        <a:schemeClr val="accent1">
                          <a:lumMod val="50000"/>
                        </a:schemeClr>
                      </a:solidFill>
                      <a:prstDash val="solid"/>
                      <a:round/>
                      <a:headEnd type="none" w="med" len="med"/>
                      <a:tailEnd type="none" w="med" len="med"/>
                    </a:lnL>
                    <a:lnR w="28575" cap="flat" cmpd="sng" algn="ctr">
                      <a:solidFill>
                        <a:schemeClr val="accent1">
                          <a:lumMod val="50000"/>
                        </a:schemeClr>
                      </a:solidFill>
                      <a:prstDash val="solid"/>
                      <a:round/>
                      <a:headEnd type="none" w="med" len="med"/>
                      <a:tailEnd type="none" w="med" len="med"/>
                    </a:lnR>
                    <a:lnT w="28575" cap="flat" cmpd="sng" algn="ctr">
                      <a:solidFill>
                        <a:schemeClr val="accent1">
                          <a:lumMod val="50000"/>
                        </a:schemeClr>
                      </a:solidFill>
                      <a:prstDash val="solid"/>
                      <a:round/>
                      <a:headEnd type="none" w="med" len="med"/>
                      <a:tailEnd type="none" w="med" len="med"/>
                    </a:lnT>
                    <a:lnB w="28575" cap="flat" cmpd="sng" algn="ctr">
                      <a:solidFill>
                        <a:schemeClr val="accent1">
                          <a:lumMod val="50000"/>
                        </a:schemeClr>
                      </a:solidFill>
                      <a:prstDash val="solid"/>
                      <a:round/>
                      <a:headEnd type="none" w="med" len="med"/>
                      <a:tailEnd type="none" w="med" len="med"/>
                    </a:lnB>
                  </a:tcPr>
                </a:tc>
                <a:tc hMerge="1">
                  <a:txBody>
                    <a:bodyPr/>
                    <a:lstStyle/>
                    <a:p>
                      <a:pPr algn="l"/>
                      <a:endParaRPr kumimoji="0" lang="en-SG" sz="2800" b="1" i="0" u="none" strike="noStrike" kern="0" cap="none" spc="0" normalizeH="0" baseline="0" dirty="0">
                        <a:ln>
                          <a:noFill/>
                        </a:ln>
                        <a:solidFill>
                          <a:srgbClr val="000000"/>
                        </a:solidFill>
                        <a:effectLst/>
                        <a:uLnTx/>
                        <a:uFillTx/>
                        <a:latin typeface="Arial Black" panose="020B0A04020102020204" pitchFamily="34" charset="0"/>
                        <a:ea typeface="+mn-ea"/>
                        <a:cs typeface="+mn-cs"/>
                        <a:sym typeface="Helvetica Neue Light"/>
                      </a:endParaRPr>
                    </a:p>
                  </a:txBody>
                  <a:tcPr>
                    <a:lnL w="28575" cap="flat" cmpd="sng" algn="ctr">
                      <a:solidFill>
                        <a:schemeClr val="accent1">
                          <a:lumMod val="50000"/>
                        </a:schemeClr>
                      </a:solidFill>
                      <a:prstDash val="solid"/>
                      <a:round/>
                      <a:headEnd type="none" w="med" len="med"/>
                      <a:tailEnd type="none" w="med" len="med"/>
                    </a:lnL>
                    <a:lnR w="28575" cap="flat" cmpd="sng" algn="ctr">
                      <a:solidFill>
                        <a:schemeClr val="accent1">
                          <a:lumMod val="50000"/>
                        </a:schemeClr>
                      </a:solidFill>
                      <a:prstDash val="solid"/>
                      <a:round/>
                      <a:headEnd type="none" w="med" len="med"/>
                      <a:tailEnd type="none" w="med" len="med"/>
                    </a:lnR>
                    <a:lnT w="28575" cap="flat" cmpd="sng" algn="ctr">
                      <a:solidFill>
                        <a:schemeClr val="accent1">
                          <a:lumMod val="50000"/>
                        </a:schemeClr>
                      </a:solidFill>
                      <a:prstDash val="solid"/>
                      <a:round/>
                      <a:headEnd type="none" w="med" len="med"/>
                      <a:tailEnd type="none" w="med" len="med"/>
                    </a:lnT>
                    <a:lnB w="28575" cap="flat" cmpd="sng" algn="ctr">
                      <a:solidFill>
                        <a:schemeClr val="accent1">
                          <a:lumMod val="50000"/>
                        </a:schemeClr>
                      </a:solidFill>
                      <a:prstDash val="solid"/>
                      <a:round/>
                      <a:headEnd type="none" w="med" len="med"/>
                      <a:tailEnd type="none" w="med" len="med"/>
                    </a:lnB>
                  </a:tcPr>
                </a:tc>
                <a:tc hMerge="1">
                  <a:txBody>
                    <a:bodyPr/>
                    <a:lstStyle/>
                    <a:p>
                      <a:pPr algn="l"/>
                      <a:endParaRPr kumimoji="0" lang="en-SG" sz="2800" b="1" i="0" u="none" strike="noStrike" kern="0" cap="none" spc="0" normalizeH="0" baseline="0" dirty="0">
                        <a:ln>
                          <a:noFill/>
                        </a:ln>
                        <a:solidFill>
                          <a:srgbClr val="000000"/>
                        </a:solidFill>
                        <a:effectLst/>
                        <a:uLnTx/>
                        <a:uFillTx/>
                        <a:latin typeface="Arial Black" panose="020B0A04020102020204" pitchFamily="34" charset="0"/>
                        <a:ea typeface="+mn-ea"/>
                        <a:cs typeface="+mn-cs"/>
                        <a:sym typeface="Helvetica Neue Light"/>
                      </a:endParaRPr>
                    </a:p>
                  </a:txBody>
                  <a:tcPr>
                    <a:lnL w="28575" cap="flat" cmpd="sng" algn="ctr">
                      <a:solidFill>
                        <a:schemeClr val="accent1">
                          <a:lumMod val="50000"/>
                        </a:schemeClr>
                      </a:solidFill>
                      <a:prstDash val="solid"/>
                      <a:round/>
                      <a:headEnd type="none" w="med" len="med"/>
                      <a:tailEnd type="none" w="med" len="med"/>
                    </a:lnL>
                    <a:lnR w="28575" cap="flat" cmpd="sng" algn="ctr">
                      <a:solidFill>
                        <a:schemeClr val="accent1">
                          <a:lumMod val="50000"/>
                        </a:schemeClr>
                      </a:solidFill>
                      <a:prstDash val="solid"/>
                      <a:round/>
                      <a:headEnd type="none" w="med" len="med"/>
                      <a:tailEnd type="none" w="med" len="med"/>
                    </a:lnR>
                    <a:lnT w="28575" cap="flat" cmpd="sng" algn="ctr">
                      <a:solidFill>
                        <a:schemeClr val="accent1">
                          <a:lumMod val="50000"/>
                        </a:schemeClr>
                      </a:solidFill>
                      <a:prstDash val="solid"/>
                      <a:round/>
                      <a:headEnd type="none" w="med" len="med"/>
                      <a:tailEnd type="none" w="med" len="med"/>
                    </a:lnT>
                    <a:lnB w="28575" cap="flat" cmpd="sng" algn="ctr">
                      <a:solidFill>
                        <a:schemeClr val="accent1">
                          <a:lumMod val="50000"/>
                        </a:schemeClr>
                      </a:solidFill>
                      <a:prstDash val="solid"/>
                      <a:round/>
                      <a:headEnd type="none" w="med" len="med"/>
                      <a:tailEnd type="none" w="med" len="med"/>
                    </a:lnB>
                  </a:tcPr>
                </a:tc>
                <a:tc>
                  <a:txBody>
                    <a:bodyPr/>
                    <a:lstStyle/>
                    <a:p>
                      <a:r>
                        <a:rPr kumimoji="0" lang="en-SG" sz="2800" b="1" i="0" u="none" strike="noStrike" kern="0" cap="none" spc="0" normalizeH="0" baseline="0" dirty="0">
                          <a:ln>
                            <a:noFill/>
                          </a:ln>
                          <a:solidFill>
                            <a:srgbClr val="000000"/>
                          </a:solidFill>
                          <a:effectLst/>
                          <a:uLnTx/>
                          <a:uFillTx/>
                          <a:latin typeface="Arial Black" panose="020B0A04020102020204" pitchFamily="34" charset="0"/>
                          <a:ea typeface="+mn-ea"/>
                          <a:cs typeface="+mn-cs"/>
                          <a:sym typeface="Helvetica Neue Light"/>
                        </a:rPr>
                        <a:t>13</a:t>
                      </a:r>
                    </a:p>
                  </a:txBody>
                  <a:tcPr anchor="ctr">
                    <a:lnL w="28575" cap="flat" cmpd="sng" algn="ctr">
                      <a:solidFill>
                        <a:schemeClr val="accent1">
                          <a:lumMod val="50000"/>
                        </a:schemeClr>
                      </a:solidFill>
                      <a:prstDash val="solid"/>
                      <a:round/>
                      <a:headEnd type="none" w="med" len="med"/>
                      <a:tailEnd type="none" w="med" len="med"/>
                    </a:lnL>
                    <a:lnR w="28575" cap="flat" cmpd="sng" algn="ctr">
                      <a:solidFill>
                        <a:schemeClr val="accent1">
                          <a:lumMod val="50000"/>
                        </a:schemeClr>
                      </a:solidFill>
                      <a:prstDash val="solid"/>
                      <a:round/>
                      <a:headEnd type="none" w="med" len="med"/>
                      <a:tailEnd type="none" w="med" len="med"/>
                    </a:lnR>
                    <a:lnT w="28575" cap="flat" cmpd="sng" algn="ctr">
                      <a:solidFill>
                        <a:schemeClr val="accent1">
                          <a:lumMod val="50000"/>
                        </a:schemeClr>
                      </a:solidFill>
                      <a:prstDash val="solid"/>
                      <a:round/>
                      <a:headEnd type="none" w="med" len="med"/>
                      <a:tailEnd type="none" w="med" len="med"/>
                    </a:lnT>
                    <a:lnB w="28575" cap="flat" cmpd="sng" algn="ctr">
                      <a:solidFill>
                        <a:schemeClr val="accent1">
                          <a:lumMod val="50000"/>
                        </a:schemeClr>
                      </a:solidFill>
                      <a:prstDash val="solid"/>
                      <a:round/>
                      <a:headEnd type="none" w="med" len="med"/>
                      <a:tailEnd type="none" w="med" len="med"/>
                    </a:lnB>
                  </a:tcPr>
                </a:tc>
                <a:tc>
                  <a:txBody>
                    <a:bodyPr/>
                    <a:lstStyle/>
                    <a:p>
                      <a:r>
                        <a:rPr kumimoji="0" lang="en-SG" sz="2800" b="1" i="0" u="none" strike="noStrike" kern="0" cap="none" spc="0" normalizeH="0" baseline="0" dirty="0">
                          <a:ln>
                            <a:noFill/>
                          </a:ln>
                          <a:solidFill>
                            <a:srgbClr val="000000"/>
                          </a:solidFill>
                          <a:effectLst/>
                          <a:uLnTx/>
                          <a:uFillTx/>
                          <a:latin typeface="Arial Black" panose="020B0A04020102020204" pitchFamily="34" charset="0"/>
                          <a:ea typeface="+mn-ea"/>
                          <a:cs typeface="+mn-cs"/>
                          <a:sym typeface="Helvetica Neue Light"/>
                        </a:rPr>
                        <a:t>406</a:t>
                      </a:r>
                    </a:p>
                  </a:txBody>
                  <a:tcPr anchor="ctr">
                    <a:lnL w="28575" cap="flat" cmpd="sng" algn="ctr">
                      <a:solidFill>
                        <a:schemeClr val="accent1">
                          <a:lumMod val="50000"/>
                        </a:schemeClr>
                      </a:solidFill>
                      <a:prstDash val="solid"/>
                      <a:round/>
                      <a:headEnd type="none" w="med" len="med"/>
                      <a:tailEnd type="none" w="med" len="med"/>
                    </a:lnL>
                    <a:lnR w="28575" cap="flat" cmpd="sng" algn="ctr">
                      <a:solidFill>
                        <a:schemeClr val="accent1">
                          <a:lumMod val="50000"/>
                        </a:schemeClr>
                      </a:solidFill>
                      <a:prstDash val="solid"/>
                      <a:round/>
                      <a:headEnd type="none" w="med" len="med"/>
                      <a:tailEnd type="none" w="med" len="med"/>
                    </a:lnR>
                    <a:lnT w="28575" cap="flat" cmpd="sng" algn="ctr">
                      <a:solidFill>
                        <a:schemeClr val="accent1">
                          <a:lumMod val="50000"/>
                        </a:schemeClr>
                      </a:solidFill>
                      <a:prstDash val="solid"/>
                      <a:round/>
                      <a:headEnd type="none" w="med" len="med"/>
                      <a:tailEnd type="none" w="med" len="med"/>
                    </a:lnT>
                    <a:lnB w="28575" cap="flat" cmpd="sng" algn="ctr">
                      <a:solidFill>
                        <a:schemeClr val="accent1">
                          <a:lumMod val="50000"/>
                        </a:schemeClr>
                      </a:solidFill>
                      <a:prstDash val="solid"/>
                      <a:round/>
                      <a:headEnd type="none" w="med" len="med"/>
                      <a:tailEnd type="none" w="med" len="med"/>
                    </a:lnB>
                  </a:tcPr>
                </a:tc>
                <a:extLst>
                  <a:ext uri="{0D108BD9-81ED-4DB2-BD59-A6C34878D82A}">
                    <a16:rowId xmlns:a16="http://schemas.microsoft.com/office/drawing/2014/main" val="2909898874"/>
                  </a:ext>
                </a:extLst>
              </a:tr>
              <a:tr h="546242">
                <a:tc>
                  <a:txBody>
                    <a:bodyPr/>
                    <a:lstStyle/>
                    <a:p>
                      <a:pPr algn="l"/>
                      <a:r>
                        <a:rPr kumimoji="0" lang="en-SG" sz="2800" b="1" i="0" u="none" strike="noStrike" kern="0" cap="none" spc="0" normalizeH="0" baseline="0" dirty="0">
                          <a:ln>
                            <a:noFill/>
                          </a:ln>
                          <a:solidFill>
                            <a:srgbClr val="000000"/>
                          </a:solidFill>
                          <a:effectLst/>
                          <a:uLnTx/>
                          <a:uFillTx/>
                          <a:latin typeface="Arial Black" panose="020B0A04020102020204" pitchFamily="34" charset="0"/>
                          <a:ea typeface="+mn-ea"/>
                          <a:cs typeface="+mn-cs"/>
                          <a:sym typeface="Helvetica Neue Light"/>
                        </a:rPr>
                        <a:t>17.</a:t>
                      </a:r>
                    </a:p>
                  </a:txBody>
                  <a:tcPr>
                    <a:lnL w="28575" cap="flat" cmpd="sng" algn="ctr">
                      <a:solidFill>
                        <a:schemeClr val="accent1">
                          <a:lumMod val="50000"/>
                        </a:schemeClr>
                      </a:solidFill>
                      <a:prstDash val="solid"/>
                      <a:round/>
                      <a:headEnd type="none" w="med" len="med"/>
                      <a:tailEnd type="none" w="med" len="med"/>
                    </a:lnL>
                    <a:lnR w="28575" cap="flat" cmpd="sng" algn="ctr">
                      <a:solidFill>
                        <a:schemeClr val="accent1">
                          <a:lumMod val="50000"/>
                        </a:schemeClr>
                      </a:solidFill>
                      <a:prstDash val="solid"/>
                      <a:round/>
                      <a:headEnd type="none" w="med" len="med"/>
                      <a:tailEnd type="none" w="med" len="med"/>
                    </a:lnR>
                    <a:lnT w="28575" cap="flat" cmpd="sng" algn="ctr">
                      <a:solidFill>
                        <a:schemeClr val="accent1">
                          <a:lumMod val="50000"/>
                        </a:schemeClr>
                      </a:solidFill>
                      <a:prstDash val="solid"/>
                      <a:round/>
                      <a:headEnd type="none" w="med" len="med"/>
                      <a:tailEnd type="none" w="med" len="med"/>
                    </a:lnT>
                    <a:lnB w="28575" cap="flat" cmpd="sng" algn="ctr">
                      <a:solidFill>
                        <a:schemeClr val="accent1">
                          <a:lumMod val="50000"/>
                        </a:schemeClr>
                      </a:solidFill>
                      <a:prstDash val="solid"/>
                      <a:round/>
                      <a:headEnd type="none" w="med" len="med"/>
                      <a:tailEnd type="none" w="med" len="med"/>
                    </a:lnB>
                  </a:tcPr>
                </a:tc>
                <a:tc gridSpan="3">
                  <a:txBody>
                    <a:bodyPr/>
                    <a:lstStyle/>
                    <a:p>
                      <a:pPr algn="l"/>
                      <a:r>
                        <a:rPr kumimoji="0" lang="en-SG" sz="2800" b="1" i="0" u="none" strike="noStrike" kern="0" cap="none" spc="0" normalizeH="0" baseline="0" noProof="0" dirty="0">
                          <a:ln>
                            <a:noFill/>
                          </a:ln>
                          <a:solidFill>
                            <a:srgbClr val="000000"/>
                          </a:solidFill>
                          <a:effectLst/>
                          <a:uLnTx/>
                          <a:uFillTx/>
                          <a:latin typeface="Arial Black" panose="020B0A04020102020204" pitchFamily="34" charset="0"/>
                          <a:ea typeface="+mn-ea"/>
                          <a:cs typeface="+mn-cs"/>
                          <a:sym typeface="Helvetica Neue"/>
                        </a:rPr>
                        <a:t>The Book of </a:t>
                      </a:r>
                      <a:r>
                        <a:rPr kumimoji="0" lang="en-SG" sz="2800" b="1" i="0" u="none" strike="noStrike" kern="0" cap="none" spc="0" normalizeH="0" baseline="0" dirty="0">
                          <a:ln>
                            <a:noFill/>
                          </a:ln>
                          <a:solidFill>
                            <a:srgbClr val="000000"/>
                          </a:solidFill>
                          <a:effectLst/>
                          <a:uLnTx/>
                          <a:uFillTx/>
                          <a:latin typeface="Arial Black" panose="020B0A04020102020204" pitchFamily="34" charset="0"/>
                          <a:ea typeface="+mn-ea"/>
                          <a:cs typeface="+mn-cs"/>
                          <a:sym typeface="Helvetica Neue Light"/>
                        </a:rPr>
                        <a:t>Esther	</a:t>
                      </a:r>
                    </a:p>
                  </a:txBody>
                  <a:tcPr>
                    <a:lnL w="28575" cap="flat" cmpd="sng" algn="ctr">
                      <a:solidFill>
                        <a:schemeClr val="accent1">
                          <a:lumMod val="50000"/>
                        </a:schemeClr>
                      </a:solidFill>
                      <a:prstDash val="solid"/>
                      <a:round/>
                      <a:headEnd type="none" w="med" len="med"/>
                      <a:tailEnd type="none" w="med" len="med"/>
                    </a:lnL>
                    <a:lnR w="28575" cap="flat" cmpd="sng" algn="ctr">
                      <a:solidFill>
                        <a:schemeClr val="accent1">
                          <a:lumMod val="50000"/>
                        </a:schemeClr>
                      </a:solidFill>
                      <a:prstDash val="solid"/>
                      <a:round/>
                      <a:headEnd type="none" w="med" len="med"/>
                      <a:tailEnd type="none" w="med" len="med"/>
                    </a:lnR>
                    <a:lnT w="28575" cap="flat" cmpd="sng" algn="ctr">
                      <a:solidFill>
                        <a:schemeClr val="accent1">
                          <a:lumMod val="50000"/>
                        </a:schemeClr>
                      </a:solidFill>
                      <a:prstDash val="solid"/>
                      <a:round/>
                      <a:headEnd type="none" w="med" len="med"/>
                      <a:tailEnd type="none" w="med" len="med"/>
                    </a:lnT>
                    <a:lnB w="28575" cap="flat" cmpd="sng" algn="ctr">
                      <a:solidFill>
                        <a:schemeClr val="accent1">
                          <a:lumMod val="50000"/>
                        </a:schemeClr>
                      </a:solidFill>
                      <a:prstDash val="solid"/>
                      <a:round/>
                      <a:headEnd type="none" w="med" len="med"/>
                      <a:tailEnd type="none" w="med" len="med"/>
                    </a:lnB>
                  </a:tcPr>
                </a:tc>
                <a:tc hMerge="1">
                  <a:txBody>
                    <a:bodyPr/>
                    <a:lstStyle/>
                    <a:p>
                      <a:pPr algn="l"/>
                      <a:endParaRPr kumimoji="0" lang="en-SG" sz="2800" b="1" i="0" u="none" strike="noStrike" kern="0" cap="none" spc="0" normalizeH="0" baseline="0" dirty="0">
                        <a:ln>
                          <a:noFill/>
                        </a:ln>
                        <a:solidFill>
                          <a:srgbClr val="000000"/>
                        </a:solidFill>
                        <a:effectLst/>
                        <a:uLnTx/>
                        <a:uFillTx/>
                        <a:latin typeface="Arial Black" panose="020B0A04020102020204" pitchFamily="34" charset="0"/>
                        <a:ea typeface="+mn-ea"/>
                        <a:cs typeface="+mn-cs"/>
                        <a:sym typeface="Helvetica Neue Light"/>
                      </a:endParaRPr>
                    </a:p>
                  </a:txBody>
                  <a:tcPr>
                    <a:lnL w="28575" cap="flat" cmpd="sng" algn="ctr">
                      <a:solidFill>
                        <a:schemeClr val="accent1">
                          <a:lumMod val="50000"/>
                        </a:schemeClr>
                      </a:solidFill>
                      <a:prstDash val="solid"/>
                      <a:round/>
                      <a:headEnd type="none" w="med" len="med"/>
                      <a:tailEnd type="none" w="med" len="med"/>
                    </a:lnL>
                    <a:lnR w="28575" cap="flat" cmpd="sng" algn="ctr">
                      <a:solidFill>
                        <a:schemeClr val="accent1">
                          <a:lumMod val="50000"/>
                        </a:schemeClr>
                      </a:solidFill>
                      <a:prstDash val="solid"/>
                      <a:round/>
                      <a:headEnd type="none" w="med" len="med"/>
                      <a:tailEnd type="none" w="med" len="med"/>
                    </a:lnR>
                    <a:lnT w="28575" cap="flat" cmpd="sng" algn="ctr">
                      <a:solidFill>
                        <a:schemeClr val="accent1">
                          <a:lumMod val="50000"/>
                        </a:schemeClr>
                      </a:solidFill>
                      <a:prstDash val="solid"/>
                      <a:round/>
                      <a:headEnd type="none" w="med" len="med"/>
                      <a:tailEnd type="none" w="med" len="med"/>
                    </a:lnT>
                    <a:lnB w="28575" cap="flat" cmpd="sng" algn="ctr">
                      <a:solidFill>
                        <a:schemeClr val="accent1">
                          <a:lumMod val="50000"/>
                        </a:schemeClr>
                      </a:solidFill>
                      <a:prstDash val="solid"/>
                      <a:round/>
                      <a:headEnd type="none" w="med" len="med"/>
                      <a:tailEnd type="none" w="med" len="med"/>
                    </a:lnB>
                  </a:tcPr>
                </a:tc>
                <a:tc hMerge="1">
                  <a:txBody>
                    <a:bodyPr/>
                    <a:lstStyle/>
                    <a:p>
                      <a:pPr algn="l"/>
                      <a:endParaRPr kumimoji="0" lang="en-SG" sz="2800" b="1" i="0" u="none" strike="noStrike" kern="0" cap="none" spc="0" normalizeH="0" baseline="0" dirty="0">
                        <a:ln>
                          <a:noFill/>
                        </a:ln>
                        <a:solidFill>
                          <a:srgbClr val="000000"/>
                        </a:solidFill>
                        <a:effectLst/>
                        <a:uLnTx/>
                        <a:uFillTx/>
                        <a:latin typeface="Arial Black" panose="020B0A04020102020204" pitchFamily="34" charset="0"/>
                        <a:ea typeface="+mn-ea"/>
                        <a:cs typeface="+mn-cs"/>
                        <a:sym typeface="Helvetica Neue Light"/>
                      </a:endParaRPr>
                    </a:p>
                  </a:txBody>
                  <a:tcPr>
                    <a:lnL w="28575" cap="flat" cmpd="sng" algn="ctr">
                      <a:solidFill>
                        <a:schemeClr val="accent1">
                          <a:lumMod val="50000"/>
                        </a:schemeClr>
                      </a:solidFill>
                      <a:prstDash val="solid"/>
                      <a:round/>
                      <a:headEnd type="none" w="med" len="med"/>
                      <a:tailEnd type="none" w="med" len="med"/>
                    </a:lnL>
                    <a:lnR w="28575" cap="flat" cmpd="sng" algn="ctr">
                      <a:solidFill>
                        <a:schemeClr val="accent1">
                          <a:lumMod val="50000"/>
                        </a:schemeClr>
                      </a:solidFill>
                      <a:prstDash val="solid"/>
                      <a:round/>
                      <a:headEnd type="none" w="med" len="med"/>
                      <a:tailEnd type="none" w="med" len="med"/>
                    </a:lnR>
                    <a:lnT w="28575" cap="flat" cmpd="sng" algn="ctr">
                      <a:solidFill>
                        <a:schemeClr val="accent1">
                          <a:lumMod val="50000"/>
                        </a:schemeClr>
                      </a:solidFill>
                      <a:prstDash val="solid"/>
                      <a:round/>
                      <a:headEnd type="none" w="med" len="med"/>
                      <a:tailEnd type="none" w="med" len="med"/>
                    </a:lnT>
                    <a:lnB w="28575" cap="flat" cmpd="sng" algn="ctr">
                      <a:solidFill>
                        <a:schemeClr val="accent1">
                          <a:lumMod val="50000"/>
                        </a:schemeClr>
                      </a:solidFill>
                      <a:prstDash val="solid"/>
                      <a:round/>
                      <a:headEnd type="none" w="med" len="med"/>
                      <a:tailEnd type="none" w="med" len="med"/>
                    </a:lnB>
                  </a:tcPr>
                </a:tc>
                <a:tc>
                  <a:txBody>
                    <a:bodyPr/>
                    <a:lstStyle/>
                    <a:p>
                      <a:r>
                        <a:rPr kumimoji="0" lang="en-SG" sz="2800" b="1" i="0" u="none" strike="noStrike" kern="0" cap="none" spc="0" normalizeH="0" baseline="0" dirty="0">
                          <a:ln>
                            <a:noFill/>
                          </a:ln>
                          <a:solidFill>
                            <a:srgbClr val="000000"/>
                          </a:solidFill>
                          <a:effectLst/>
                          <a:uLnTx/>
                          <a:uFillTx/>
                          <a:latin typeface="Arial Black" panose="020B0A04020102020204" pitchFamily="34" charset="0"/>
                          <a:ea typeface="+mn-ea"/>
                          <a:cs typeface="+mn-cs"/>
                          <a:sym typeface="Helvetica Neue Light"/>
                        </a:rPr>
                        <a:t>10</a:t>
                      </a:r>
                    </a:p>
                  </a:txBody>
                  <a:tcPr anchor="ctr">
                    <a:lnL w="28575" cap="flat" cmpd="sng" algn="ctr">
                      <a:solidFill>
                        <a:schemeClr val="accent1">
                          <a:lumMod val="50000"/>
                        </a:schemeClr>
                      </a:solidFill>
                      <a:prstDash val="solid"/>
                      <a:round/>
                      <a:headEnd type="none" w="med" len="med"/>
                      <a:tailEnd type="none" w="med" len="med"/>
                    </a:lnL>
                    <a:lnR w="28575" cap="flat" cmpd="sng" algn="ctr">
                      <a:solidFill>
                        <a:schemeClr val="accent1">
                          <a:lumMod val="50000"/>
                        </a:schemeClr>
                      </a:solidFill>
                      <a:prstDash val="solid"/>
                      <a:round/>
                      <a:headEnd type="none" w="med" len="med"/>
                      <a:tailEnd type="none" w="med" len="med"/>
                    </a:lnR>
                    <a:lnT w="28575" cap="flat" cmpd="sng" algn="ctr">
                      <a:solidFill>
                        <a:schemeClr val="accent1">
                          <a:lumMod val="50000"/>
                        </a:schemeClr>
                      </a:solidFill>
                      <a:prstDash val="solid"/>
                      <a:round/>
                      <a:headEnd type="none" w="med" len="med"/>
                      <a:tailEnd type="none" w="med" len="med"/>
                    </a:lnT>
                    <a:lnB w="28575" cap="flat" cmpd="sng" algn="ctr">
                      <a:solidFill>
                        <a:schemeClr val="accent1">
                          <a:lumMod val="50000"/>
                        </a:schemeClr>
                      </a:solidFill>
                      <a:prstDash val="solid"/>
                      <a:round/>
                      <a:headEnd type="none" w="med" len="med"/>
                      <a:tailEnd type="none" w="med" len="med"/>
                    </a:lnB>
                  </a:tcPr>
                </a:tc>
                <a:tc>
                  <a:txBody>
                    <a:bodyPr/>
                    <a:lstStyle/>
                    <a:p>
                      <a:r>
                        <a:rPr kumimoji="0" lang="en-SG" sz="2800" b="1" i="0" u="none" strike="noStrike" kern="0" cap="none" spc="0" normalizeH="0" baseline="0" dirty="0">
                          <a:ln>
                            <a:noFill/>
                          </a:ln>
                          <a:solidFill>
                            <a:srgbClr val="000000"/>
                          </a:solidFill>
                          <a:effectLst/>
                          <a:uLnTx/>
                          <a:uFillTx/>
                          <a:latin typeface="Arial Black" panose="020B0A04020102020204" pitchFamily="34" charset="0"/>
                          <a:ea typeface="+mn-ea"/>
                          <a:cs typeface="+mn-cs"/>
                          <a:sym typeface="Helvetica Neue Light"/>
                        </a:rPr>
                        <a:t>167</a:t>
                      </a:r>
                    </a:p>
                  </a:txBody>
                  <a:tcPr anchor="ctr">
                    <a:lnL w="28575" cap="flat" cmpd="sng" algn="ctr">
                      <a:solidFill>
                        <a:schemeClr val="accent1">
                          <a:lumMod val="50000"/>
                        </a:schemeClr>
                      </a:solidFill>
                      <a:prstDash val="solid"/>
                      <a:round/>
                      <a:headEnd type="none" w="med" len="med"/>
                      <a:tailEnd type="none" w="med" len="med"/>
                    </a:lnL>
                    <a:lnR w="28575" cap="flat" cmpd="sng" algn="ctr">
                      <a:solidFill>
                        <a:schemeClr val="accent1">
                          <a:lumMod val="50000"/>
                        </a:schemeClr>
                      </a:solidFill>
                      <a:prstDash val="solid"/>
                      <a:round/>
                      <a:headEnd type="none" w="med" len="med"/>
                      <a:tailEnd type="none" w="med" len="med"/>
                    </a:lnR>
                    <a:lnT w="28575" cap="flat" cmpd="sng" algn="ctr">
                      <a:solidFill>
                        <a:schemeClr val="accent1">
                          <a:lumMod val="50000"/>
                        </a:schemeClr>
                      </a:solidFill>
                      <a:prstDash val="solid"/>
                      <a:round/>
                      <a:headEnd type="none" w="med" len="med"/>
                      <a:tailEnd type="none" w="med" len="med"/>
                    </a:lnT>
                    <a:lnB w="28575" cap="flat" cmpd="sng" algn="ctr">
                      <a:solidFill>
                        <a:schemeClr val="accent1">
                          <a:lumMod val="50000"/>
                        </a:schemeClr>
                      </a:solidFill>
                      <a:prstDash val="solid"/>
                      <a:round/>
                      <a:headEnd type="none" w="med" len="med"/>
                      <a:tailEnd type="none" w="med" len="med"/>
                    </a:lnB>
                  </a:tcPr>
                </a:tc>
                <a:extLst>
                  <a:ext uri="{0D108BD9-81ED-4DB2-BD59-A6C34878D82A}">
                    <a16:rowId xmlns:a16="http://schemas.microsoft.com/office/drawing/2014/main" val="2339282569"/>
                  </a:ext>
                </a:extLst>
              </a:tr>
            </a:tbl>
          </a:graphicData>
        </a:graphic>
      </p:graphicFrame>
    </p:spTree>
    <p:extLst>
      <p:ext uri="{BB962C8B-B14F-4D97-AF65-F5344CB8AC3E}">
        <p14:creationId xmlns:p14="http://schemas.microsoft.com/office/powerpoint/2010/main" val="3923915572"/>
      </p:ext>
    </p:extLst>
  </p:cSld>
  <p:clrMapOvr>
    <a:masterClrMapping/>
  </p:clrMapOvr>
  <p:transition spd="slow">
    <p:wipe dir="d"/>
  </p:transition>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3000"/>
            <a:lum/>
          </a:blip>
          <a:srcRect/>
          <a:stretch>
            <a:fillRect l="-17000" r="-17000"/>
          </a:stretch>
        </a:blipFill>
        <a:effectLst/>
      </p:bgPr>
    </p:bg>
    <p:spTree>
      <p:nvGrpSpPr>
        <p:cNvPr id="1" name=""/>
        <p:cNvGrpSpPr/>
        <p:nvPr/>
      </p:nvGrpSpPr>
      <p:grpSpPr>
        <a:xfrm>
          <a:off x="0" y="0"/>
          <a:ext cx="0" cy="0"/>
          <a:chOff x="0" y="0"/>
          <a:chExt cx="0" cy="0"/>
        </a:xfrm>
      </p:grpSpPr>
      <p:sp>
        <p:nvSpPr>
          <p:cNvPr id="139" name="The Books"/>
          <p:cNvSpPr txBox="1">
            <a:spLocks noGrp="1"/>
          </p:cNvSpPr>
          <p:nvPr>
            <p:ph type="title"/>
          </p:nvPr>
        </p:nvSpPr>
        <p:spPr>
          <a:xfrm>
            <a:off x="975505" y="-349605"/>
            <a:ext cx="11099800" cy="2159000"/>
          </a:xfrm>
          <a:prstGeom prst="rect">
            <a:avLst/>
          </a:prstGeom>
        </p:spPr>
        <p:txBody>
          <a:bodyPr>
            <a:normAutofit/>
          </a:bodyPr>
          <a:lstStyle/>
          <a:p>
            <a:r>
              <a:rPr lang="en-SG" sz="5400" b="1" dirty="0">
                <a:latin typeface="Arial" panose="020B0604020202020204" pitchFamily="34" charset="0"/>
                <a:cs typeface="Arial" panose="020B0604020202020204" pitchFamily="34" charset="0"/>
                <a:sym typeface="Helvetica Neue"/>
              </a:rPr>
              <a:t>THE BOOKS</a:t>
            </a:r>
          </a:p>
        </p:txBody>
      </p:sp>
      <p:graphicFrame>
        <p:nvGraphicFramePr>
          <p:cNvPr id="4" name="Table 3">
            <a:extLst>
              <a:ext uri="{FF2B5EF4-FFF2-40B4-BE49-F238E27FC236}">
                <a16:creationId xmlns:a16="http://schemas.microsoft.com/office/drawing/2014/main" id="{81DDAFB0-A383-4CD7-A57B-24176D6959CE}"/>
              </a:ext>
            </a:extLst>
          </p:cNvPr>
          <p:cNvGraphicFramePr>
            <a:graphicFrameLocks noGrp="1"/>
          </p:cNvGraphicFramePr>
          <p:nvPr>
            <p:extLst>
              <p:ext uri="{D42A27DB-BD31-4B8C-83A1-F6EECF244321}">
                <p14:modId xmlns:p14="http://schemas.microsoft.com/office/powerpoint/2010/main" val="4124479657"/>
              </p:ext>
            </p:extLst>
          </p:nvPr>
        </p:nvGraphicFramePr>
        <p:xfrm>
          <a:off x="636837" y="1526059"/>
          <a:ext cx="11777136" cy="7499784"/>
        </p:xfrm>
        <a:graphic>
          <a:graphicData uri="http://schemas.openxmlformats.org/drawingml/2006/table">
            <a:tbl>
              <a:tblPr firstRow="1" bandRow="1">
                <a:tableStyleId>{5940675A-B579-460E-94D1-54222C63F5DA}</a:tableStyleId>
              </a:tblPr>
              <a:tblGrid>
                <a:gridCol w="1122389">
                  <a:extLst>
                    <a:ext uri="{9D8B030D-6E8A-4147-A177-3AD203B41FA5}">
                      <a16:colId xmlns:a16="http://schemas.microsoft.com/office/drawing/2014/main" val="1721745339"/>
                    </a:ext>
                  </a:extLst>
                </a:gridCol>
                <a:gridCol w="211242">
                  <a:extLst>
                    <a:ext uri="{9D8B030D-6E8A-4147-A177-3AD203B41FA5}">
                      <a16:colId xmlns:a16="http://schemas.microsoft.com/office/drawing/2014/main" val="1073026607"/>
                    </a:ext>
                  </a:extLst>
                </a:gridCol>
                <a:gridCol w="6709893">
                  <a:extLst>
                    <a:ext uri="{9D8B030D-6E8A-4147-A177-3AD203B41FA5}">
                      <a16:colId xmlns:a16="http://schemas.microsoft.com/office/drawing/2014/main" val="2093295086"/>
                    </a:ext>
                  </a:extLst>
                </a:gridCol>
                <a:gridCol w="572969">
                  <a:extLst>
                    <a:ext uri="{9D8B030D-6E8A-4147-A177-3AD203B41FA5}">
                      <a16:colId xmlns:a16="http://schemas.microsoft.com/office/drawing/2014/main" val="3756905147"/>
                    </a:ext>
                  </a:extLst>
                </a:gridCol>
                <a:gridCol w="1550505">
                  <a:extLst>
                    <a:ext uri="{9D8B030D-6E8A-4147-A177-3AD203B41FA5}">
                      <a16:colId xmlns:a16="http://schemas.microsoft.com/office/drawing/2014/main" val="3838714875"/>
                    </a:ext>
                  </a:extLst>
                </a:gridCol>
                <a:gridCol w="1610138">
                  <a:extLst>
                    <a:ext uri="{9D8B030D-6E8A-4147-A177-3AD203B41FA5}">
                      <a16:colId xmlns:a16="http://schemas.microsoft.com/office/drawing/2014/main" val="1822701502"/>
                    </a:ext>
                  </a:extLst>
                </a:gridCol>
              </a:tblGrid>
              <a:tr h="546242">
                <a:tc gridSpan="2">
                  <a:txBody>
                    <a:bodyPr/>
                    <a:lstStyle/>
                    <a:p>
                      <a:pPr algn="ctr"/>
                      <a:r>
                        <a:rPr kumimoji="0" lang="en-SG" sz="2800" b="1" i="0" u="none" strike="noStrike" kern="0" cap="none" spc="0" normalizeH="0" baseline="0" noProof="0" dirty="0">
                          <a:ln>
                            <a:noFill/>
                          </a:ln>
                          <a:solidFill>
                            <a:srgbClr val="000000"/>
                          </a:solidFill>
                          <a:effectLst/>
                          <a:uLnTx/>
                          <a:uFillTx/>
                          <a:latin typeface="Arial Black" panose="020B0A04020102020204" pitchFamily="34" charset="0"/>
                          <a:cs typeface="Arial" panose="020B0604020202020204" pitchFamily="34" charset="0"/>
                          <a:sym typeface="Helvetica Neue"/>
                        </a:rPr>
                        <a:t>Order</a:t>
                      </a:r>
                      <a:endParaRPr lang="en-SG" sz="1800" b="1" dirty="0">
                        <a:latin typeface="Arial Black" panose="020B0A04020102020204" pitchFamily="34" charset="0"/>
                        <a:cs typeface="Arial" panose="020B0604020202020204" pitchFamily="34" charset="0"/>
                      </a:endParaRPr>
                    </a:p>
                  </a:txBody>
                  <a:tcPr>
                    <a:lnL w="28575" cap="flat" cmpd="sng" algn="ctr">
                      <a:solidFill>
                        <a:schemeClr val="accent1">
                          <a:lumMod val="50000"/>
                        </a:schemeClr>
                      </a:solidFill>
                      <a:prstDash val="solid"/>
                      <a:round/>
                      <a:headEnd type="none" w="med" len="med"/>
                      <a:tailEnd type="none" w="med" len="med"/>
                    </a:lnL>
                    <a:lnR w="28575" cap="flat" cmpd="sng" algn="ctr">
                      <a:solidFill>
                        <a:schemeClr val="accent1">
                          <a:lumMod val="50000"/>
                        </a:schemeClr>
                      </a:solidFill>
                      <a:prstDash val="solid"/>
                      <a:round/>
                      <a:headEnd type="none" w="med" len="med"/>
                      <a:tailEnd type="none" w="med" len="med"/>
                    </a:lnR>
                    <a:lnT w="28575" cap="flat" cmpd="sng" algn="ctr">
                      <a:solidFill>
                        <a:schemeClr val="accent1">
                          <a:lumMod val="50000"/>
                        </a:schemeClr>
                      </a:solidFill>
                      <a:prstDash val="solid"/>
                      <a:round/>
                      <a:headEnd type="none" w="med" len="med"/>
                      <a:tailEnd type="none" w="med" len="med"/>
                    </a:lnT>
                    <a:lnB w="28575" cap="flat" cmpd="sng" algn="ctr">
                      <a:solidFill>
                        <a:schemeClr val="accent1">
                          <a:lumMod val="50000"/>
                        </a:schemeClr>
                      </a:solidFill>
                      <a:prstDash val="solid"/>
                      <a:round/>
                      <a:headEnd type="none" w="med" len="med"/>
                      <a:tailEnd type="none" w="med" len="med"/>
                    </a:lnB>
                  </a:tcPr>
                </a:tc>
                <a:tc hMerge="1">
                  <a:txBody>
                    <a:bodyPr/>
                    <a:lstStyle/>
                    <a:p>
                      <a:pPr algn="ctr"/>
                      <a:r>
                        <a:rPr kumimoji="0" lang="en-SG" sz="2800" b="1" i="0" u="none" strike="noStrike" kern="0" cap="none" spc="0" normalizeH="0" baseline="0" noProof="0" dirty="0">
                          <a:ln>
                            <a:noFill/>
                          </a:ln>
                          <a:solidFill>
                            <a:srgbClr val="000000"/>
                          </a:solidFill>
                          <a:effectLst/>
                          <a:uLnTx/>
                          <a:uFillTx/>
                          <a:latin typeface="Arial Black" panose="020B0A04020102020204" pitchFamily="34" charset="0"/>
                          <a:cs typeface="Arial" panose="020B0604020202020204" pitchFamily="34" charset="0"/>
                          <a:sym typeface="Helvetica Neue"/>
                        </a:rPr>
                        <a:t>Book Title(s)</a:t>
                      </a:r>
                      <a:endParaRPr lang="en-SG" sz="1800" b="1" dirty="0">
                        <a:latin typeface="Arial Black" panose="020B0A04020102020204" pitchFamily="34" charset="0"/>
                        <a:cs typeface="Arial" panose="020B0604020202020204" pitchFamily="34" charset="0"/>
                      </a:endParaRPr>
                    </a:p>
                  </a:txBody>
                  <a:tcPr>
                    <a:lnL w="28575" cap="flat" cmpd="sng" algn="ctr">
                      <a:solidFill>
                        <a:schemeClr val="accent1">
                          <a:lumMod val="50000"/>
                        </a:schemeClr>
                      </a:solidFill>
                      <a:prstDash val="solid"/>
                      <a:round/>
                      <a:headEnd type="none" w="med" len="med"/>
                      <a:tailEnd type="none" w="med" len="med"/>
                    </a:lnL>
                    <a:lnR w="28575" cap="flat" cmpd="sng" algn="ctr">
                      <a:solidFill>
                        <a:schemeClr val="accent1">
                          <a:lumMod val="50000"/>
                        </a:schemeClr>
                      </a:solidFill>
                      <a:prstDash val="solid"/>
                      <a:round/>
                      <a:headEnd type="none" w="med" len="med"/>
                      <a:tailEnd type="none" w="med" len="med"/>
                    </a:lnR>
                    <a:lnT w="28575" cap="flat" cmpd="sng" algn="ctr">
                      <a:solidFill>
                        <a:schemeClr val="accent1">
                          <a:lumMod val="50000"/>
                        </a:schemeClr>
                      </a:solidFill>
                      <a:prstDash val="solid"/>
                      <a:round/>
                      <a:headEnd type="none" w="med" len="med"/>
                      <a:tailEnd type="none" w="med" len="med"/>
                    </a:lnT>
                    <a:lnB w="28575" cap="flat" cmpd="sng" algn="ctr">
                      <a:solidFill>
                        <a:schemeClr val="accent1">
                          <a:lumMod val="50000"/>
                        </a:schemeClr>
                      </a:solidFill>
                      <a:prstDash val="solid"/>
                      <a:round/>
                      <a:headEnd type="none" w="med" len="med"/>
                      <a:tailEnd type="none" w="med" len="med"/>
                    </a:lnB>
                  </a:tcPr>
                </a:tc>
                <a:tc>
                  <a:txBody>
                    <a:bodyPr/>
                    <a:lstStyle/>
                    <a:p>
                      <a:pPr algn="ctr"/>
                      <a:r>
                        <a:rPr kumimoji="0" lang="en-SG" sz="2800" b="1" i="0" u="none" strike="noStrike" kern="0" cap="none" spc="0" normalizeH="0" baseline="0" noProof="0" dirty="0">
                          <a:ln>
                            <a:noFill/>
                          </a:ln>
                          <a:solidFill>
                            <a:srgbClr val="000000"/>
                          </a:solidFill>
                          <a:effectLst/>
                          <a:uLnTx/>
                          <a:uFillTx/>
                          <a:latin typeface="Arial Black" panose="020B0A04020102020204" pitchFamily="34" charset="0"/>
                          <a:cs typeface="Arial" panose="020B0604020202020204" pitchFamily="34" charset="0"/>
                          <a:sym typeface="Helvetica Neue"/>
                        </a:rPr>
                        <a:t>Book Title(s)</a:t>
                      </a:r>
                      <a:endParaRPr lang="en-SG" sz="1800" b="1" dirty="0">
                        <a:latin typeface="Arial Black" panose="020B0A04020102020204" pitchFamily="34" charset="0"/>
                        <a:cs typeface="Arial" panose="020B0604020202020204" pitchFamily="34" charset="0"/>
                      </a:endParaRPr>
                    </a:p>
                  </a:txBody>
                  <a:tcPr>
                    <a:lnL w="28575" cap="flat" cmpd="sng" algn="ctr">
                      <a:solidFill>
                        <a:schemeClr val="accent1">
                          <a:lumMod val="50000"/>
                        </a:schemeClr>
                      </a:solidFill>
                      <a:prstDash val="solid"/>
                      <a:round/>
                      <a:headEnd type="none" w="med" len="med"/>
                      <a:tailEnd type="none" w="med" len="med"/>
                    </a:lnL>
                    <a:lnR w="28575" cap="flat" cmpd="sng" algn="ctr">
                      <a:solidFill>
                        <a:schemeClr val="accent1">
                          <a:lumMod val="50000"/>
                        </a:schemeClr>
                      </a:solidFill>
                      <a:prstDash val="solid"/>
                      <a:round/>
                      <a:headEnd type="none" w="med" len="med"/>
                      <a:tailEnd type="none" w="med" len="med"/>
                    </a:lnR>
                    <a:lnT w="28575" cap="flat" cmpd="sng" algn="ctr">
                      <a:solidFill>
                        <a:schemeClr val="accent1">
                          <a:lumMod val="50000"/>
                        </a:schemeClr>
                      </a:solidFill>
                      <a:prstDash val="solid"/>
                      <a:round/>
                      <a:headEnd type="none" w="med" len="med"/>
                      <a:tailEnd type="none" w="med" len="med"/>
                    </a:lnT>
                    <a:lnB w="28575" cap="flat" cmpd="sng" algn="ctr">
                      <a:solidFill>
                        <a:schemeClr val="accent1">
                          <a:lumMod val="50000"/>
                        </a:schemeClr>
                      </a:solidFill>
                      <a:prstDash val="solid"/>
                      <a:round/>
                      <a:headEnd type="none" w="med" len="med"/>
                      <a:tailEnd type="none" w="med" len="med"/>
                    </a:lnB>
                  </a:tcPr>
                </a:tc>
                <a:tc gridSpan="2">
                  <a:txBody>
                    <a:bodyPr/>
                    <a:lstStyle/>
                    <a:p>
                      <a:pPr algn="ctr"/>
                      <a:r>
                        <a:rPr kumimoji="0" lang="en-SG" sz="2800" b="1" i="0" u="none" strike="noStrike" kern="0" cap="none" spc="0" normalizeH="0" baseline="0" noProof="0" dirty="0">
                          <a:ln>
                            <a:noFill/>
                          </a:ln>
                          <a:solidFill>
                            <a:srgbClr val="000000"/>
                          </a:solidFill>
                          <a:effectLst/>
                          <a:uLnTx/>
                          <a:uFillTx/>
                          <a:latin typeface="Arial Black" panose="020B0A04020102020204" pitchFamily="34" charset="0"/>
                          <a:cs typeface="Arial" panose="020B0604020202020204" pitchFamily="34" charset="0"/>
                          <a:sym typeface="Helvetica Neue"/>
                        </a:rPr>
                        <a:t>Chapters</a:t>
                      </a:r>
                      <a:endParaRPr lang="en-SG" sz="1800" b="1" dirty="0">
                        <a:latin typeface="Arial Black" panose="020B0A04020102020204" pitchFamily="34" charset="0"/>
                        <a:cs typeface="Arial" panose="020B0604020202020204" pitchFamily="34" charset="0"/>
                      </a:endParaRPr>
                    </a:p>
                  </a:txBody>
                  <a:tcPr>
                    <a:lnL w="28575" cap="flat" cmpd="sng" algn="ctr">
                      <a:solidFill>
                        <a:schemeClr val="accent1">
                          <a:lumMod val="50000"/>
                        </a:schemeClr>
                      </a:solidFill>
                      <a:prstDash val="solid"/>
                      <a:round/>
                      <a:headEnd type="none" w="med" len="med"/>
                      <a:tailEnd type="none" w="med" len="med"/>
                    </a:lnL>
                    <a:lnR w="28575" cap="flat" cmpd="sng" algn="ctr">
                      <a:solidFill>
                        <a:schemeClr val="accent1">
                          <a:lumMod val="50000"/>
                        </a:schemeClr>
                      </a:solidFill>
                      <a:prstDash val="solid"/>
                      <a:round/>
                      <a:headEnd type="none" w="med" len="med"/>
                      <a:tailEnd type="none" w="med" len="med"/>
                    </a:lnR>
                    <a:lnT w="28575" cap="flat" cmpd="sng" algn="ctr">
                      <a:solidFill>
                        <a:schemeClr val="accent1">
                          <a:lumMod val="50000"/>
                        </a:schemeClr>
                      </a:solidFill>
                      <a:prstDash val="solid"/>
                      <a:round/>
                      <a:headEnd type="none" w="med" len="med"/>
                      <a:tailEnd type="none" w="med" len="med"/>
                    </a:lnT>
                    <a:lnB w="28575" cap="flat" cmpd="sng" algn="ctr">
                      <a:solidFill>
                        <a:schemeClr val="accent1">
                          <a:lumMod val="50000"/>
                        </a:schemeClr>
                      </a:solidFill>
                      <a:prstDash val="solid"/>
                      <a:round/>
                      <a:headEnd type="none" w="med" len="med"/>
                      <a:tailEnd type="none" w="med" len="med"/>
                    </a:lnB>
                  </a:tcPr>
                </a:tc>
                <a:tc hMerge="1">
                  <a:txBody>
                    <a:bodyPr/>
                    <a:lstStyle/>
                    <a:p>
                      <a:pPr algn="ctr"/>
                      <a:r>
                        <a:rPr kumimoji="0" lang="en-SG" sz="2800" b="1" i="0" u="none" strike="noStrike" kern="0" cap="none" spc="0" normalizeH="0" baseline="0" noProof="0" dirty="0">
                          <a:ln>
                            <a:noFill/>
                          </a:ln>
                          <a:solidFill>
                            <a:srgbClr val="000000"/>
                          </a:solidFill>
                          <a:effectLst/>
                          <a:uLnTx/>
                          <a:uFillTx/>
                          <a:latin typeface="Arial Black" panose="020B0A04020102020204" pitchFamily="34" charset="0"/>
                          <a:cs typeface="Arial" panose="020B0604020202020204" pitchFamily="34" charset="0"/>
                          <a:sym typeface="Helvetica Neue"/>
                        </a:rPr>
                        <a:t>Chapters</a:t>
                      </a:r>
                      <a:endParaRPr lang="en-SG" sz="1800" b="1" dirty="0">
                        <a:latin typeface="Arial Black" panose="020B0A04020102020204" pitchFamily="34" charset="0"/>
                        <a:cs typeface="Arial" panose="020B0604020202020204" pitchFamily="34" charset="0"/>
                      </a:endParaRPr>
                    </a:p>
                  </a:txBody>
                  <a:tcPr>
                    <a:lnL w="28575" cap="flat" cmpd="sng" algn="ctr">
                      <a:solidFill>
                        <a:schemeClr val="accent1">
                          <a:lumMod val="50000"/>
                        </a:schemeClr>
                      </a:solidFill>
                      <a:prstDash val="solid"/>
                      <a:round/>
                      <a:headEnd type="none" w="med" len="med"/>
                      <a:tailEnd type="none" w="med" len="med"/>
                    </a:lnL>
                    <a:lnR w="28575" cap="flat" cmpd="sng" algn="ctr">
                      <a:solidFill>
                        <a:schemeClr val="accent1">
                          <a:lumMod val="50000"/>
                        </a:schemeClr>
                      </a:solidFill>
                      <a:prstDash val="solid"/>
                      <a:round/>
                      <a:headEnd type="none" w="med" len="med"/>
                      <a:tailEnd type="none" w="med" len="med"/>
                    </a:lnR>
                    <a:lnT w="28575" cap="flat" cmpd="sng" algn="ctr">
                      <a:solidFill>
                        <a:schemeClr val="accent1">
                          <a:lumMod val="50000"/>
                        </a:schemeClr>
                      </a:solidFill>
                      <a:prstDash val="solid"/>
                      <a:round/>
                      <a:headEnd type="none" w="med" len="med"/>
                      <a:tailEnd type="none" w="med" len="med"/>
                    </a:lnT>
                    <a:lnB w="28575" cap="flat" cmpd="sng" algn="ctr">
                      <a:solidFill>
                        <a:schemeClr val="accent1">
                          <a:lumMod val="50000"/>
                        </a:schemeClr>
                      </a:solidFill>
                      <a:prstDash val="solid"/>
                      <a:round/>
                      <a:headEnd type="none" w="med" len="med"/>
                      <a:tailEnd type="none" w="med" len="med"/>
                    </a:lnB>
                  </a:tcPr>
                </a:tc>
                <a:tc>
                  <a:txBody>
                    <a:bodyPr/>
                    <a:lstStyle/>
                    <a:p>
                      <a:pPr marL="0" marR="0" lvl="0" indent="0" algn="ctr" defTabSz="584200" rtl="0" eaLnBrk="1" fontAlgn="auto" latinLnBrk="0" hangingPunct="0">
                        <a:lnSpc>
                          <a:spcPct val="100000"/>
                        </a:lnSpc>
                        <a:spcBef>
                          <a:spcPts val="0"/>
                        </a:spcBef>
                        <a:spcAft>
                          <a:spcPts val="0"/>
                        </a:spcAft>
                        <a:buClrTx/>
                        <a:buSzTx/>
                        <a:buFontTx/>
                        <a:buNone/>
                        <a:tabLst/>
                        <a:defRPr/>
                      </a:pPr>
                      <a:r>
                        <a:rPr kumimoji="0" lang="en-SG" sz="2800" b="1" i="0" u="none" strike="noStrike" kern="0" cap="none" spc="0" normalizeH="0" baseline="0" noProof="0" dirty="0">
                          <a:ln>
                            <a:noFill/>
                          </a:ln>
                          <a:solidFill>
                            <a:srgbClr val="000000"/>
                          </a:solidFill>
                          <a:effectLst/>
                          <a:uLnTx/>
                          <a:uFillTx/>
                          <a:latin typeface="Arial Black" panose="020B0A04020102020204" pitchFamily="34" charset="0"/>
                          <a:cs typeface="Arial" panose="020B0604020202020204" pitchFamily="34" charset="0"/>
                          <a:sym typeface="Helvetica Neue"/>
                        </a:rPr>
                        <a:t>Verses</a:t>
                      </a:r>
                    </a:p>
                  </a:txBody>
                  <a:tcPr>
                    <a:lnL w="28575" cap="flat" cmpd="sng" algn="ctr">
                      <a:solidFill>
                        <a:schemeClr val="accent1">
                          <a:lumMod val="50000"/>
                        </a:schemeClr>
                      </a:solidFill>
                      <a:prstDash val="solid"/>
                      <a:round/>
                      <a:headEnd type="none" w="med" len="med"/>
                      <a:tailEnd type="none" w="med" len="med"/>
                    </a:lnL>
                    <a:lnR w="28575" cap="flat" cmpd="sng" algn="ctr">
                      <a:solidFill>
                        <a:schemeClr val="accent1">
                          <a:lumMod val="50000"/>
                        </a:schemeClr>
                      </a:solidFill>
                      <a:prstDash val="solid"/>
                      <a:round/>
                      <a:headEnd type="none" w="med" len="med"/>
                      <a:tailEnd type="none" w="med" len="med"/>
                    </a:lnR>
                    <a:lnT w="28575" cap="flat" cmpd="sng" algn="ctr">
                      <a:solidFill>
                        <a:schemeClr val="accent1">
                          <a:lumMod val="50000"/>
                        </a:schemeClr>
                      </a:solidFill>
                      <a:prstDash val="solid"/>
                      <a:round/>
                      <a:headEnd type="none" w="med" len="med"/>
                      <a:tailEnd type="none" w="med" len="med"/>
                    </a:lnT>
                    <a:lnB w="28575" cap="flat" cmpd="sng" algn="ctr">
                      <a:solidFill>
                        <a:schemeClr val="accent1">
                          <a:lumMod val="50000"/>
                        </a:schemeClr>
                      </a:solidFill>
                      <a:prstDash val="solid"/>
                      <a:round/>
                      <a:headEnd type="none" w="med" len="med"/>
                      <a:tailEnd type="none" w="med" len="med"/>
                    </a:lnB>
                  </a:tcPr>
                </a:tc>
                <a:extLst>
                  <a:ext uri="{0D108BD9-81ED-4DB2-BD59-A6C34878D82A}">
                    <a16:rowId xmlns:a16="http://schemas.microsoft.com/office/drawing/2014/main" val="3615380993"/>
                  </a:ext>
                </a:extLst>
              </a:tr>
              <a:tr h="546242">
                <a:tc gridSpan="6">
                  <a:txBody>
                    <a:bodyPr/>
                    <a:lstStyle/>
                    <a:p>
                      <a:pPr marL="0" marR="0" lvl="0" indent="0" algn="l" defTabSz="584200" rtl="0" eaLnBrk="1" fontAlgn="auto" latinLnBrk="0" hangingPunct="0">
                        <a:lnSpc>
                          <a:spcPct val="100000"/>
                        </a:lnSpc>
                        <a:spcBef>
                          <a:spcPts val="0"/>
                        </a:spcBef>
                        <a:spcAft>
                          <a:spcPts val="0"/>
                        </a:spcAft>
                        <a:buClrTx/>
                        <a:buSzTx/>
                        <a:buFontTx/>
                        <a:buNone/>
                        <a:tabLst/>
                        <a:defRPr/>
                      </a:pPr>
                      <a:r>
                        <a:rPr kumimoji="0" lang="en-SG" sz="2800" b="1" i="0" u="none" strike="noStrike" kern="0" cap="none" spc="0" normalizeH="0" baseline="0" noProof="0" dirty="0">
                          <a:ln>
                            <a:noFill/>
                          </a:ln>
                          <a:solidFill>
                            <a:srgbClr val="000000"/>
                          </a:solidFill>
                          <a:effectLst/>
                          <a:uLnTx/>
                          <a:uFillTx/>
                          <a:latin typeface="Arial Black" panose="020B0A04020102020204" pitchFamily="34" charset="0"/>
                          <a:cs typeface="Arial" panose="020B0604020202020204" pitchFamily="34" charset="0"/>
                          <a:sym typeface="Helvetica Neue"/>
                        </a:rPr>
                        <a:t>III. Wisdom Literature</a:t>
                      </a:r>
                    </a:p>
                  </a:txBody>
                  <a:tcPr anchor="ctr">
                    <a:lnL w="28575" cap="flat" cmpd="sng" algn="ctr">
                      <a:solidFill>
                        <a:schemeClr val="accent1">
                          <a:lumMod val="50000"/>
                        </a:schemeClr>
                      </a:solidFill>
                      <a:prstDash val="solid"/>
                      <a:round/>
                      <a:headEnd type="none" w="med" len="med"/>
                      <a:tailEnd type="none" w="med" len="med"/>
                    </a:lnL>
                    <a:lnR w="28575" cap="flat" cmpd="sng" algn="ctr">
                      <a:solidFill>
                        <a:schemeClr val="accent1">
                          <a:lumMod val="50000"/>
                        </a:schemeClr>
                      </a:solidFill>
                      <a:prstDash val="solid"/>
                      <a:round/>
                      <a:headEnd type="none" w="med" len="med"/>
                      <a:tailEnd type="none" w="med" len="med"/>
                    </a:lnR>
                    <a:lnT w="28575" cap="flat" cmpd="sng" algn="ctr">
                      <a:solidFill>
                        <a:schemeClr val="accent1">
                          <a:lumMod val="50000"/>
                        </a:schemeClr>
                      </a:solidFill>
                      <a:prstDash val="solid"/>
                      <a:round/>
                      <a:headEnd type="none" w="med" len="med"/>
                      <a:tailEnd type="none" w="med" len="med"/>
                    </a:lnT>
                    <a:lnB w="28575" cap="flat" cmpd="sng" algn="ctr">
                      <a:solidFill>
                        <a:schemeClr val="accent1">
                          <a:lumMod val="50000"/>
                        </a:schemeClr>
                      </a:solidFill>
                      <a:prstDash val="solid"/>
                      <a:round/>
                      <a:headEnd type="none" w="med" len="med"/>
                      <a:tailEnd type="none" w="med" len="med"/>
                    </a:lnB>
                    <a:solidFill>
                      <a:schemeClr val="accent3">
                        <a:lumMod val="40000"/>
                        <a:lumOff val="60000"/>
                      </a:schemeClr>
                    </a:solidFill>
                  </a:tcPr>
                </a:tc>
                <a:tc hMerge="1">
                  <a:txBody>
                    <a:bodyPr/>
                    <a:lstStyle/>
                    <a:p>
                      <a:endParaRPr lang="en-SG"/>
                    </a:p>
                  </a:txBody>
                  <a:tcPr>
                    <a:lnL w="28575" cap="flat" cmpd="sng" algn="ctr">
                      <a:solidFill>
                        <a:schemeClr val="accent1">
                          <a:lumMod val="50000"/>
                        </a:schemeClr>
                      </a:solidFill>
                      <a:prstDash val="solid"/>
                      <a:round/>
                      <a:headEnd type="none" w="med" len="med"/>
                      <a:tailEnd type="none" w="med" len="med"/>
                    </a:lnL>
                    <a:lnT w="28575" cap="flat" cmpd="sng" algn="ctr">
                      <a:solidFill>
                        <a:schemeClr val="accent1">
                          <a:lumMod val="50000"/>
                        </a:schemeClr>
                      </a:solidFill>
                      <a:prstDash val="solid"/>
                      <a:round/>
                      <a:headEnd type="none" w="med" len="med"/>
                      <a:tailEnd type="none" w="med" len="med"/>
                    </a:lnT>
                  </a:tcPr>
                </a:tc>
                <a:tc hMerge="1">
                  <a:txBody>
                    <a:bodyPr/>
                    <a:lstStyle/>
                    <a:p>
                      <a:endParaRPr lang="en-US"/>
                    </a:p>
                  </a:txBody>
                  <a:tcPr/>
                </a:tc>
                <a:tc hMerge="1">
                  <a:txBody>
                    <a:bodyPr/>
                    <a:lstStyle/>
                    <a:p>
                      <a:endParaRPr lang="en-US"/>
                    </a:p>
                  </a:txBody>
                  <a:tcPr/>
                </a:tc>
                <a:tc hMerge="1">
                  <a:txBody>
                    <a:bodyPr/>
                    <a:lstStyle/>
                    <a:p>
                      <a:endParaRPr lang="en-SG"/>
                    </a:p>
                  </a:txBody>
                  <a:tcPr>
                    <a:lnL w="28575" cap="flat" cmpd="sng" algn="ctr">
                      <a:solidFill>
                        <a:schemeClr val="accent1">
                          <a:lumMod val="50000"/>
                        </a:schemeClr>
                      </a:solidFill>
                      <a:prstDash val="solid"/>
                      <a:round/>
                      <a:headEnd type="none" w="med" len="med"/>
                      <a:tailEnd type="none" w="med" len="med"/>
                    </a:lnL>
                    <a:lnT w="28575" cap="flat" cmpd="sng" algn="ctr">
                      <a:solidFill>
                        <a:schemeClr val="accent1">
                          <a:lumMod val="50000"/>
                        </a:schemeClr>
                      </a:solidFill>
                      <a:prstDash val="solid"/>
                      <a:round/>
                      <a:headEnd type="none" w="med" len="med"/>
                      <a:tailEnd type="none" w="med" len="med"/>
                    </a:lnT>
                  </a:tcPr>
                </a:tc>
                <a:tc hMerge="1">
                  <a:txBody>
                    <a:bodyPr/>
                    <a:lstStyle/>
                    <a:p>
                      <a:pPr marL="0" marR="0" lvl="0" indent="0" algn="l" defTabSz="584200" rtl="0" eaLnBrk="1" fontAlgn="auto" latinLnBrk="0" hangingPunct="0">
                        <a:lnSpc>
                          <a:spcPct val="100000"/>
                        </a:lnSpc>
                        <a:spcBef>
                          <a:spcPts val="0"/>
                        </a:spcBef>
                        <a:spcAft>
                          <a:spcPts val="0"/>
                        </a:spcAft>
                        <a:buClrTx/>
                        <a:buSzTx/>
                        <a:buFontTx/>
                        <a:buNone/>
                        <a:tabLst/>
                        <a:defRPr/>
                      </a:pPr>
                      <a:endParaRPr kumimoji="0" lang="en-SG" sz="2400" b="1" i="0" u="none" strike="noStrike" kern="0" cap="none" spc="0" normalizeH="0" baseline="0" noProof="0" dirty="0">
                        <a:ln>
                          <a:noFill/>
                        </a:ln>
                        <a:solidFill>
                          <a:srgbClr val="000000"/>
                        </a:solidFill>
                        <a:effectLst/>
                        <a:uLnTx/>
                        <a:uFillTx/>
                        <a:latin typeface="Helvetica Neue"/>
                        <a:sym typeface="Helvetica Neue"/>
                      </a:endParaRPr>
                    </a:p>
                  </a:txBody>
                  <a:tcPr anchor="ctr">
                    <a:lnL w="28575" cap="flat" cmpd="sng" algn="ctr">
                      <a:solidFill>
                        <a:schemeClr val="accent1">
                          <a:lumMod val="50000"/>
                        </a:schemeClr>
                      </a:solidFill>
                      <a:prstDash val="solid"/>
                      <a:round/>
                      <a:headEnd type="none" w="med" len="med"/>
                      <a:tailEnd type="none" w="med" len="med"/>
                    </a:lnL>
                    <a:lnR w="28575" cap="flat" cmpd="sng" algn="ctr">
                      <a:solidFill>
                        <a:schemeClr val="accent1">
                          <a:lumMod val="50000"/>
                        </a:schemeClr>
                      </a:solidFill>
                      <a:prstDash val="solid"/>
                      <a:round/>
                      <a:headEnd type="none" w="med" len="med"/>
                      <a:tailEnd type="none" w="med" len="med"/>
                    </a:lnR>
                    <a:lnT w="28575" cap="flat" cmpd="sng" algn="ctr">
                      <a:solidFill>
                        <a:schemeClr val="accent1">
                          <a:lumMod val="50000"/>
                        </a:schemeClr>
                      </a:solidFill>
                      <a:prstDash val="solid"/>
                      <a:round/>
                      <a:headEnd type="none" w="med" len="med"/>
                      <a:tailEnd type="none" w="med" len="med"/>
                    </a:lnT>
                    <a:lnB w="28575" cap="flat" cmpd="sng" algn="ctr">
                      <a:solidFill>
                        <a:schemeClr val="accent1">
                          <a:lumMod val="50000"/>
                        </a:schemeClr>
                      </a:solidFill>
                      <a:prstDash val="solid"/>
                      <a:round/>
                      <a:headEnd type="none" w="med" len="med"/>
                      <a:tailEnd type="none" w="med" len="med"/>
                    </a:lnB>
                  </a:tcPr>
                </a:tc>
                <a:extLst>
                  <a:ext uri="{0D108BD9-81ED-4DB2-BD59-A6C34878D82A}">
                    <a16:rowId xmlns:a16="http://schemas.microsoft.com/office/drawing/2014/main" val="626695230"/>
                  </a:ext>
                </a:extLst>
              </a:tr>
              <a:tr h="546242">
                <a:tc>
                  <a:txBody>
                    <a:bodyPr/>
                    <a:lstStyle/>
                    <a:p>
                      <a:pPr algn="l"/>
                      <a:r>
                        <a:rPr kumimoji="0" lang="en-SG" sz="2800" b="1" i="0" u="none" strike="noStrike" kern="0" cap="none" spc="0" normalizeH="0" baseline="0" noProof="0" dirty="0">
                          <a:ln>
                            <a:noFill/>
                          </a:ln>
                          <a:solidFill>
                            <a:srgbClr val="000000"/>
                          </a:solidFill>
                          <a:effectLst/>
                          <a:uLnTx/>
                          <a:uFillTx/>
                          <a:latin typeface="Arial Black" panose="020B0A04020102020204" pitchFamily="34" charset="0"/>
                          <a:cs typeface="Arial" panose="020B0604020202020204" pitchFamily="34" charset="0"/>
                          <a:sym typeface="Helvetica Neue"/>
                        </a:rPr>
                        <a:t>18.</a:t>
                      </a:r>
                      <a:endParaRPr lang="en-SG" sz="1800" dirty="0">
                        <a:latin typeface="Arial Black" panose="020B0A04020102020204" pitchFamily="34" charset="0"/>
                        <a:cs typeface="Arial" panose="020B0604020202020204" pitchFamily="34" charset="0"/>
                      </a:endParaRPr>
                    </a:p>
                  </a:txBody>
                  <a:tcPr anchor="ctr">
                    <a:lnL w="28575" cap="flat" cmpd="sng" algn="ctr">
                      <a:solidFill>
                        <a:schemeClr val="accent1">
                          <a:lumMod val="50000"/>
                        </a:schemeClr>
                      </a:solidFill>
                      <a:prstDash val="solid"/>
                      <a:round/>
                      <a:headEnd type="none" w="med" len="med"/>
                      <a:tailEnd type="none" w="med" len="med"/>
                    </a:lnL>
                    <a:lnR w="28575" cap="flat" cmpd="sng" algn="ctr">
                      <a:solidFill>
                        <a:schemeClr val="accent1">
                          <a:lumMod val="50000"/>
                        </a:schemeClr>
                      </a:solidFill>
                      <a:prstDash val="solid"/>
                      <a:round/>
                      <a:headEnd type="none" w="med" len="med"/>
                      <a:tailEnd type="none" w="med" len="med"/>
                    </a:lnR>
                    <a:lnT w="28575" cap="flat" cmpd="sng" algn="ctr">
                      <a:solidFill>
                        <a:schemeClr val="accent1">
                          <a:lumMod val="50000"/>
                        </a:schemeClr>
                      </a:solidFill>
                      <a:prstDash val="solid"/>
                      <a:round/>
                      <a:headEnd type="none" w="med" len="med"/>
                      <a:tailEnd type="none" w="med" len="med"/>
                    </a:lnT>
                    <a:lnB w="28575" cap="flat" cmpd="sng" algn="ctr">
                      <a:solidFill>
                        <a:schemeClr val="accent1">
                          <a:lumMod val="50000"/>
                        </a:schemeClr>
                      </a:solidFill>
                      <a:prstDash val="solid"/>
                      <a:round/>
                      <a:headEnd type="none" w="med" len="med"/>
                      <a:tailEnd type="none" w="med" len="med"/>
                    </a:lnB>
                  </a:tcPr>
                </a:tc>
                <a:tc gridSpan="3">
                  <a:txBody>
                    <a:bodyPr/>
                    <a:lstStyle/>
                    <a:p>
                      <a:pPr algn="l"/>
                      <a:r>
                        <a:rPr kumimoji="0" lang="en-SG" sz="2800" b="1" i="0" u="none" strike="noStrike" kern="0" cap="none" spc="0" normalizeH="0" baseline="0" noProof="0" dirty="0">
                          <a:ln>
                            <a:noFill/>
                          </a:ln>
                          <a:solidFill>
                            <a:srgbClr val="000000"/>
                          </a:solidFill>
                          <a:effectLst/>
                          <a:uLnTx/>
                          <a:uFillTx/>
                          <a:latin typeface="Arial Black" panose="020B0A04020102020204" pitchFamily="34" charset="0"/>
                          <a:cs typeface="Arial" panose="020B0604020202020204" pitchFamily="34" charset="0"/>
                          <a:sym typeface="Helvetica Neue"/>
                        </a:rPr>
                        <a:t>The Book of Job</a:t>
                      </a:r>
                      <a:endParaRPr kumimoji="0" lang="en-SG" sz="2800" b="1" i="0" u="none" strike="noStrike" kern="0" cap="none" spc="0" normalizeH="0" baseline="0" dirty="0">
                        <a:ln>
                          <a:noFill/>
                        </a:ln>
                        <a:solidFill>
                          <a:srgbClr val="000000"/>
                        </a:solidFill>
                        <a:effectLst/>
                        <a:uLnTx/>
                        <a:uFillTx/>
                        <a:latin typeface="Arial Black" panose="020B0A04020102020204" pitchFamily="34" charset="0"/>
                        <a:ea typeface="+mn-ea"/>
                        <a:cs typeface="Arial" panose="020B0604020202020204" pitchFamily="34" charset="0"/>
                        <a:sym typeface="Helvetica Neue Light"/>
                      </a:endParaRPr>
                    </a:p>
                  </a:txBody>
                  <a:tcPr anchor="ctr">
                    <a:lnL w="28575" cap="flat" cmpd="sng" algn="ctr">
                      <a:solidFill>
                        <a:schemeClr val="accent1">
                          <a:lumMod val="50000"/>
                        </a:schemeClr>
                      </a:solidFill>
                      <a:prstDash val="solid"/>
                      <a:round/>
                      <a:headEnd type="none" w="med" len="med"/>
                      <a:tailEnd type="none" w="med" len="med"/>
                    </a:lnL>
                    <a:lnR w="28575" cap="flat" cmpd="sng" algn="ctr">
                      <a:solidFill>
                        <a:schemeClr val="accent1">
                          <a:lumMod val="50000"/>
                        </a:schemeClr>
                      </a:solidFill>
                      <a:prstDash val="solid"/>
                      <a:round/>
                      <a:headEnd type="none" w="med" len="med"/>
                      <a:tailEnd type="none" w="med" len="med"/>
                    </a:lnR>
                    <a:lnT w="28575" cap="flat" cmpd="sng" algn="ctr">
                      <a:solidFill>
                        <a:schemeClr val="accent1">
                          <a:lumMod val="50000"/>
                        </a:schemeClr>
                      </a:solidFill>
                      <a:prstDash val="solid"/>
                      <a:round/>
                      <a:headEnd type="none" w="med" len="med"/>
                      <a:tailEnd type="none" w="med" len="med"/>
                    </a:lnT>
                    <a:lnB w="28575" cap="flat" cmpd="sng" algn="ctr">
                      <a:solidFill>
                        <a:schemeClr val="accent1">
                          <a:lumMod val="50000"/>
                        </a:schemeClr>
                      </a:solidFill>
                      <a:prstDash val="solid"/>
                      <a:round/>
                      <a:headEnd type="none" w="med" len="med"/>
                      <a:tailEnd type="none" w="med" len="med"/>
                    </a:lnB>
                  </a:tcPr>
                </a:tc>
                <a:tc hMerge="1">
                  <a:txBody>
                    <a:bodyPr/>
                    <a:lstStyle/>
                    <a:p>
                      <a:pPr algn="l"/>
                      <a:endParaRPr kumimoji="0" lang="en-SG" sz="2800" b="1" i="0" u="none" strike="noStrike" kern="0" cap="none" spc="0" normalizeH="0" baseline="0" dirty="0">
                        <a:ln>
                          <a:noFill/>
                        </a:ln>
                        <a:solidFill>
                          <a:srgbClr val="000000"/>
                        </a:solidFill>
                        <a:effectLst/>
                        <a:uLnTx/>
                        <a:uFillTx/>
                        <a:latin typeface="Arial Black" panose="020B0A04020102020204" pitchFamily="34" charset="0"/>
                        <a:ea typeface="+mn-ea"/>
                        <a:cs typeface="Arial" panose="020B0604020202020204" pitchFamily="34" charset="0"/>
                        <a:sym typeface="Helvetica Neue Light"/>
                      </a:endParaRPr>
                    </a:p>
                  </a:txBody>
                  <a:tcPr anchor="ctr">
                    <a:lnL w="28575" cap="flat" cmpd="sng" algn="ctr">
                      <a:solidFill>
                        <a:schemeClr val="accent1">
                          <a:lumMod val="50000"/>
                        </a:schemeClr>
                      </a:solidFill>
                      <a:prstDash val="solid"/>
                      <a:round/>
                      <a:headEnd type="none" w="med" len="med"/>
                      <a:tailEnd type="none" w="med" len="med"/>
                    </a:lnL>
                    <a:lnR w="28575" cap="flat" cmpd="sng" algn="ctr">
                      <a:solidFill>
                        <a:schemeClr val="accent1">
                          <a:lumMod val="50000"/>
                        </a:schemeClr>
                      </a:solidFill>
                      <a:prstDash val="solid"/>
                      <a:round/>
                      <a:headEnd type="none" w="med" len="med"/>
                      <a:tailEnd type="none" w="med" len="med"/>
                    </a:lnR>
                    <a:lnT w="28575" cap="flat" cmpd="sng" algn="ctr">
                      <a:solidFill>
                        <a:schemeClr val="accent1">
                          <a:lumMod val="50000"/>
                        </a:schemeClr>
                      </a:solidFill>
                      <a:prstDash val="solid"/>
                      <a:round/>
                      <a:headEnd type="none" w="med" len="med"/>
                      <a:tailEnd type="none" w="med" len="med"/>
                    </a:lnT>
                    <a:lnB w="28575" cap="flat" cmpd="sng" algn="ctr">
                      <a:solidFill>
                        <a:schemeClr val="accent1">
                          <a:lumMod val="50000"/>
                        </a:schemeClr>
                      </a:solidFill>
                      <a:prstDash val="solid"/>
                      <a:round/>
                      <a:headEnd type="none" w="med" len="med"/>
                      <a:tailEnd type="none" w="med" len="med"/>
                    </a:lnB>
                  </a:tcPr>
                </a:tc>
                <a:tc hMerge="1">
                  <a:txBody>
                    <a:bodyPr/>
                    <a:lstStyle/>
                    <a:p>
                      <a:pPr algn="l"/>
                      <a:endParaRPr kumimoji="0" lang="en-SG" sz="2800" b="1" i="0" u="none" strike="noStrike" kern="0" cap="none" spc="0" normalizeH="0" baseline="0" dirty="0">
                        <a:ln>
                          <a:noFill/>
                        </a:ln>
                        <a:solidFill>
                          <a:srgbClr val="000000"/>
                        </a:solidFill>
                        <a:effectLst/>
                        <a:uLnTx/>
                        <a:uFillTx/>
                        <a:latin typeface="Arial Black" panose="020B0A04020102020204" pitchFamily="34" charset="0"/>
                        <a:ea typeface="+mn-ea"/>
                        <a:cs typeface="Arial" panose="020B0604020202020204" pitchFamily="34" charset="0"/>
                        <a:sym typeface="Helvetica Neue Light"/>
                      </a:endParaRPr>
                    </a:p>
                  </a:txBody>
                  <a:tcPr anchor="ctr">
                    <a:lnL w="28575" cap="flat" cmpd="sng" algn="ctr">
                      <a:solidFill>
                        <a:schemeClr val="accent1">
                          <a:lumMod val="50000"/>
                        </a:schemeClr>
                      </a:solidFill>
                      <a:prstDash val="solid"/>
                      <a:round/>
                      <a:headEnd type="none" w="med" len="med"/>
                      <a:tailEnd type="none" w="med" len="med"/>
                    </a:lnL>
                    <a:lnR w="28575" cap="flat" cmpd="sng" algn="ctr">
                      <a:solidFill>
                        <a:schemeClr val="accent1">
                          <a:lumMod val="50000"/>
                        </a:schemeClr>
                      </a:solidFill>
                      <a:prstDash val="solid"/>
                      <a:round/>
                      <a:headEnd type="none" w="med" len="med"/>
                      <a:tailEnd type="none" w="med" len="med"/>
                    </a:lnR>
                    <a:lnT w="28575" cap="flat" cmpd="sng" algn="ctr">
                      <a:solidFill>
                        <a:schemeClr val="accent1">
                          <a:lumMod val="50000"/>
                        </a:schemeClr>
                      </a:solidFill>
                      <a:prstDash val="solid"/>
                      <a:round/>
                      <a:headEnd type="none" w="med" len="med"/>
                      <a:tailEnd type="none" w="med" len="med"/>
                    </a:lnT>
                    <a:lnB w="28575" cap="flat" cmpd="sng" algn="ctr">
                      <a:solidFill>
                        <a:schemeClr val="accent1">
                          <a:lumMod val="50000"/>
                        </a:schemeClr>
                      </a:solidFill>
                      <a:prstDash val="solid"/>
                      <a:round/>
                      <a:headEnd type="none" w="med" len="med"/>
                      <a:tailEnd type="none" w="med" len="med"/>
                    </a:lnB>
                  </a:tcPr>
                </a:tc>
                <a:tc>
                  <a:txBody>
                    <a:bodyPr/>
                    <a:lstStyle/>
                    <a:p>
                      <a:r>
                        <a:rPr kumimoji="0" lang="en-SG" sz="2800" b="1" i="0" u="none" strike="noStrike" kern="0" cap="none" spc="0" normalizeH="0" baseline="0" dirty="0">
                          <a:ln>
                            <a:noFill/>
                          </a:ln>
                          <a:solidFill>
                            <a:srgbClr val="000000"/>
                          </a:solidFill>
                          <a:effectLst/>
                          <a:uLnTx/>
                          <a:uFillTx/>
                          <a:latin typeface="Arial Black" panose="020B0A04020102020204" pitchFamily="34" charset="0"/>
                          <a:ea typeface="+mn-ea"/>
                          <a:cs typeface="Arial" panose="020B0604020202020204" pitchFamily="34" charset="0"/>
                          <a:sym typeface="Helvetica Neue Light"/>
                        </a:rPr>
                        <a:t>42</a:t>
                      </a:r>
                    </a:p>
                  </a:txBody>
                  <a:tcPr anchor="ctr">
                    <a:lnL w="28575" cap="flat" cmpd="sng" algn="ctr">
                      <a:solidFill>
                        <a:schemeClr val="accent1">
                          <a:lumMod val="50000"/>
                        </a:schemeClr>
                      </a:solidFill>
                      <a:prstDash val="solid"/>
                      <a:round/>
                      <a:headEnd type="none" w="med" len="med"/>
                      <a:tailEnd type="none" w="med" len="med"/>
                    </a:lnL>
                    <a:lnR w="28575" cap="flat" cmpd="sng" algn="ctr">
                      <a:solidFill>
                        <a:schemeClr val="accent1">
                          <a:lumMod val="50000"/>
                        </a:schemeClr>
                      </a:solidFill>
                      <a:prstDash val="solid"/>
                      <a:round/>
                      <a:headEnd type="none" w="med" len="med"/>
                      <a:tailEnd type="none" w="med" len="med"/>
                    </a:lnR>
                    <a:lnT w="28575" cap="flat" cmpd="sng" algn="ctr">
                      <a:solidFill>
                        <a:schemeClr val="accent1">
                          <a:lumMod val="50000"/>
                        </a:schemeClr>
                      </a:solidFill>
                      <a:prstDash val="solid"/>
                      <a:round/>
                      <a:headEnd type="none" w="med" len="med"/>
                      <a:tailEnd type="none" w="med" len="med"/>
                    </a:lnT>
                    <a:lnB w="28575" cap="flat" cmpd="sng" algn="ctr">
                      <a:solidFill>
                        <a:schemeClr val="accent1">
                          <a:lumMod val="50000"/>
                        </a:schemeClr>
                      </a:solidFill>
                      <a:prstDash val="solid"/>
                      <a:round/>
                      <a:headEnd type="none" w="med" len="med"/>
                      <a:tailEnd type="none" w="med" len="med"/>
                    </a:lnB>
                  </a:tcPr>
                </a:tc>
                <a:tc>
                  <a:txBody>
                    <a:bodyPr/>
                    <a:lstStyle/>
                    <a:p>
                      <a:r>
                        <a:rPr kumimoji="0" lang="en-SG" sz="2800" b="1" i="0" u="none" strike="noStrike" kern="0" cap="none" spc="0" normalizeH="0" baseline="0" dirty="0">
                          <a:ln>
                            <a:noFill/>
                          </a:ln>
                          <a:solidFill>
                            <a:srgbClr val="000000"/>
                          </a:solidFill>
                          <a:effectLst/>
                          <a:uLnTx/>
                          <a:uFillTx/>
                          <a:latin typeface="Arial Black" panose="020B0A04020102020204" pitchFamily="34" charset="0"/>
                          <a:ea typeface="+mn-ea"/>
                          <a:cs typeface="Arial" panose="020B0604020202020204" pitchFamily="34" charset="0"/>
                          <a:sym typeface="Helvetica Neue Light"/>
                        </a:rPr>
                        <a:t>1,070</a:t>
                      </a:r>
                    </a:p>
                  </a:txBody>
                  <a:tcPr anchor="ctr">
                    <a:lnL w="28575" cap="flat" cmpd="sng" algn="ctr">
                      <a:solidFill>
                        <a:schemeClr val="accent1">
                          <a:lumMod val="50000"/>
                        </a:schemeClr>
                      </a:solidFill>
                      <a:prstDash val="solid"/>
                      <a:round/>
                      <a:headEnd type="none" w="med" len="med"/>
                      <a:tailEnd type="none" w="med" len="med"/>
                    </a:lnL>
                    <a:lnR w="28575" cap="flat" cmpd="sng" algn="ctr">
                      <a:solidFill>
                        <a:schemeClr val="accent1">
                          <a:lumMod val="50000"/>
                        </a:schemeClr>
                      </a:solidFill>
                      <a:prstDash val="solid"/>
                      <a:round/>
                      <a:headEnd type="none" w="med" len="med"/>
                      <a:tailEnd type="none" w="med" len="med"/>
                    </a:lnR>
                    <a:lnT w="28575" cap="flat" cmpd="sng" algn="ctr">
                      <a:solidFill>
                        <a:schemeClr val="accent1">
                          <a:lumMod val="50000"/>
                        </a:schemeClr>
                      </a:solidFill>
                      <a:prstDash val="solid"/>
                      <a:round/>
                      <a:headEnd type="none" w="med" len="med"/>
                      <a:tailEnd type="none" w="med" len="med"/>
                    </a:lnT>
                    <a:lnB w="28575" cap="flat" cmpd="sng" algn="ctr">
                      <a:solidFill>
                        <a:schemeClr val="accent1">
                          <a:lumMod val="50000"/>
                        </a:schemeClr>
                      </a:solidFill>
                      <a:prstDash val="solid"/>
                      <a:round/>
                      <a:headEnd type="none" w="med" len="med"/>
                      <a:tailEnd type="none" w="med" len="med"/>
                    </a:lnB>
                  </a:tcPr>
                </a:tc>
                <a:extLst>
                  <a:ext uri="{0D108BD9-81ED-4DB2-BD59-A6C34878D82A}">
                    <a16:rowId xmlns:a16="http://schemas.microsoft.com/office/drawing/2014/main" val="1511288676"/>
                  </a:ext>
                </a:extLst>
              </a:tr>
              <a:tr h="546242">
                <a:tc>
                  <a:txBody>
                    <a:bodyPr/>
                    <a:lstStyle/>
                    <a:p>
                      <a:pPr algn="l"/>
                      <a:r>
                        <a:rPr kumimoji="0" lang="en-SG" sz="2800" b="1" i="0" u="none" strike="noStrike" kern="0" cap="none" spc="0" normalizeH="0" baseline="0" dirty="0">
                          <a:ln>
                            <a:noFill/>
                          </a:ln>
                          <a:solidFill>
                            <a:srgbClr val="000000"/>
                          </a:solidFill>
                          <a:effectLst/>
                          <a:uLnTx/>
                          <a:uFillTx/>
                          <a:latin typeface="Arial Black" panose="020B0A04020102020204" pitchFamily="34" charset="0"/>
                          <a:ea typeface="+mn-ea"/>
                          <a:cs typeface="Arial" panose="020B0604020202020204" pitchFamily="34" charset="0"/>
                          <a:sym typeface="Helvetica Neue Light"/>
                        </a:rPr>
                        <a:t>19.</a:t>
                      </a:r>
                    </a:p>
                  </a:txBody>
                  <a:tcPr anchor="ctr">
                    <a:lnL w="28575" cap="flat" cmpd="sng" algn="ctr">
                      <a:solidFill>
                        <a:schemeClr val="accent1">
                          <a:lumMod val="50000"/>
                        </a:schemeClr>
                      </a:solidFill>
                      <a:prstDash val="solid"/>
                      <a:round/>
                      <a:headEnd type="none" w="med" len="med"/>
                      <a:tailEnd type="none" w="med" len="med"/>
                    </a:lnL>
                    <a:lnR w="28575" cap="flat" cmpd="sng" algn="ctr">
                      <a:solidFill>
                        <a:schemeClr val="accent1">
                          <a:lumMod val="50000"/>
                        </a:schemeClr>
                      </a:solidFill>
                      <a:prstDash val="solid"/>
                      <a:round/>
                      <a:headEnd type="none" w="med" len="med"/>
                      <a:tailEnd type="none" w="med" len="med"/>
                    </a:lnR>
                    <a:lnT w="28575" cap="flat" cmpd="sng" algn="ctr">
                      <a:solidFill>
                        <a:schemeClr val="accent1">
                          <a:lumMod val="50000"/>
                        </a:schemeClr>
                      </a:solidFill>
                      <a:prstDash val="solid"/>
                      <a:round/>
                      <a:headEnd type="none" w="med" len="med"/>
                      <a:tailEnd type="none" w="med" len="med"/>
                    </a:lnT>
                    <a:lnB w="28575" cap="flat" cmpd="sng" algn="ctr">
                      <a:solidFill>
                        <a:schemeClr val="accent1">
                          <a:lumMod val="50000"/>
                        </a:schemeClr>
                      </a:solidFill>
                      <a:prstDash val="solid"/>
                      <a:round/>
                      <a:headEnd type="none" w="med" len="med"/>
                      <a:tailEnd type="none" w="med" len="med"/>
                    </a:lnB>
                  </a:tcPr>
                </a:tc>
                <a:tc gridSpan="3">
                  <a:txBody>
                    <a:bodyPr/>
                    <a:lstStyle/>
                    <a:p>
                      <a:pPr algn="l"/>
                      <a:r>
                        <a:rPr kumimoji="0" lang="en-SG" sz="2800" b="1" i="0" u="none" strike="noStrike" kern="0" cap="none" spc="0" normalizeH="0" baseline="0" dirty="0">
                          <a:ln>
                            <a:noFill/>
                          </a:ln>
                          <a:solidFill>
                            <a:srgbClr val="000000"/>
                          </a:solidFill>
                          <a:effectLst/>
                          <a:uLnTx/>
                          <a:uFillTx/>
                          <a:latin typeface="Arial Black" panose="020B0A04020102020204" pitchFamily="34" charset="0"/>
                          <a:ea typeface="+mn-ea"/>
                          <a:cs typeface="Arial" panose="020B0604020202020204" pitchFamily="34" charset="0"/>
                          <a:sym typeface="Helvetica Neue Light"/>
                        </a:rPr>
                        <a:t>The Book of Psalms </a:t>
                      </a:r>
                    </a:p>
                  </a:txBody>
                  <a:tcPr anchor="ctr">
                    <a:lnL w="28575" cap="flat" cmpd="sng" algn="ctr">
                      <a:solidFill>
                        <a:schemeClr val="accent1">
                          <a:lumMod val="50000"/>
                        </a:schemeClr>
                      </a:solidFill>
                      <a:prstDash val="solid"/>
                      <a:round/>
                      <a:headEnd type="none" w="med" len="med"/>
                      <a:tailEnd type="none" w="med" len="med"/>
                    </a:lnL>
                    <a:lnR w="28575" cap="flat" cmpd="sng" algn="ctr">
                      <a:solidFill>
                        <a:schemeClr val="accent1">
                          <a:lumMod val="50000"/>
                        </a:schemeClr>
                      </a:solidFill>
                      <a:prstDash val="solid"/>
                      <a:round/>
                      <a:headEnd type="none" w="med" len="med"/>
                      <a:tailEnd type="none" w="med" len="med"/>
                    </a:lnR>
                    <a:lnT w="28575" cap="flat" cmpd="sng" algn="ctr">
                      <a:solidFill>
                        <a:schemeClr val="accent1">
                          <a:lumMod val="50000"/>
                        </a:schemeClr>
                      </a:solidFill>
                      <a:prstDash val="solid"/>
                      <a:round/>
                      <a:headEnd type="none" w="med" len="med"/>
                      <a:tailEnd type="none" w="med" len="med"/>
                    </a:lnT>
                    <a:lnB w="28575" cap="flat" cmpd="sng" algn="ctr">
                      <a:solidFill>
                        <a:schemeClr val="accent1">
                          <a:lumMod val="50000"/>
                        </a:schemeClr>
                      </a:solidFill>
                      <a:prstDash val="solid"/>
                      <a:round/>
                      <a:headEnd type="none" w="med" len="med"/>
                      <a:tailEnd type="none" w="med" len="med"/>
                    </a:lnB>
                  </a:tcPr>
                </a:tc>
                <a:tc hMerge="1">
                  <a:txBody>
                    <a:bodyPr/>
                    <a:lstStyle/>
                    <a:p>
                      <a:pPr algn="l"/>
                      <a:endParaRPr kumimoji="0" lang="en-SG" sz="2800" b="1" i="0" u="none" strike="noStrike" kern="0" cap="none" spc="0" normalizeH="0" baseline="0" dirty="0">
                        <a:ln>
                          <a:noFill/>
                        </a:ln>
                        <a:solidFill>
                          <a:srgbClr val="000000"/>
                        </a:solidFill>
                        <a:effectLst/>
                        <a:uLnTx/>
                        <a:uFillTx/>
                        <a:latin typeface="Arial Black" panose="020B0A04020102020204" pitchFamily="34" charset="0"/>
                        <a:ea typeface="+mn-ea"/>
                        <a:cs typeface="Arial" panose="020B0604020202020204" pitchFamily="34" charset="0"/>
                        <a:sym typeface="Helvetica Neue Light"/>
                      </a:endParaRPr>
                    </a:p>
                  </a:txBody>
                  <a:tcPr anchor="ctr">
                    <a:lnL w="28575" cap="flat" cmpd="sng" algn="ctr">
                      <a:solidFill>
                        <a:schemeClr val="accent1">
                          <a:lumMod val="50000"/>
                        </a:schemeClr>
                      </a:solidFill>
                      <a:prstDash val="solid"/>
                      <a:round/>
                      <a:headEnd type="none" w="med" len="med"/>
                      <a:tailEnd type="none" w="med" len="med"/>
                    </a:lnL>
                    <a:lnR w="28575" cap="flat" cmpd="sng" algn="ctr">
                      <a:solidFill>
                        <a:schemeClr val="accent1">
                          <a:lumMod val="50000"/>
                        </a:schemeClr>
                      </a:solidFill>
                      <a:prstDash val="solid"/>
                      <a:round/>
                      <a:headEnd type="none" w="med" len="med"/>
                      <a:tailEnd type="none" w="med" len="med"/>
                    </a:lnR>
                    <a:lnT w="28575" cap="flat" cmpd="sng" algn="ctr">
                      <a:solidFill>
                        <a:schemeClr val="accent1">
                          <a:lumMod val="50000"/>
                        </a:schemeClr>
                      </a:solidFill>
                      <a:prstDash val="solid"/>
                      <a:round/>
                      <a:headEnd type="none" w="med" len="med"/>
                      <a:tailEnd type="none" w="med" len="med"/>
                    </a:lnT>
                    <a:lnB w="28575" cap="flat" cmpd="sng" algn="ctr">
                      <a:solidFill>
                        <a:schemeClr val="accent1">
                          <a:lumMod val="50000"/>
                        </a:schemeClr>
                      </a:solidFill>
                      <a:prstDash val="solid"/>
                      <a:round/>
                      <a:headEnd type="none" w="med" len="med"/>
                      <a:tailEnd type="none" w="med" len="med"/>
                    </a:lnB>
                  </a:tcPr>
                </a:tc>
                <a:tc hMerge="1">
                  <a:txBody>
                    <a:bodyPr/>
                    <a:lstStyle/>
                    <a:p>
                      <a:pPr algn="l"/>
                      <a:endParaRPr kumimoji="0" lang="en-SG" sz="2800" b="1" i="0" u="none" strike="noStrike" kern="0" cap="none" spc="0" normalizeH="0" baseline="0" dirty="0">
                        <a:ln>
                          <a:noFill/>
                        </a:ln>
                        <a:solidFill>
                          <a:srgbClr val="000000"/>
                        </a:solidFill>
                        <a:effectLst/>
                        <a:uLnTx/>
                        <a:uFillTx/>
                        <a:latin typeface="Arial Black" panose="020B0A04020102020204" pitchFamily="34" charset="0"/>
                        <a:ea typeface="+mn-ea"/>
                        <a:cs typeface="Arial" panose="020B0604020202020204" pitchFamily="34" charset="0"/>
                        <a:sym typeface="Helvetica Neue Light"/>
                      </a:endParaRPr>
                    </a:p>
                  </a:txBody>
                  <a:tcPr anchor="ctr">
                    <a:lnL w="28575" cap="flat" cmpd="sng" algn="ctr">
                      <a:solidFill>
                        <a:schemeClr val="accent1">
                          <a:lumMod val="50000"/>
                        </a:schemeClr>
                      </a:solidFill>
                      <a:prstDash val="solid"/>
                      <a:round/>
                      <a:headEnd type="none" w="med" len="med"/>
                      <a:tailEnd type="none" w="med" len="med"/>
                    </a:lnL>
                    <a:lnR w="28575" cap="flat" cmpd="sng" algn="ctr">
                      <a:solidFill>
                        <a:schemeClr val="accent1">
                          <a:lumMod val="50000"/>
                        </a:schemeClr>
                      </a:solidFill>
                      <a:prstDash val="solid"/>
                      <a:round/>
                      <a:headEnd type="none" w="med" len="med"/>
                      <a:tailEnd type="none" w="med" len="med"/>
                    </a:lnR>
                    <a:lnT w="28575" cap="flat" cmpd="sng" algn="ctr">
                      <a:solidFill>
                        <a:schemeClr val="accent1">
                          <a:lumMod val="50000"/>
                        </a:schemeClr>
                      </a:solidFill>
                      <a:prstDash val="solid"/>
                      <a:round/>
                      <a:headEnd type="none" w="med" len="med"/>
                      <a:tailEnd type="none" w="med" len="med"/>
                    </a:lnT>
                    <a:lnB w="28575" cap="flat" cmpd="sng" algn="ctr">
                      <a:solidFill>
                        <a:schemeClr val="accent1">
                          <a:lumMod val="50000"/>
                        </a:schemeClr>
                      </a:solidFill>
                      <a:prstDash val="solid"/>
                      <a:round/>
                      <a:headEnd type="none" w="med" len="med"/>
                      <a:tailEnd type="none" w="med" len="med"/>
                    </a:lnB>
                  </a:tcPr>
                </a:tc>
                <a:tc>
                  <a:txBody>
                    <a:bodyPr/>
                    <a:lstStyle/>
                    <a:p>
                      <a:r>
                        <a:rPr kumimoji="0" lang="en-SG" sz="2800" b="1" i="0" u="none" strike="noStrike" kern="0" cap="none" spc="0" normalizeH="0" baseline="0" dirty="0">
                          <a:ln>
                            <a:noFill/>
                          </a:ln>
                          <a:solidFill>
                            <a:srgbClr val="000000"/>
                          </a:solidFill>
                          <a:effectLst/>
                          <a:uLnTx/>
                          <a:uFillTx/>
                          <a:latin typeface="Arial Black" panose="020B0A04020102020204" pitchFamily="34" charset="0"/>
                          <a:ea typeface="+mn-ea"/>
                          <a:cs typeface="Arial" panose="020B0604020202020204" pitchFamily="34" charset="0"/>
                          <a:sym typeface="Helvetica Neue Light"/>
                        </a:rPr>
                        <a:t>150</a:t>
                      </a:r>
                    </a:p>
                  </a:txBody>
                  <a:tcPr anchor="ctr">
                    <a:lnL w="28575" cap="flat" cmpd="sng" algn="ctr">
                      <a:solidFill>
                        <a:schemeClr val="accent1">
                          <a:lumMod val="50000"/>
                        </a:schemeClr>
                      </a:solidFill>
                      <a:prstDash val="solid"/>
                      <a:round/>
                      <a:headEnd type="none" w="med" len="med"/>
                      <a:tailEnd type="none" w="med" len="med"/>
                    </a:lnL>
                    <a:lnR w="28575" cap="flat" cmpd="sng" algn="ctr">
                      <a:solidFill>
                        <a:schemeClr val="accent1">
                          <a:lumMod val="50000"/>
                        </a:schemeClr>
                      </a:solidFill>
                      <a:prstDash val="solid"/>
                      <a:round/>
                      <a:headEnd type="none" w="med" len="med"/>
                      <a:tailEnd type="none" w="med" len="med"/>
                    </a:lnR>
                    <a:lnT w="28575" cap="flat" cmpd="sng" algn="ctr">
                      <a:solidFill>
                        <a:schemeClr val="accent1">
                          <a:lumMod val="50000"/>
                        </a:schemeClr>
                      </a:solidFill>
                      <a:prstDash val="solid"/>
                      <a:round/>
                      <a:headEnd type="none" w="med" len="med"/>
                      <a:tailEnd type="none" w="med" len="med"/>
                    </a:lnT>
                    <a:lnB w="28575" cap="flat" cmpd="sng" algn="ctr">
                      <a:solidFill>
                        <a:schemeClr val="accent1">
                          <a:lumMod val="50000"/>
                        </a:schemeClr>
                      </a:solidFill>
                      <a:prstDash val="solid"/>
                      <a:round/>
                      <a:headEnd type="none" w="med" len="med"/>
                      <a:tailEnd type="none" w="med" len="med"/>
                    </a:lnB>
                  </a:tcPr>
                </a:tc>
                <a:tc>
                  <a:txBody>
                    <a:bodyPr/>
                    <a:lstStyle/>
                    <a:p>
                      <a:r>
                        <a:rPr kumimoji="0" lang="en-SG" sz="2800" b="1" i="0" u="none" strike="noStrike" kern="0" cap="none" spc="0" normalizeH="0" baseline="0" dirty="0">
                          <a:ln>
                            <a:noFill/>
                          </a:ln>
                          <a:solidFill>
                            <a:srgbClr val="000000"/>
                          </a:solidFill>
                          <a:effectLst/>
                          <a:uLnTx/>
                          <a:uFillTx/>
                          <a:latin typeface="Arial Black" panose="020B0A04020102020204" pitchFamily="34" charset="0"/>
                          <a:ea typeface="+mn-ea"/>
                          <a:cs typeface="Arial" panose="020B0604020202020204" pitchFamily="34" charset="0"/>
                          <a:sym typeface="Helvetica Neue Light"/>
                        </a:rPr>
                        <a:t>2,461</a:t>
                      </a:r>
                    </a:p>
                  </a:txBody>
                  <a:tcPr anchor="ctr">
                    <a:lnL w="28575" cap="flat" cmpd="sng" algn="ctr">
                      <a:solidFill>
                        <a:schemeClr val="accent1">
                          <a:lumMod val="50000"/>
                        </a:schemeClr>
                      </a:solidFill>
                      <a:prstDash val="solid"/>
                      <a:round/>
                      <a:headEnd type="none" w="med" len="med"/>
                      <a:tailEnd type="none" w="med" len="med"/>
                    </a:lnL>
                    <a:lnR w="28575" cap="flat" cmpd="sng" algn="ctr">
                      <a:solidFill>
                        <a:schemeClr val="accent1">
                          <a:lumMod val="50000"/>
                        </a:schemeClr>
                      </a:solidFill>
                      <a:prstDash val="solid"/>
                      <a:round/>
                      <a:headEnd type="none" w="med" len="med"/>
                      <a:tailEnd type="none" w="med" len="med"/>
                    </a:lnR>
                    <a:lnT w="28575" cap="flat" cmpd="sng" algn="ctr">
                      <a:solidFill>
                        <a:schemeClr val="accent1">
                          <a:lumMod val="50000"/>
                        </a:schemeClr>
                      </a:solidFill>
                      <a:prstDash val="solid"/>
                      <a:round/>
                      <a:headEnd type="none" w="med" len="med"/>
                      <a:tailEnd type="none" w="med" len="med"/>
                    </a:lnT>
                    <a:lnB w="28575" cap="flat" cmpd="sng" algn="ctr">
                      <a:solidFill>
                        <a:schemeClr val="accent1">
                          <a:lumMod val="50000"/>
                        </a:schemeClr>
                      </a:solidFill>
                      <a:prstDash val="solid"/>
                      <a:round/>
                      <a:headEnd type="none" w="med" len="med"/>
                      <a:tailEnd type="none" w="med" len="med"/>
                    </a:lnB>
                  </a:tcPr>
                </a:tc>
                <a:extLst>
                  <a:ext uri="{0D108BD9-81ED-4DB2-BD59-A6C34878D82A}">
                    <a16:rowId xmlns:a16="http://schemas.microsoft.com/office/drawing/2014/main" val="4180187437"/>
                  </a:ext>
                </a:extLst>
              </a:tr>
              <a:tr h="546242">
                <a:tc>
                  <a:txBody>
                    <a:bodyPr/>
                    <a:lstStyle/>
                    <a:p>
                      <a:pPr algn="l"/>
                      <a:r>
                        <a:rPr kumimoji="0" lang="en-SG" sz="2800" b="1" i="0" u="none" strike="noStrike" kern="0" cap="none" spc="0" normalizeH="0" baseline="0" dirty="0">
                          <a:ln>
                            <a:noFill/>
                          </a:ln>
                          <a:solidFill>
                            <a:srgbClr val="000000"/>
                          </a:solidFill>
                          <a:effectLst/>
                          <a:uLnTx/>
                          <a:uFillTx/>
                          <a:latin typeface="Arial Black" panose="020B0A04020102020204" pitchFamily="34" charset="0"/>
                          <a:ea typeface="+mn-ea"/>
                          <a:cs typeface="Arial" panose="020B0604020202020204" pitchFamily="34" charset="0"/>
                          <a:sym typeface="Helvetica Neue Light"/>
                        </a:rPr>
                        <a:t>20.</a:t>
                      </a:r>
                    </a:p>
                  </a:txBody>
                  <a:tcPr anchor="ctr">
                    <a:lnL w="28575" cap="flat" cmpd="sng" algn="ctr">
                      <a:solidFill>
                        <a:schemeClr val="accent1">
                          <a:lumMod val="50000"/>
                        </a:schemeClr>
                      </a:solidFill>
                      <a:prstDash val="solid"/>
                      <a:round/>
                      <a:headEnd type="none" w="med" len="med"/>
                      <a:tailEnd type="none" w="med" len="med"/>
                    </a:lnL>
                    <a:lnR w="28575" cap="flat" cmpd="sng" algn="ctr">
                      <a:solidFill>
                        <a:schemeClr val="accent1">
                          <a:lumMod val="50000"/>
                        </a:schemeClr>
                      </a:solidFill>
                      <a:prstDash val="solid"/>
                      <a:round/>
                      <a:headEnd type="none" w="med" len="med"/>
                      <a:tailEnd type="none" w="med" len="med"/>
                    </a:lnR>
                    <a:lnT w="28575" cap="flat" cmpd="sng" algn="ctr">
                      <a:solidFill>
                        <a:schemeClr val="accent1">
                          <a:lumMod val="50000"/>
                        </a:schemeClr>
                      </a:solidFill>
                      <a:prstDash val="solid"/>
                      <a:round/>
                      <a:headEnd type="none" w="med" len="med"/>
                      <a:tailEnd type="none" w="med" len="med"/>
                    </a:lnT>
                    <a:lnB w="28575" cap="flat" cmpd="sng" algn="ctr">
                      <a:solidFill>
                        <a:schemeClr val="accent1">
                          <a:lumMod val="50000"/>
                        </a:schemeClr>
                      </a:solidFill>
                      <a:prstDash val="solid"/>
                      <a:round/>
                      <a:headEnd type="none" w="med" len="med"/>
                      <a:tailEnd type="none" w="med" len="med"/>
                    </a:lnB>
                  </a:tcPr>
                </a:tc>
                <a:tc gridSpan="3">
                  <a:txBody>
                    <a:bodyPr/>
                    <a:lstStyle/>
                    <a:p>
                      <a:pPr algn="l"/>
                      <a:r>
                        <a:rPr kumimoji="0" lang="en-SG" sz="2800" b="1" i="0" u="none" strike="noStrike" kern="0" cap="none" spc="0" normalizeH="0" baseline="0" dirty="0">
                          <a:ln>
                            <a:noFill/>
                          </a:ln>
                          <a:solidFill>
                            <a:srgbClr val="000000"/>
                          </a:solidFill>
                          <a:effectLst/>
                          <a:uLnTx/>
                          <a:uFillTx/>
                          <a:latin typeface="Arial Black" panose="020B0A04020102020204" pitchFamily="34" charset="0"/>
                          <a:ea typeface="+mn-ea"/>
                          <a:cs typeface="Arial" panose="020B0604020202020204" pitchFamily="34" charset="0"/>
                          <a:sym typeface="Helvetica Neue Light"/>
                        </a:rPr>
                        <a:t>The Book of Proverbs</a:t>
                      </a:r>
                    </a:p>
                  </a:txBody>
                  <a:tcPr anchor="ctr">
                    <a:lnL w="28575" cap="flat" cmpd="sng" algn="ctr">
                      <a:solidFill>
                        <a:schemeClr val="accent1">
                          <a:lumMod val="50000"/>
                        </a:schemeClr>
                      </a:solidFill>
                      <a:prstDash val="solid"/>
                      <a:round/>
                      <a:headEnd type="none" w="med" len="med"/>
                      <a:tailEnd type="none" w="med" len="med"/>
                    </a:lnL>
                    <a:lnR w="28575" cap="flat" cmpd="sng" algn="ctr">
                      <a:solidFill>
                        <a:schemeClr val="accent1">
                          <a:lumMod val="50000"/>
                        </a:schemeClr>
                      </a:solidFill>
                      <a:prstDash val="solid"/>
                      <a:round/>
                      <a:headEnd type="none" w="med" len="med"/>
                      <a:tailEnd type="none" w="med" len="med"/>
                    </a:lnR>
                    <a:lnT w="28575" cap="flat" cmpd="sng" algn="ctr">
                      <a:solidFill>
                        <a:schemeClr val="accent1">
                          <a:lumMod val="50000"/>
                        </a:schemeClr>
                      </a:solidFill>
                      <a:prstDash val="solid"/>
                      <a:round/>
                      <a:headEnd type="none" w="med" len="med"/>
                      <a:tailEnd type="none" w="med" len="med"/>
                    </a:lnT>
                    <a:lnB w="28575" cap="flat" cmpd="sng" algn="ctr">
                      <a:solidFill>
                        <a:schemeClr val="accent1">
                          <a:lumMod val="50000"/>
                        </a:schemeClr>
                      </a:solidFill>
                      <a:prstDash val="solid"/>
                      <a:round/>
                      <a:headEnd type="none" w="med" len="med"/>
                      <a:tailEnd type="none" w="med" len="med"/>
                    </a:lnB>
                  </a:tcPr>
                </a:tc>
                <a:tc hMerge="1">
                  <a:txBody>
                    <a:bodyPr/>
                    <a:lstStyle/>
                    <a:p>
                      <a:pPr algn="l"/>
                      <a:endParaRPr kumimoji="0" lang="en-SG" sz="2800" b="1" i="0" u="none" strike="noStrike" kern="0" cap="none" spc="0" normalizeH="0" baseline="0" dirty="0">
                        <a:ln>
                          <a:noFill/>
                        </a:ln>
                        <a:solidFill>
                          <a:srgbClr val="000000"/>
                        </a:solidFill>
                        <a:effectLst/>
                        <a:uLnTx/>
                        <a:uFillTx/>
                        <a:latin typeface="Arial Black" panose="020B0A04020102020204" pitchFamily="34" charset="0"/>
                        <a:ea typeface="+mn-ea"/>
                        <a:cs typeface="Arial" panose="020B0604020202020204" pitchFamily="34" charset="0"/>
                        <a:sym typeface="Helvetica Neue Light"/>
                      </a:endParaRPr>
                    </a:p>
                  </a:txBody>
                  <a:tcPr anchor="ctr">
                    <a:lnL w="28575" cap="flat" cmpd="sng" algn="ctr">
                      <a:solidFill>
                        <a:schemeClr val="accent1">
                          <a:lumMod val="50000"/>
                        </a:schemeClr>
                      </a:solidFill>
                      <a:prstDash val="solid"/>
                      <a:round/>
                      <a:headEnd type="none" w="med" len="med"/>
                      <a:tailEnd type="none" w="med" len="med"/>
                    </a:lnL>
                    <a:lnR w="28575" cap="flat" cmpd="sng" algn="ctr">
                      <a:solidFill>
                        <a:schemeClr val="accent1">
                          <a:lumMod val="50000"/>
                        </a:schemeClr>
                      </a:solidFill>
                      <a:prstDash val="solid"/>
                      <a:round/>
                      <a:headEnd type="none" w="med" len="med"/>
                      <a:tailEnd type="none" w="med" len="med"/>
                    </a:lnR>
                    <a:lnT w="28575" cap="flat" cmpd="sng" algn="ctr">
                      <a:solidFill>
                        <a:schemeClr val="accent1">
                          <a:lumMod val="50000"/>
                        </a:schemeClr>
                      </a:solidFill>
                      <a:prstDash val="solid"/>
                      <a:round/>
                      <a:headEnd type="none" w="med" len="med"/>
                      <a:tailEnd type="none" w="med" len="med"/>
                    </a:lnT>
                    <a:lnB w="28575" cap="flat" cmpd="sng" algn="ctr">
                      <a:solidFill>
                        <a:schemeClr val="accent1">
                          <a:lumMod val="50000"/>
                        </a:schemeClr>
                      </a:solidFill>
                      <a:prstDash val="solid"/>
                      <a:round/>
                      <a:headEnd type="none" w="med" len="med"/>
                      <a:tailEnd type="none" w="med" len="med"/>
                    </a:lnB>
                  </a:tcPr>
                </a:tc>
                <a:tc hMerge="1">
                  <a:txBody>
                    <a:bodyPr/>
                    <a:lstStyle/>
                    <a:p>
                      <a:pPr algn="l"/>
                      <a:endParaRPr kumimoji="0" lang="en-SG" sz="2800" b="1" i="0" u="none" strike="noStrike" kern="0" cap="none" spc="0" normalizeH="0" baseline="0" dirty="0">
                        <a:ln>
                          <a:noFill/>
                        </a:ln>
                        <a:solidFill>
                          <a:srgbClr val="000000"/>
                        </a:solidFill>
                        <a:effectLst/>
                        <a:uLnTx/>
                        <a:uFillTx/>
                        <a:latin typeface="Arial Black" panose="020B0A04020102020204" pitchFamily="34" charset="0"/>
                        <a:ea typeface="+mn-ea"/>
                        <a:cs typeface="Arial" panose="020B0604020202020204" pitchFamily="34" charset="0"/>
                        <a:sym typeface="Helvetica Neue Light"/>
                      </a:endParaRPr>
                    </a:p>
                  </a:txBody>
                  <a:tcPr anchor="ctr">
                    <a:lnL w="28575" cap="flat" cmpd="sng" algn="ctr">
                      <a:solidFill>
                        <a:schemeClr val="accent1">
                          <a:lumMod val="50000"/>
                        </a:schemeClr>
                      </a:solidFill>
                      <a:prstDash val="solid"/>
                      <a:round/>
                      <a:headEnd type="none" w="med" len="med"/>
                      <a:tailEnd type="none" w="med" len="med"/>
                    </a:lnL>
                    <a:lnR w="28575" cap="flat" cmpd="sng" algn="ctr">
                      <a:solidFill>
                        <a:schemeClr val="accent1">
                          <a:lumMod val="50000"/>
                        </a:schemeClr>
                      </a:solidFill>
                      <a:prstDash val="solid"/>
                      <a:round/>
                      <a:headEnd type="none" w="med" len="med"/>
                      <a:tailEnd type="none" w="med" len="med"/>
                    </a:lnR>
                    <a:lnT w="28575" cap="flat" cmpd="sng" algn="ctr">
                      <a:solidFill>
                        <a:schemeClr val="accent1">
                          <a:lumMod val="50000"/>
                        </a:schemeClr>
                      </a:solidFill>
                      <a:prstDash val="solid"/>
                      <a:round/>
                      <a:headEnd type="none" w="med" len="med"/>
                      <a:tailEnd type="none" w="med" len="med"/>
                    </a:lnT>
                    <a:lnB w="28575" cap="flat" cmpd="sng" algn="ctr">
                      <a:solidFill>
                        <a:schemeClr val="accent1">
                          <a:lumMod val="50000"/>
                        </a:schemeClr>
                      </a:solidFill>
                      <a:prstDash val="solid"/>
                      <a:round/>
                      <a:headEnd type="none" w="med" len="med"/>
                      <a:tailEnd type="none" w="med" len="med"/>
                    </a:lnB>
                  </a:tcPr>
                </a:tc>
                <a:tc>
                  <a:txBody>
                    <a:bodyPr/>
                    <a:lstStyle/>
                    <a:p>
                      <a:r>
                        <a:rPr kumimoji="0" lang="en-SG" sz="2800" b="1" i="0" u="none" strike="noStrike" kern="0" cap="none" spc="0" normalizeH="0" baseline="0" dirty="0">
                          <a:ln>
                            <a:noFill/>
                          </a:ln>
                          <a:solidFill>
                            <a:srgbClr val="000000"/>
                          </a:solidFill>
                          <a:effectLst/>
                          <a:uLnTx/>
                          <a:uFillTx/>
                          <a:latin typeface="Arial Black" panose="020B0A04020102020204" pitchFamily="34" charset="0"/>
                          <a:ea typeface="+mn-ea"/>
                          <a:cs typeface="Arial" panose="020B0604020202020204" pitchFamily="34" charset="0"/>
                          <a:sym typeface="Helvetica Neue Light"/>
                        </a:rPr>
                        <a:t>31</a:t>
                      </a:r>
                    </a:p>
                  </a:txBody>
                  <a:tcPr anchor="ctr">
                    <a:lnL w="28575" cap="flat" cmpd="sng" algn="ctr">
                      <a:solidFill>
                        <a:schemeClr val="accent1">
                          <a:lumMod val="50000"/>
                        </a:schemeClr>
                      </a:solidFill>
                      <a:prstDash val="solid"/>
                      <a:round/>
                      <a:headEnd type="none" w="med" len="med"/>
                      <a:tailEnd type="none" w="med" len="med"/>
                    </a:lnL>
                    <a:lnR w="28575" cap="flat" cmpd="sng" algn="ctr">
                      <a:solidFill>
                        <a:schemeClr val="accent1">
                          <a:lumMod val="50000"/>
                        </a:schemeClr>
                      </a:solidFill>
                      <a:prstDash val="solid"/>
                      <a:round/>
                      <a:headEnd type="none" w="med" len="med"/>
                      <a:tailEnd type="none" w="med" len="med"/>
                    </a:lnR>
                    <a:lnT w="28575" cap="flat" cmpd="sng" algn="ctr">
                      <a:solidFill>
                        <a:schemeClr val="accent1">
                          <a:lumMod val="50000"/>
                        </a:schemeClr>
                      </a:solidFill>
                      <a:prstDash val="solid"/>
                      <a:round/>
                      <a:headEnd type="none" w="med" len="med"/>
                      <a:tailEnd type="none" w="med" len="med"/>
                    </a:lnT>
                    <a:lnB w="28575" cap="flat" cmpd="sng" algn="ctr">
                      <a:solidFill>
                        <a:schemeClr val="accent1">
                          <a:lumMod val="50000"/>
                        </a:schemeClr>
                      </a:solidFill>
                      <a:prstDash val="solid"/>
                      <a:round/>
                      <a:headEnd type="none" w="med" len="med"/>
                      <a:tailEnd type="none" w="med" len="med"/>
                    </a:lnB>
                  </a:tcPr>
                </a:tc>
                <a:tc>
                  <a:txBody>
                    <a:bodyPr/>
                    <a:lstStyle/>
                    <a:p>
                      <a:r>
                        <a:rPr kumimoji="0" lang="en-SG" sz="2800" b="1" i="0" u="none" strike="noStrike" kern="0" cap="none" spc="0" normalizeH="0" baseline="0" dirty="0">
                          <a:ln>
                            <a:noFill/>
                          </a:ln>
                          <a:solidFill>
                            <a:srgbClr val="000000"/>
                          </a:solidFill>
                          <a:effectLst/>
                          <a:uLnTx/>
                          <a:uFillTx/>
                          <a:latin typeface="Arial Black" panose="020B0A04020102020204" pitchFamily="34" charset="0"/>
                          <a:ea typeface="+mn-ea"/>
                          <a:cs typeface="Arial" panose="020B0604020202020204" pitchFamily="34" charset="0"/>
                          <a:sym typeface="Helvetica Neue Light"/>
                        </a:rPr>
                        <a:t>915</a:t>
                      </a:r>
                    </a:p>
                  </a:txBody>
                  <a:tcPr anchor="ctr">
                    <a:lnL w="28575" cap="flat" cmpd="sng" algn="ctr">
                      <a:solidFill>
                        <a:schemeClr val="accent1">
                          <a:lumMod val="50000"/>
                        </a:schemeClr>
                      </a:solidFill>
                      <a:prstDash val="solid"/>
                      <a:round/>
                      <a:headEnd type="none" w="med" len="med"/>
                      <a:tailEnd type="none" w="med" len="med"/>
                    </a:lnL>
                    <a:lnR w="28575" cap="flat" cmpd="sng" algn="ctr">
                      <a:solidFill>
                        <a:schemeClr val="accent1">
                          <a:lumMod val="50000"/>
                        </a:schemeClr>
                      </a:solidFill>
                      <a:prstDash val="solid"/>
                      <a:round/>
                      <a:headEnd type="none" w="med" len="med"/>
                      <a:tailEnd type="none" w="med" len="med"/>
                    </a:lnR>
                    <a:lnT w="28575" cap="flat" cmpd="sng" algn="ctr">
                      <a:solidFill>
                        <a:schemeClr val="accent1">
                          <a:lumMod val="50000"/>
                        </a:schemeClr>
                      </a:solidFill>
                      <a:prstDash val="solid"/>
                      <a:round/>
                      <a:headEnd type="none" w="med" len="med"/>
                      <a:tailEnd type="none" w="med" len="med"/>
                    </a:lnT>
                    <a:lnB w="28575" cap="flat" cmpd="sng" algn="ctr">
                      <a:solidFill>
                        <a:schemeClr val="accent1">
                          <a:lumMod val="50000"/>
                        </a:schemeClr>
                      </a:solidFill>
                      <a:prstDash val="solid"/>
                      <a:round/>
                      <a:headEnd type="none" w="med" len="med"/>
                      <a:tailEnd type="none" w="med" len="med"/>
                    </a:lnB>
                  </a:tcPr>
                </a:tc>
                <a:extLst>
                  <a:ext uri="{0D108BD9-81ED-4DB2-BD59-A6C34878D82A}">
                    <a16:rowId xmlns:a16="http://schemas.microsoft.com/office/drawing/2014/main" val="2557537048"/>
                  </a:ext>
                </a:extLst>
              </a:tr>
              <a:tr h="546242">
                <a:tc>
                  <a:txBody>
                    <a:bodyPr/>
                    <a:lstStyle/>
                    <a:p>
                      <a:pPr algn="l"/>
                      <a:r>
                        <a:rPr kumimoji="0" lang="en-SG" sz="2800" b="1" i="0" u="none" strike="noStrike" kern="0" cap="none" spc="0" normalizeH="0" baseline="0" dirty="0">
                          <a:ln>
                            <a:noFill/>
                          </a:ln>
                          <a:solidFill>
                            <a:srgbClr val="000000"/>
                          </a:solidFill>
                          <a:effectLst/>
                          <a:uLnTx/>
                          <a:uFillTx/>
                          <a:latin typeface="Arial Black" panose="020B0A04020102020204" pitchFamily="34" charset="0"/>
                          <a:ea typeface="+mn-ea"/>
                          <a:cs typeface="Arial" panose="020B0604020202020204" pitchFamily="34" charset="0"/>
                          <a:sym typeface="Helvetica Neue Light"/>
                        </a:rPr>
                        <a:t>21.</a:t>
                      </a:r>
                    </a:p>
                  </a:txBody>
                  <a:tcPr anchor="ctr">
                    <a:lnL w="28575" cap="flat" cmpd="sng" algn="ctr">
                      <a:solidFill>
                        <a:schemeClr val="accent1">
                          <a:lumMod val="50000"/>
                        </a:schemeClr>
                      </a:solidFill>
                      <a:prstDash val="solid"/>
                      <a:round/>
                      <a:headEnd type="none" w="med" len="med"/>
                      <a:tailEnd type="none" w="med" len="med"/>
                    </a:lnL>
                    <a:lnR w="28575" cap="flat" cmpd="sng" algn="ctr">
                      <a:solidFill>
                        <a:schemeClr val="accent1">
                          <a:lumMod val="50000"/>
                        </a:schemeClr>
                      </a:solidFill>
                      <a:prstDash val="solid"/>
                      <a:round/>
                      <a:headEnd type="none" w="med" len="med"/>
                      <a:tailEnd type="none" w="med" len="med"/>
                    </a:lnR>
                    <a:lnT w="28575" cap="flat" cmpd="sng" algn="ctr">
                      <a:solidFill>
                        <a:schemeClr val="accent1">
                          <a:lumMod val="50000"/>
                        </a:schemeClr>
                      </a:solidFill>
                      <a:prstDash val="solid"/>
                      <a:round/>
                      <a:headEnd type="none" w="med" len="med"/>
                      <a:tailEnd type="none" w="med" len="med"/>
                    </a:lnT>
                    <a:lnB w="28575" cap="flat" cmpd="sng" algn="ctr">
                      <a:solidFill>
                        <a:schemeClr val="accent1">
                          <a:lumMod val="50000"/>
                        </a:schemeClr>
                      </a:solidFill>
                      <a:prstDash val="solid"/>
                      <a:round/>
                      <a:headEnd type="none" w="med" len="med"/>
                      <a:tailEnd type="none" w="med" len="med"/>
                    </a:lnB>
                  </a:tcPr>
                </a:tc>
                <a:tc gridSpan="3">
                  <a:txBody>
                    <a:bodyPr/>
                    <a:lstStyle/>
                    <a:p>
                      <a:pPr algn="l"/>
                      <a:r>
                        <a:rPr kumimoji="0" lang="en-SG" sz="2800" b="1" i="0" u="none" strike="noStrike" kern="0" cap="none" spc="0" normalizeH="0" baseline="0" dirty="0">
                          <a:ln>
                            <a:noFill/>
                          </a:ln>
                          <a:solidFill>
                            <a:srgbClr val="000000"/>
                          </a:solidFill>
                          <a:effectLst/>
                          <a:uLnTx/>
                          <a:uFillTx/>
                          <a:latin typeface="Arial Black" panose="020B0A04020102020204" pitchFamily="34" charset="0"/>
                          <a:ea typeface="+mn-ea"/>
                          <a:cs typeface="Arial" panose="020B0604020202020204" pitchFamily="34" charset="0"/>
                          <a:sym typeface="Helvetica Neue Light"/>
                        </a:rPr>
                        <a:t>The Book of Ecclesiastes</a:t>
                      </a:r>
                    </a:p>
                  </a:txBody>
                  <a:tcPr anchor="ctr">
                    <a:lnL w="28575" cap="flat" cmpd="sng" algn="ctr">
                      <a:solidFill>
                        <a:schemeClr val="accent1">
                          <a:lumMod val="50000"/>
                        </a:schemeClr>
                      </a:solidFill>
                      <a:prstDash val="solid"/>
                      <a:round/>
                      <a:headEnd type="none" w="med" len="med"/>
                      <a:tailEnd type="none" w="med" len="med"/>
                    </a:lnL>
                    <a:lnR w="28575" cap="flat" cmpd="sng" algn="ctr">
                      <a:solidFill>
                        <a:schemeClr val="accent1">
                          <a:lumMod val="50000"/>
                        </a:schemeClr>
                      </a:solidFill>
                      <a:prstDash val="solid"/>
                      <a:round/>
                      <a:headEnd type="none" w="med" len="med"/>
                      <a:tailEnd type="none" w="med" len="med"/>
                    </a:lnR>
                    <a:lnT w="28575" cap="flat" cmpd="sng" algn="ctr">
                      <a:solidFill>
                        <a:schemeClr val="accent1">
                          <a:lumMod val="50000"/>
                        </a:schemeClr>
                      </a:solidFill>
                      <a:prstDash val="solid"/>
                      <a:round/>
                      <a:headEnd type="none" w="med" len="med"/>
                      <a:tailEnd type="none" w="med" len="med"/>
                    </a:lnT>
                    <a:lnB w="28575" cap="flat" cmpd="sng" algn="ctr">
                      <a:solidFill>
                        <a:schemeClr val="accent1">
                          <a:lumMod val="50000"/>
                        </a:schemeClr>
                      </a:solidFill>
                      <a:prstDash val="solid"/>
                      <a:round/>
                      <a:headEnd type="none" w="med" len="med"/>
                      <a:tailEnd type="none" w="med" len="med"/>
                    </a:lnB>
                  </a:tcPr>
                </a:tc>
                <a:tc hMerge="1">
                  <a:txBody>
                    <a:bodyPr/>
                    <a:lstStyle/>
                    <a:p>
                      <a:pPr algn="l"/>
                      <a:endParaRPr kumimoji="0" lang="en-SG" sz="2800" b="1" i="0" u="none" strike="noStrike" kern="0" cap="none" spc="0" normalizeH="0" baseline="0" dirty="0">
                        <a:ln>
                          <a:noFill/>
                        </a:ln>
                        <a:solidFill>
                          <a:srgbClr val="000000"/>
                        </a:solidFill>
                        <a:effectLst/>
                        <a:uLnTx/>
                        <a:uFillTx/>
                        <a:latin typeface="Arial Black" panose="020B0A04020102020204" pitchFamily="34" charset="0"/>
                        <a:ea typeface="+mn-ea"/>
                        <a:cs typeface="Arial" panose="020B0604020202020204" pitchFamily="34" charset="0"/>
                        <a:sym typeface="Helvetica Neue Light"/>
                      </a:endParaRPr>
                    </a:p>
                  </a:txBody>
                  <a:tcPr anchor="ctr">
                    <a:lnL w="28575" cap="flat" cmpd="sng" algn="ctr">
                      <a:solidFill>
                        <a:schemeClr val="accent1">
                          <a:lumMod val="50000"/>
                        </a:schemeClr>
                      </a:solidFill>
                      <a:prstDash val="solid"/>
                      <a:round/>
                      <a:headEnd type="none" w="med" len="med"/>
                      <a:tailEnd type="none" w="med" len="med"/>
                    </a:lnL>
                    <a:lnR w="28575" cap="flat" cmpd="sng" algn="ctr">
                      <a:solidFill>
                        <a:schemeClr val="accent1">
                          <a:lumMod val="50000"/>
                        </a:schemeClr>
                      </a:solidFill>
                      <a:prstDash val="solid"/>
                      <a:round/>
                      <a:headEnd type="none" w="med" len="med"/>
                      <a:tailEnd type="none" w="med" len="med"/>
                    </a:lnR>
                    <a:lnT w="28575" cap="flat" cmpd="sng" algn="ctr">
                      <a:solidFill>
                        <a:schemeClr val="accent1">
                          <a:lumMod val="50000"/>
                        </a:schemeClr>
                      </a:solidFill>
                      <a:prstDash val="solid"/>
                      <a:round/>
                      <a:headEnd type="none" w="med" len="med"/>
                      <a:tailEnd type="none" w="med" len="med"/>
                    </a:lnT>
                    <a:lnB w="28575" cap="flat" cmpd="sng" algn="ctr">
                      <a:solidFill>
                        <a:schemeClr val="accent1">
                          <a:lumMod val="50000"/>
                        </a:schemeClr>
                      </a:solidFill>
                      <a:prstDash val="solid"/>
                      <a:round/>
                      <a:headEnd type="none" w="med" len="med"/>
                      <a:tailEnd type="none" w="med" len="med"/>
                    </a:lnB>
                  </a:tcPr>
                </a:tc>
                <a:tc hMerge="1">
                  <a:txBody>
                    <a:bodyPr/>
                    <a:lstStyle/>
                    <a:p>
                      <a:pPr algn="l"/>
                      <a:endParaRPr kumimoji="0" lang="en-SG" sz="2800" b="1" i="0" u="none" strike="noStrike" kern="0" cap="none" spc="0" normalizeH="0" baseline="0" dirty="0">
                        <a:ln>
                          <a:noFill/>
                        </a:ln>
                        <a:solidFill>
                          <a:srgbClr val="000000"/>
                        </a:solidFill>
                        <a:effectLst/>
                        <a:uLnTx/>
                        <a:uFillTx/>
                        <a:latin typeface="Arial Black" panose="020B0A04020102020204" pitchFamily="34" charset="0"/>
                        <a:ea typeface="+mn-ea"/>
                        <a:cs typeface="Arial" panose="020B0604020202020204" pitchFamily="34" charset="0"/>
                        <a:sym typeface="Helvetica Neue Light"/>
                      </a:endParaRPr>
                    </a:p>
                  </a:txBody>
                  <a:tcPr anchor="ctr">
                    <a:lnL w="28575" cap="flat" cmpd="sng" algn="ctr">
                      <a:solidFill>
                        <a:schemeClr val="accent1">
                          <a:lumMod val="50000"/>
                        </a:schemeClr>
                      </a:solidFill>
                      <a:prstDash val="solid"/>
                      <a:round/>
                      <a:headEnd type="none" w="med" len="med"/>
                      <a:tailEnd type="none" w="med" len="med"/>
                    </a:lnL>
                    <a:lnR w="28575" cap="flat" cmpd="sng" algn="ctr">
                      <a:solidFill>
                        <a:schemeClr val="accent1">
                          <a:lumMod val="50000"/>
                        </a:schemeClr>
                      </a:solidFill>
                      <a:prstDash val="solid"/>
                      <a:round/>
                      <a:headEnd type="none" w="med" len="med"/>
                      <a:tailEnd type="none" w="med" len="med"/>
                    </a:lnR>
                    <a:lnT w="28575" cap="flat" cmpd="sng" algn="ctr">
                      <a:solidFill>
                        <a:schemeClr val="accent1">
                          <a:lumMod val="50000"/>
                        </a:schemeClr>
                      </a:solidFill>
                      <a:prstDash val="solid"/>
                      <a:round/>
                      <a:headEnd type="none" w="med" len="med"/>
                      <a:tailEnd type="none" w="med" len="med"/>
                    </a:lnT>
                    <a:lnB w="28575" cap="flat" cmpd="sng" algn="ctr">
                      <a:solidFill>
                        <a:schemeClr val="accent1">
                          <a:lumMod val="50000"/>
                        </a:schemeClr>
                      </a:solidFill>
                      <a:prstDash val="solid"/>
                      <a:round/>
                      <a:headEnd type="none" w="med" len="med"/>
                      <a:tailEnd type="none" w="med" len="med"/>
                    </a:lnB>
                  </a:tcPr>
                </a:tc>
                <a:tc>
                  <a:txBody>
                    <a:bodyPr/>
                    <a:lstStyle/>
                    <a:p>
                      <a:r>
                        <a:rPr kumimoji="0" lang="en-SG" sz="2800" b="1" i="0" u="none" strike="noStrike" kern="0" cap="none" spc="0" normalizeH="0" baseline="0" dirty="0">
                          <a:ln>
                            <a:noFill/>
                          </a:ln>
                          <a:solidFill>
                            <a:srgbClr val="000000"/>
                          </a:solidFill>
                          <a:effectLst/>
                          <a:uLnTx/>
                          <a:uFillTx/>
                          <a:latin typeface="Arial Black" panose="020B0A04020102020204" pitchFamily="34" charset="0"/>
                          <a:ea typeface="+mn-ea"/>
                          <a:cs typeface="Arial" panose="020B0604020202020204" pitchFamily="34" charset="0"/>
                          <a:sym typeface="Helvetica Neue Light"/>
                        </a:rPr>
                        <a:t>12</a:t>
                      </a:r>
                    </a:p>
                  </a:txBody>
                  <a:tcPr anchor="ctr">
                    <a:lnL w="28575" cap="flat" cmpd="sng" algn="ctr">
                      <a:solidFill>
                        <a:schemeClr val="accent1">
                          <a:lumMod val="50000"/>
                        </a:schemeClr>
                      </a:solidFill>
                      <a:prstDash val="solid"/>
                      <a:round/>
                      <a:headEnd type="none" w="med" len="med"/>
                      <a:tailEnd type="none" w="med" len="med"/>
                    </a:lnL>
                    <a:lnR w="28575" cap="flat" cmpd="sng" algn="ctr">
                      <a:solidFill>
                        <a:schemeClr val="accent1">
                          <a:lumMod val="50000"/>
                        </a:schemeClr>
                      </a:solidFill>
                      <a:prstDash val="solid"/>
                      <a:round/>
                      <a:headEnd type="none" w="med" len="med"/>
                      <a:tailEnd type="none" w="med" len="med"/>
                    </a:lnR>
                    <a:lnT w="28575" cap="flat" cmpd="sng" algn="ctr">
                      <a:solidFill>
                        <a:schemeClr val="accent1">
                          <a:lumMod val="50000"/>
                        </a:schemeClr>
                      </a:solidFill>
                      <a:prstDash val="solid"/>
                      <a:round/>
                      <a:headEnd type="none" w="med" len="med"/>
                      <a:tailEnd type="none" w="med" len="med"/>
                    </a:lnT>
                    <a:lnB w="28575" cap="flat" cmpd="sng" algn="ctr">
                      <a:solidFill>
                        <a:schemeClr val="accent1">
                          <a:lumMod val="50000"/>
                        </a:schemeClr>
                      </a:solidFill>
                      <a:prstDash val="solid"/>
                      <a:round/>
                      <a:headEnd type="none" w="med" len="med"/>
                      <a:tailEnd type="none" w="med" len="med"/>
                    </a:lnB>
                  </a:tcPr>
                </a:tc>
                <a:tc>
                  <a:txBody>
                    <a:bodyPr/>
                    <a:lstStyle/>
                    <a:p>
                      <a:r>
                        <a:rPr kumimoji="0" lang="en-SG" sz="2800" b="1" i="0" u="none" strike="noStrike" kern="0" cap="none" spc="0" normalizeH="0" baseline="0" dirty="0">
                          <a:ln>
                            <a:noFill/>
                          </a:ln>
                          <a:solidFill>
                            <a:srgbClr val="000000"/>
                          </a:solidFill>
                          <a:effectLst/>
                          <a:uLnTx/>
                          <a:uFillTx/>
                          <a:latin typeface="Arial Black" panose="020B0A04020102020204" pitchFamily="34" charset="0"/>
                          <a:ea typeface="+mn-ea"/>
                          <a:cs typeface="Arial" panose="020B0604020202020204" pitchFamily="34" charset="0"/>
                          <a:sym typeface="Helvetica Neue Light"/>
                        </a:rPr>
                        <a:t>222</a:t>
                      </a:r>
                    </a:p>
                  </a:txBody>
                  <a:tcPr anchor="ctr">
                    <a:lnL w="28575" cap="flat" cmpd="sng" algn="ctr">
                      <a:solidFill>
                        <a:schemeClr val="accent1">
                          <a:lumMod val="50000"/>
                        </a:schemeClr>
                      </a:solidFill>
                      <a:prstDash val="solid"/>
                      <a:round/>
                      <a:headEnd type="none" w="med" len="med"/>
                      <a:tailEnd type="none" w="med" len="med"/>
                    </a:lnL>
                    <a:lnR w="28575" cap="flat" cmpd="sng" algn="ctr">
                      <a:solidFill>
                        <a:schemeClr val="accent1">
                          <a:lumMod val="50000"/>
                        </a:schemeClr>
                      </a:solidFill>
                      <a:prstDash val="solid"/>
                      <a:round/>
                      <a:headEnd type="none" w="med" len="med"/>
                      <a:tailEnd type="none" w="med" len="med"/>
                    </a:lnR>
                    <a:lnT w="28575" cap="flat" cmpd="sng" algn="ctr">
                      <a:solidFill>
                        <a:schemeClr val="accent1">
                          <a:lumMod val="50000"/>
                        </a:schemeClr>
                      </a:solidFill>
                      <a:prstDash val="solid"/>
                      <a:round/>
                      <a:headEnd type="none" w="med" len="med"/>
                      <a:tailEnd type="none" w="med" len="med"/>
                    </a:lnT>
                    <a:lnB w="28575" cap="flat" cmpd="sng" algn="ctr">
                      <a:solidFill>
                        <a:schemeClr val="accent1">
                          <a:lumMod val="50000"/>
                        </a:schemeClr>
                      </a:solidFill>
                      <a:prstDash val="solid"/>
                      <a:round/>
                      <a:headEnd type="none" w="med" len="med"/>
                      <a:tailEnd type="none" w="med" len="med"/>
                    </a:lnB>
                  </a:tcPr>
                </a:tc>
                <a:extLst>
                  <a:ext uri="{0D108BD9-81ED-4DB2-BD59-A6C34878D82A}">
                    <a16:rowId xmlns:a16="http://schemas.microsoft.com/office/drawing/2014/main" val="999564276"/>
                  </a:ext>
                </a:extLst>
              </a:tr>
              <a:tr h="546242">
                <a:tc>
                  <a:txBody>
                    <a:bodyPr/>
                    <a:lstStyle/>
                    <a:p>
                      <a:pPr algn="l"/>
                      <a:r>
                        <a:rPr kumimoji="0" lang="en-SG" sz="2800" b="1" i="0" u="none" strike="noStrike" kern="0" cap="none" spc="0" normalizeH="0" baseline="0" dirty="0">
                          <a:ln>
                            <a:noFill/>
                          </a:ln>
                          <a:solidFill>
                            <a:srgbClr val="000000"/>
                          </a:solidFill>
                          <a:effectLst/>
                          <a:uLnTx/>
                          <a:uFillTx/>
                          <a:latin typeface="Arial Black" panose="020B0A04020102020204" pitchFamily="34" charset="0"/>
                          <a:ea typeface="+mn-ea"/>
                          <a:cs typeface="Arial" panose="020B0604020202020204" pitchFamily="34" charset="0"/>
                          <a:sym typeface="Helvetica Neue Light"/>
                        </a:rPr>
                        <a:t>22.</a:t>
                      </a:r>
                    </a:p>
                  </a:txBody>
                  <a:tcPr anchor="ctr">
                    <a:lnL w="28575" cap="flat" cmpd="sng" algn="ctr">
                      <a:solidFill>
                        <a:schemeClr val="accent1">
                          <a:lumMod val="50000"/>
                        </a:schemeClr>
                      </a:solidFill>
                      <a:prstDash val="solid"/>
                      <a:round/>
                      <a:headEnd type="none" w="med" len="med"/>
                      <a:tailEnd type="none" w="med" len="med"/>
                    </a:lnL>
                    <a:lnR w="28575" cap="flat" cmpd="sng" algn="ctr">
                      <a:solidFill>
                        <a:schemeClr val="accent1">
                          <a:lumMod val="50000"/>
                        </a:schemeClr>
                      </a:solidFill>
                      <a:prstDash val="solid"/>
                      <a:round/>
                      <a:headEnd type="none" w="med" len="med"/>
                      <a:tailEnd type="none" w="med" len="med"/>
                    </a:lnR>
                    <a:lnT w="28575" cap="flat" cmpd="sng" algn="ctr">
                      <a:solidFill>
                        <a:schemeClr val="accent1">
                          <a:lumMod val="50000"/>
                        </a:schemeClr>
                      </a:solidFill>
                      <a:prstDash val="solid"/>
                      <a:round/>
                      <a:headEnd type="none" w="med" len="med"/>
                      <a:tailEnd type="none" w="med" len="med"/>
                    </a:lnT>
                    <a:lnB w="28575" cap="flat" cmpd="sng" algn="ctr">
                      <a:solidFill>
                        <a:schemeClr val="accent1">
                          <a:lumMod val="50000"/>
                        </a:schemeClr>
                      </a:solidFill>
                      <a:prstDash val="solid"/>
                      <a:round/>
                      <a:headEnd type="none" w="med" len="med"/>
                      <a:tailEnd type="none" w="med" len="med"/>
                    </a:lnB>
                  </a:tcPr>
                </a:tc>
                <a:tc gridSpan="3">
                  <a:txBody>
                    <a:bodyPr/>
                    <a:lstStyle/>
                    <a:p>
                      <a:pPr algn="l"/>
                      <a:r>
                        <a:rPr kumimoji="0" lang="en-SG" sz="2800" b="1" i="0" u="none" strike="noStrike" kern="0" cap="none" spc="0" normalizeH="0" baseline="0" dirty="0">
                          <a:ln>
                            <a:noFill/>
                          </a:ln>
                          <a:solidFill>
                            <a:srgbClr val="000000"/>
                          </a:solidFill>
                          <a:effectLst/>
                          <a:uLnTx/>
                          <a:uFillTx/>
                          <a:latin typeface="Arial Black" panose="020B0A04020102020204" pitchFamily="34" charset="0"/>
                          <a:ea typeface="+mn-ea"/>
                          <a:cs typeface="Arial" panose="020B0604020202020204" pitchFamily="34" charset="0"/>
                          <a:sym typeface="Helvetica Neue Light"/>
                        </a:rPr>
                        <a:t>The Song of Songs (or Song of Solomon)</a:t>
                      </a:r>
                    </a:p>
                  </a:txBody>
                  <a:tcPr anchor="ctr">
                    <a:lnL w="28575" cap="flat" cmpd="sng" algn="ctr">
                      <a:solidFill>
                        <a:schemeClr val="accent1">
                          <a:lumMod val="50000"/>
                        </a:schemeClr>
                      </a:solidFill>
                      <a:prstDash val="solid"/>
                      <a:round/>
                      <a:headEnd type="none" w="med" len="med"/>
                      <a:tailEnd type="none" w="med" len="med"/>
                    </a:lnL>
                    <a:lnR w="28575" cap="flat" cmpd="sng" algn="ctr">
                      <a:solidFill>
                        <a:schemeClr val="accent1">
                          <a:lumMod val="50000"/>
                        </a:schemeClr>
                      </a:solidFill>
                      <a:prstDash val="solid"/>
                      <a:round/>
                      <a:headEnd type="none" w="med" len="med"/>
                      <a:tailEnd type="none" w="med" len="med"/>
                    </a:lnR>
                    <a:lnT w="28575" cap="flat" cmpd="sng" algn="ctr">
                      <a:solidFill>
                        <a:schemeClr val="accent1">
                          <a:lumMod val="50000"/>
                        </a:schemeClr>
                      </a:solidFill>
                      <a:prstDash val="solid"/>
                      <a:round/>
                      <a:headEnd type="none" w="med" len="med"/>
                      <a:tailEnd type="none" w="med" len="med"/>
                    </a:lnT>
                    <a:lnB w="28575" cap="flat" cmpd="sng" algn="ctr">
                      <a:solidFill>
                        <a:schemeClr val="accent1">
                          <a:lumMod val="50000"/>
                        </a:schemeClr>
                      </a:solidFill>
                      <a:prstDash val="solid"/>
                      <a:round/>
                      <a:headEnd type="none" w="med" len="med"/>
                      <a:tailEnd type="none" w="med" len="med"/>
                    </a:lnB>
                  </a:tcPr>
                </a:tc>
                <a:tc hMerge="1">
                  <a:txBody>
                    <a:bodyPr/>
                    <a:lstStyle/>
                    <a:p>
                      <a:pPr algn="l"/>
                      <a:endParaRPr kumimoji="0" lang="en-SG" sz="2800" b="1" i="0" u="none" strike="noStrike" kern="0" cap="none" spc="0" normalizeH="0" baseline="0" dirty="0">
                        <a:ln>
                          <a:noFill/>
                        </a:ln>
                        <a:solidFill>
                          <a:srgbClr val="000000"/>
                        </a:solidFill>
                        <a:effectLst/>
                        <a:uLnTx/>
                        <a:uFillTx/>
                        <a:latin typeface="Arial Black" panose="020B0A04020102020204" pitchFamily="34" charset="0"/>
                        <a:ea typeface="+mn-ea"/>
                        <a:cs typeface="Arial" panose="020B0604020202020204" pitchFamily="34" charset="0"/>
                        <a:sym typeface="Helvetica Neue Light"/>
                      </a:endParaRPr>
                    </a:p>
                  </a:txBody>
                  <a:tcPr anchor="ctr">
                    <a:lnL w="28575" cap="flat" cmpd="sng" algn="ctr">
                      <a:solidFill>
                        <a:schemeClr val="accent1">
                          <a:lumMod val="50000"/>
                        </a:schemeClr>
                      </a:solidFill>
                      <a:prstDash val="solid"/>
                      <a:round/>
                      <a:headEnd type="none" w="med" len="med"/>
                      <a:tailEnd type="none" w="med" len="med"/>
                    </a:lnL>
                    <a:lnR w="28575" cap="flat" cmpd="sng" algn="ctr">
                      <a:solidFill>
                        <a:schemeClr val="accent1">
                          <a:lumMod val="50000"/>
                        </a:schemeClr>
                      </a:solidFill>
                      <a:prstDash val="solid"/>
                      <a:round/>
                      <a:headEnd type="none" w="med" len="med"/>
                      <a:tailEnd type="none" w="med" len="med"/>
                    </a:lnR>
                    <a:lnT w="28575" cap="flat" cmpd="sng" algn="ctr">
                      <a:solidFill>
                        <a:schemeClr val="accent1">
                          <a:lumMod val="50000"/>
                        </a:schemeClr>
                      </a:solidFill>
                      <a:prstDash val="solid"/>
                      <a:round/>
                      <a:headEnd type="none" w="med" len="med"/>
                      <a:tailEnd type="none" w="med" len="med"/>
                    </a:lnT>
                    <a:lnB w="28575" cap="flat" cmpd="sng" algn="ctr">
                      <a:solidFill>
                        <a:schemeClr val="accent1">
                          <a:lumMod val="50000"/>
                        </a:schemeClr>
                      </a:solidFill>
                      <a:prstDash val="solid"/>
                      <a:round/>
                      <a:headEnd type="none" w="med" len="med"/>
                      <a:tailEnd type="none" w="med" len="med"/>
                    </a:lnB>
                  </a:tcPr>
                </a:tc>
                <a:tc hMerge="1">
                  <a:txBody>
                    <a:bodyPr/>
                    <a:lstStyle/>
                    <a:p>
                      <a:pPr algn="l"/>
                      <a:endParaRPr kumimoji="0" lang="en-SG" sz="2800" b="1" i="0" u="none" strike="noStrike" kern="0" cap="none" spc="0" normalizeH="0" baseline="0" dirty="0">
                        <a:ln>
                          <a:noFill/>
                        </a:ln>
                        <a:solidFill>
                          <a:srgbClr val="000000"/>
                        </a:solidFill>
                        <a:effectLst/>
                        <a:uLnTx/>
                        <a:uFillTx/>
                        <a:latin typeface="Arial Black" panose="020B0A04020102020204" pitchFamily="34" charset="0"/>
                        <a:ea typeface="+mn-ea"/>
                        <a:cs typeface="Arial" panose="020B0604020202020204" pitchFamily="34" charset="0"/>
                        <a:sym typeface="Helvetica Neue Light"/>
                      </a:endParaRPr>
                    </a:p>
                  </a:txBody>
                  <a:tcPr anchor="ctr">
                    <a:lnL w="28575" cap="flat" cmpd="sng" algn="ctr">
                      <a:solidFill>
                        <a:schemeClr val="accent1">
                          <a:lumMod val="50000"/>
                        </a:schemeClr>
                      </a:solidFill>
                      <a:prstDash val="solid"/>
                      <a:round/>
                      <a:headEnd type="none" w="med" len="med"/>
                      <a:tailEnd type="none" w="med" len="med"/>
                    </a:lnL>
                    <a:lnR w="28575" cap="flat" cmpd="sng" algn="ctr">
                      <a:solidFill>
                        <a:schemeClr val="accent1">
                          <a:lumMod val="50000"/>
                        </a:schemeClr>
                      </a:solidFill>
                      <a:prstDash val="solid"/>
                      <a:round/>
                      <a:headEnd type="none" w="med" len="med"/>
                      <a:tailEnd type="none" w="med" len="med"/>
                    </a:lnR>
                    <a:lnT w="28575" cap="flat" cmpd="sng" algn="ctr">
                      <a:solidFill>
                        <a:schemeClr val="accent1">
                          <a:lumMod val="50000"/>
                        </a:schemeClr>
                      </a:solidFill>
                      <a:prstDash val="solid"/>
                      <a:round/>
                      <a:headEnd type="none" w="med" len="med"/>
                      <a:tailEnd type="none" w="med" len="med"/>
                    </a:lnT>
                    <a:lnB w="28575" cap="flat" cmpd="sng" algn="ctr">
                      <a:solidFill>
                        <a:schemeClr val="accent1">
                          <a:lumMod val="50000"/>
                        </a:schemeClr>
                      </a:solidFill>
                      <a:prstDash val="solid"/>
                      <a:round/>
                      <a:headEnd type="none" w="med" len="med"/>
                      <a:tailEnd type="none" w="med" len="med"/>
                    </a:lnB>
                  </a:tcPr>
                </a:tc>
                <a:tc>
                  <a:txBody>
                    <a:bodyPr/>
                    <a:lstStyle/>
                    <a:p>
                      <a:r>
                        <a:rPr kumimoji="0" lang="en-SG" sz="2800" b="1" i="0" u="none" strike="noStrike" kern="0" cap="none" spc="0" normalizeH="0" baseline="0" dirty="0">
                          <a:ln>
                            <a:noFill/>
                          </a:ln>
                          <a:solidFill>
                            <a:srgbClr val="000000"/>
                          </a:solidFill>
                          <a:effectLst/>
                          <a:uLnTx/>
                          <a:uFillTx/>
                          <a:latin typeface="Arial Black" panose="020B0A04020102020204" pitchFamily="34" charset="0"/>
                          <a:ea typeface="+mn-ea"/>
                          <a:cs typeface="Arial" panose="020B0604020202020204" pitchFamily="34" charset="0"/>
                          <a:sym typeface="Helvetica Neue Light"/>
                        </a:rPr>
                        <a:t>8</a:t>
                      </a:r>
                    </a:p>
                  </a:txBody>
                  <a:tcPr anchor="ctr">
                    <a:lnL w="28575" cap="flat" cmpd="sng" algn="ctr">
                      <a:solidFill>
                        <a:schemeClr val="accent1">
                          <a:lumMod val="50000"/>
                        </a:schemeClr>
                      </a:solidFill>
                      <a:prstDash val="solid"/>
                      <a:round/>
                      <a:headEnd type="none" w="med" len="med"/>
                      <a:tailEnd type="none" w="med" len="med"/>
                    </a:lnL>
                    <a:lnR w="28575" cap="flat" cmpd="sng" algn="ctr">
                      <a:solidFill>
                        <a:schemeClr val="accent1">
                          <a:lumMod val="50000"/>
                        </a:schemeClr>
                      </a:solidFill>
                      <a:prstDash val="solid"/>
                      <a:round/>
                      <a:headEnd type="none" w="med" len="med"/>
                      <a:tailEnd type="none" w="med" len="med"/>
                    </a:lnR>
                    <a:lnT w="28575" cap="flat" cmpd="sng" algn="ctr">
                      <a:solidFill>
                        <a:schemeClr val="accent1">
                          <a:lumMod val="50000"/>
                        </a:schemeClr>
                      </a:solidFill>
                      <a:prstDash val="solid"/>
                      <a:round/>
                      <a:headEnd type="none" w="med" len="med"/>
                      <a:tailEnd type="none" w="med" len="med"/>
                    </a:lnT>
                    <a:lnB w="28575" cap="flat" cmpd="sng" algn="ctr">
                      <a:solidFill>
                        <a:schemeClr val="accent1">
                          <a:lumMod val="50000"/>
                        </a:schemeClr>
                      </a:solidFill>
                      <a:prstDash val="solid"/>
                      <a:round/>
                      <a:headEnd type="none" w="med" len="med"/>
                      <a:tailEnd type="none" w="med" len="med"/>
                    </a:lnB>
                  </a:tcPr>
                </a:tc>
                <a:tc>
                  <a:txBody>
                    <a:bodyPr/>
                    <a:lstStyle/>
                    <a:p>
                      <a:r>
                        <a:rPr kumimoji="0" lang="en-SG" sz="2800" b="1" i="0" u="none" strike="noStrike" kern="0" cap="none" spc="0" normalizeH="0" baseline="0" dirty="0">
                          <a:ln>
                            <a:noFill/>
                          </a:ln>
                          <a:solidFill>
                            <a:srgbClr val="000000"/>
                          </a:solidFill>
                          <a:effectLst/>
                          <a:uLnTx/>
                          <a:uFillTx/>
                          <a:latin typeface="Arial Black" panose="020B0A04020102020204" pitchFamily="34" charset="0"/>
                          <a:ea typeface="+mn-ea"/>
                          <a:cs typeface="Arial" panose="020B0604020202020204" pitchFamily="34" charset="0"/>
                          <a:sym typeface="Helvetica Neue Light"/>
                        </a:rPr>
                        <a:t>117</a:t>
                      </a:r>
                    </a:p>
                  </a:txBody>
                  <a:tcPr anchor="ctr">
                    <a:lnL w="28575" cap="flat" cmpd="sng" algn="ctr">
                      <a:solidFill>
                        <a:schemeClr val="accent1">
                          <a:lumMod val="50000"/>
                        </a:schemeClr>
                      </a:solidFill>
                      <a:prstDash val="solid"/>
                      <a:round/>
                      <a:headEnd type="none" w="med" len="med"/>
                      <a:tailEnd type="none" w="med" len="med"/>
                    </a:lnL>
                    <a:lnR w="28575" cap="flat" cmpd="sng" algn="ctr">
                      <a:solidFill>
                        <a:schemeClr val="accent1">
                          <a:lumMod val="50000"/>
                        </a:schemeClr>
                      </a:solidFill>
                      <a:prstDash val="solid"/>
                      <a:round/>
                      <a:headEnd type="none" w="med" len="med"/>
                      <a:tailEnd type="none" w="med" len="med"/>
                    </a:lnR>
                    <a:lnT w="28575" cap="flat" cmpd="sng" algn="ctr">
                      <a:solidFill>
                        <a:schemeClr val="accent1">
                          <a:lumMod val="50000"/>
                        </a:schemeClr>
                      </a:solidFill>
                      <a:prstDash val="solid"/>
                      <a:round/>
                      <a:headEnd type="none" w="med" len="med"/>
                      <a:tailEnd type="none" w="med" len="med"/>
                    </a:lnT>
                    <a:lnB w="28575" cap="flat" cmpd="sng" algn="ctr">
                      <a:solidFill>
                        <a:schemeClr val="accent1">
                          <a:lumMod val="50000"/>
                        </a:schemeClr>
                      </a:solidFill>
                      <a:prstDash val="solid"/>
                      <a:round/>
                      <a:headEnd type="none" w="med" len="med"/>
                      <a:tailEnd type="none" w="med" len="med"/>
                    </a:lnB>
                  </a:tcPr>
                </a:tc>
                <a:extLst>
                  <a:ext uri="{0D108BD9-81ED-4DB2-BD59-A6C34878D82A}">
                    <a16:rowId xmlns:a16="http://schemas.microsoft.com/office/drawing/2014/main" val="2512558933"/>
                  </a:ext>
                </a:extLst>
              </a:tr>
              <a:tr h="546242">
                <a:tc gridSpan="6">
                  <a:txBody>
                    <a:bodyPr/>
                    <a:lstStyle/>
                    <a:p>
                      <a:pPr marL="0" marR="0" lvl="0" indent="0" algn="l" defTabSz="584200" rtl="0" eaLnBrk="1" fontAlgn="auto" latinLnBrk="0" hangingPunct="0">
                        <a:lnSpc>
                          <a:spcPct val="100000"/>
                        </a:lnSpc>
                        <a:spcBef>
                          <a:spcPts val="0"/>
                        </a:spcBef>
                        <a:spcAft>
                          <a:spcPts val="0"/>
                        </a:spcAft>
                        <a:buClrTx/>
                        <a:buSzTx/>
                        <a:buFontTx/>
                        <a:buNone/>
                        <a:tabLst/>
                        <a:defRPr/>
                      </a:pPr>
                      <a:r>
                        <a:rPr kumimoji="0" lang="en-SG" sz="2800" b="1" i="0" u="none" strike="noStrike" kern="0" cap="none" spc="0" normalizeH="0" baseline="0" noProof="0" dirty="0">
                          <a:ln>
                            <a:noFill/>
                          </a:ln>
                          <a:solidFill>
                            <a:srgbClr val="000000"/>
                          </a:solidFill>
                          <a:effectLst/>
                          <a:uLnTx/>
                          <a:uFillTx/>
                          <a:latin typeface="Arial Black" panose="020B0A04020102020204" pitchFamily="34" charset="0"/>
                          <a:cs typeface="Arial" panose="020B0604020202020204" pitchFamily="34" charset="0"/>
                          <a:sym typeface="Helvetica Neue"/>
                        </a:rPr>
                        <a:t>IV. Major Prophets</a:t>
                      </a:r>
                    </a:p>
                  </a:txBody>
                  <a:tcPr anchor="ctr">
                    <a:lnL w="28575" cap="flat" cmpd="sng" algn="ctr">
                      <a:solidFill>
                        <a:schemeClr val="accent1">
                          <a:lumMod val="50000"/>
                        </a:schemeClr>
                      </a:solidFill>
                      <a:prstDash val="solid"/>
                      <a:round/>
                      <a:headEnd type="none" w="med" len="med"/>
                      <a:tailEnd type="none" w="med" len="med"/>
                    </a:lnL>
                    <a:lnR w="28575" cap="flat" cmpd="sng" algn="ctr">
                      <a:solidFill>
                        <a:schemeClr val="accent1">
                          <a:lumMod val="50000"/>
                        </a:schemeClr>
                      </a:solidFill>
                      <a:prstDash val="solid"/>
                      <a:round/>
                      <a:headEnd type="none" w="med" len="med"/>
                      <a:tailEnd type="none" w="med" len="med"/>
                    </a:lnR>
                    <a:lnT w="28575" cap="flat" cmpd="sng" algn="ctr">
                      <a:solidFill>
                        <a:schemeClr val="accent1">
                          <a:lumMod val="50000"/>
                        </a:schemeClr>
                      </a:solidFill>
                      <a:prstDash val="solid"/>
                      <a:round/>
                      <a:headEnd type="none" w="med" len="med"/>
                      <a:tailEnd type="none" w="med" len="med"/>
                    </a:lnT>
                    <a:lnB w="28575" cap="flat" cmpd="sng" algn="ctr">
                      <a:solidFill>
                        <a:schemeClr val="accent1">
                          <a:lumMod val="50000"/>
                        </a:schemeClr>
                      </a:solidFill>
                      <a:prstDash val="solid"/>
                      <a:round/>
                      <a:headEnd type="none" w="med" len="med"/>
                      <a:tailEnd type="none" w="med" len="med"/>
                    </a:lnB>
                    <a:solidFill>
                      <a:schemeClr val="accent3">
                        <a:lumMod val="40000"/>
                        <a:lumOff val="60000"/>
                      </a:schemeClr>
                    </a:solidFill>
                  </a:tcPr>
                </a:tc>
                <a:tc hMerge="1">
                  <a:txBody>
                    <a:bodyPr/>
                    <a:lstStyle/>
                    <a:p>
                      <a:pPr algn="l"/>
                      <a:endParaRPr kumimoji="0" lang="en-SG" sz="2400" b="1" i="0" u="none" strike="noStrike" kern="0" cap="none" spc="0" normalizeH="0" baseline="0" dirty="0">
                        <a:ln>
                          <a:noFill/>
                        </a:ln>
                        <a:solidFill>
                          <a:srgbClr val="000000"/>
                        </a:solidFill>
                        <a:effectLst/>
                        <a:uLnTx/>
                        <a:uFillTx/>
                        <a:latin typeface="Helvetica Neue"/>
                        <a:ea typeface="+mn-ea"/>
                        <a:cs typeface="+mn-cs"/>
                        <a:sym typeface="Helvetica Neue Light"/>
                      </a:endParaRPr>
                    </a:p>
                  </a:txBody>
                  <a:tcPr>
                    <a:lnL w="28575" cap="flat" cmpd="sng" algn="ctr">
                      <a:solidFill>
                        <a:schemeClr val="accent1">
                          <a:lumMod val="50000"/>
                        </a:schemeClr>
                      </a:solidFill>
                      <a:prstDash val="solid"/>
                      <a:round/>
                      <a:headEnd type="none" w="med" len="med"/>
                      <a:tailEnd type="none" w="med" len="med"/>
                    </a:lnL>
                    <a:lnR w="28575" cap="flat" cmpd="sng" algn="ctr">
                      <a:solidFill>
                        <a:schemeClr val="accent1">
                          <a:lumMod val="50000"/>
                        </a:schemeClr>
                      </a:solidFill>
                      <a:prstDash val="solid"/>
                      <a:round/>
                      <a:headEnd type="none" w="med" len="med"/>
                      <a:tailEnd type="none" w="med" len="med"/>
                    </a:lnR>
                    <a:lnT w="28575" cap="flat" cmpd="sng" algn="ctr">
                      <a:solidFill>
                        <a:schemeClr val="accent1">
                          <a:lumMod val="50000"/>
                        </a:schemeClr>
                      </a:solidFill>
                      <a:prstDash val="solid"/>
                      <a:round/>
                      <a:headEnd type="none" w="med" len="med"/>
                      <a:tailEnd type="none" w="med" len="med"/>
                    </a:lnT>
                    <a:lnB w="28575" cap="flat" cmpd="sng" algn="ctr">
                      <a:solidFill>
                        <a:schemeClr val="accent1">
                          <a:lumMod val="50000"/>
                        </a:schemeClr>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kumimoji="0" lang="en-SG" sz="2400" b="1" i="0" u="none" strike="noStrike" kern="0" cap="none" spc="0" normalizeH="0" baseline="0" dirty="0">
                        <a:ln>
                          <a:noFill/>
                        </a:ln>
                        <a:solidFill>
                          <a:srgbClr val="000000"/>
                        </a:solidFill>
                        <a:effectLst/>
                        <a:uLnTx/>
                        <a:uFillTx/>
                        <a:latin typeface="Helvetica Neue"/>
                        <a:ea typeface="+mn-ea"/>
                        <a:cs typeface="+mn-cs"/>
                        <a:sym typeface="Helvetica Neue Light"/>
                      </a:endParaRPr>
                    </a:p>
                  </a:txBody>
                  <a:tcPr anchor="ctr">
                    <a:lnL w="28575" cap="flat" cmpd="sng" algn="ctr">
                      <a:solidFill>
                        <a:schemeClr val="accent1">
                          <a:lumMod val="50000"/>
                        </a:schemeClr>
                      </a:solidFill>
                      <a:prstDash val="solid"/>
                      <a:round/>
                      <a:headEnd type="none" w="med" len="med"/>
                      <a:tailEnd type="none" w="med" len="med"/>
                    </a:lnL>
                    <a:lnR w="28575" cap="flat" cmpd="sng" algn="ctr">
                      <a:solidFill>
                        <a:schemeClr val="accent1">
                          <a:lumMod val="50000"/>
                        </a:schemeClr>
                      </a:solidFill>
                      <a:prstDash val="solid"/>
                      <a:round/>
                      <a:headEnd type="none" w="med" len="med"/>
                      <a:tailEnd type="none" w="med" len="med"/>
                    </a:lnR>
                    <a:lnT w="28575" cap="flat" cmpd="sng" algn="ctr">
                      <a:solidFill>
                        <a:schemeClr val="accent1">
                          <a:lumMod val="50000"/>
                        </a:schemeClr>
                      </a:solidFill>
                      <a:prstDash val="solid"/>
                      <a:round/>
                      <a:headEnd type="none" w="med" len="med"/>
                      <a:tailEnd type="none" w="med" len="med"/>
                    </a:lnT>
                    <a:lnB w="28575" cap="flat" cmpd="sng" algn="ctr">
                      <a:solidFill>
                        <a:schemeClr val="accent1">
                          <a:lumMod val="50000"/>
                        </a:schemeClr>
                      </a:solidFill>
                      <a:prstDash val="solid"/>
                      <a:round/>
                      <a:headEnd type="none" w="med" len="med"/>
                      <a:tailEnd type="none" w="med" len="med"/>
                    </a:lnB>
                  </a:tcPr>
                </a:tc>
                <a:tc hMerge="1">
                  <a:txBody>
                    <a:bodyPr/>
                    <a:lstStyle/>
                    <a:p>
                      <a:endParaRPr kumimoji="0" lang="en-SG" sz="2400" b="1" i="0" u="none" strike="noStrike" kern="0" cap="none" spc="0" normalizeH="0" baseline="0" dirty="0">
                        <a:ln>
                          <a:noFill/>
                        </a:ln>
                        <a:solidFill>
                          <a:srgbClr val="000000"/>
                        </a:solidFill>
                        <a:effectLst/>
                        <a:uLnTx/>
                        <a:uFillTx/>
                        <a:latin typeface="Helvetica Neue"/>
                        <a:ea typeface="+mn-ea"/>
                        <a:cs typeface="+mn-cs"/>
                        <a:sym typeface="Helvetica Neue Light"/>
                      </a:endParaRPr>
                    </a:p>
                  </a:txBody>
                  <a:tcPr anchor="ctr">
                    <a:lnL w="28575" cap="flat" cmpd="sng" algn="ctr">
                      <a:solidFill>
                        <a:schemeClr val="accent1">
                          <a:lumMod val="50000"/>
                        </a:schemeClr>
                      </a:solidFill>
                      <a:prstDash val="solid"/>
                      <a:round/>
                      <a:headEnd type="none" w="med" len="med"/>
                      <a:tailEnd type="none" w="med" len="med"/>
                    </a:lnL>
                    <a:lnR w="28575" cap="flat" cmpd="sng" algn="ctr">
                      <a:solidFill>
                        <a:schemeClr val="accent1">
                          <a:lumMod val="50000"/>
                        </a:schemeClr>
                      </a:solidFill>
                      <a:prstDash val="solid"/>
                      <a:round/>
                      <a:headEnd type="none" w="med" len="med"/>
                      <a:tailEnd type="none" w="med" len="med"/>
                    </a:lnR>
                    <a:lnT w="28575" cap="flat" cmpd="sng" algn="ctr">
                      <a:solidFill>
                        <a:schemeClr val="accent1">
                          <a:lumMod val="50000"/>
                        </a:schemeClr>
                      </a:solidFill>
                      <a:prstDash val="solid"/>
                      <a:round/>
                      <a:headEnd type="none" w="med" len="med"/>
                      <a:tailEnd type="none" w="med" len="med"/>
                    </a:lnT>
                    <a:lnB w="28575" cap="flat" cmpd="sng" algn="ctr">
                      <a:solidFill>
                        <a:schemeClr val="accent1">
                          <a:lumMod val="50000"/>
                        </a:schemeClr>
                      </a:solidFill>
                      <a:prstDash val="solid"/>
                      <a:round/>
                      <a:headEnd type="none" w="med" len="med"/>
                      <a:tailEnd type="none" w="med" len="med"/>
                    </a:lnB>
                  </a:tcPr>
                </a:tc>
                <a:extLst>
                  <a:ext uri="{0D108BD9-81ED-4DB2-BD59-A6C34878D82A}">
                    <a16:rowId xmlns:a16="http://schemas.microsoft.com/office/drawing/2014/main" val="3359231242"/>
                  </a:ext>
                </a:extLst>
              </a:tr>
              <a:tr h="546242">
                <a:tc>
                  <a:txBody>
                    <a:bodyPr/>
                    <a:lstStyle/>
                    <a:p>
                      <a:pPr algn="l"/>
                      <a:r>
                        <a:rPr kumimoji="0" lang="en-SG" sz="2800" b="1" i="0" u="none" strike="noStrike" kern="0" cap="none" spc="0" normalizeH="0" baseline="0" dirty="0">
                          <a:ln>
                            <a:noFill/>
                          </a:ln>
                          <a:solidFill>
                            <a:srgbClr val="000000"/>
                          </a:solidFill>
                          <a:effectLst/>
                          <a:uLnTx/>
                          <a:uFillTx/>
                          <a:latin typeface="Arial Black" panose="020B0A04020102020204" pitchFamily="34" charset="0"/>
                          <a:ea typeface="+mn-ea"/>
                          <a:cs typeface="Arial" panose="020B0604020202020204" pitchFamily="34" charset="0"/>
                          <a:sym typeface="Helvetica Neue Light"/>
                        </a:rPr>
                        <a:t>23.</a:t>
                      </a:r>
                    </a:p>
                  </a:txBody>
                  <a:tcPr anchor="ctr">
                    <a:lnL w="28575" cap="flat" cmpd="sng" algn="ctr">
                      <a:solidFill>
                        <a:schemeClr val="accent1">
                          <a:lumMod val="50000"/>
                        </a:schemeClr>
                      </a:solidFill>
                      <a:prstDash val="solid"/>
                      <a:round/>
                      <a:headEnd type="none" w="med" len="med"/>
                      <a:tailEnd type="none" w="med" len="med"/>
                    </a:lnL>
                    <a:lnR w="28575" cap="flat" cmpd="sng" algn="ctr">
                      <a:solidFill>
                        <a:schemeClr val="accent1">
                          <a:lumMod val="50000"/>
                        </a:schemeClr>
                      </a:solidFill>
                      <a:prstDash val="solid"/>
                      <a:round/>
                      <a:headEnd type="none" w="med" len="med"/>
                      <a:tailEnd type="none" w="med" len="med"/>
                    </a:lnR>
                    <a:lnT w="28575" cap="flat" cmpd="sng" algn="ctr">
                      <a:solidFill>
                        <a:schemeClr val="accent1">
                          <a:lumMod val="50000"/>
                        </a:schemeClr>
                      </a:solidFill>
                      <a:prstDash val="solid"/>
                      <a:round/>
                      <a:headEnd type="none" w="med" len="med"/>
                      <a:tailEnd type="none" w="med" len="med"/>
                    </a:lnT>
                    <a:lnB w="28575" cap="flat" cmpd="sng" algn="ctr">
                      <a:solidFill>
                        <a:schemeClr val="accent1">
                          <a:lumMod val="50000"/>
                        </a:schemeClr>
                      </a:solidFill>
                      <a:prstDash val="solid"/>
                      <a:round/>
                      <a:headEnd type="none" w="med" len="med"/>
                      <a:tailEnd type="none" w="med" len="med"/>
                    </a:lnB>
                  </a:tcPr>
                </a:tc>
                <a:tc gridSpan="3">
                  <a:txBody>
                    <a:bodyPr/>
                    <a:lstStyle/>
                    <a:p>
                      <a:pPr algn="l"/>
                      <a:r>
                        <a:rPr kumimoji="0" lang="en-SG" sz="2800" b="1" i="0" u="none" strike="noStrike" kern="0" cap="none" spc="0" normalizeH="0" baseline="0" noProof="0" dirty="0">
                          <a:ln>
                            <a:noFill/>
                          </a:ln>
                          <a:solidFill>
                            <a:srgbClr val="000000"/>
                          </a:solidFill>
                          <a:effectLst/>
                          <a:uLnTx/>
                          <a:uFillTx/>
                          <a:latin typeface="Arial Black" panose="020B0A04020102020204" pitchFamily="34" charset="0"/>
                          <a:cs typeface="Arial" panose="020B0604020202020204" pitchFamily="34" charset="0"/>
                          <a:sym typeface="Helvetica Neue"/>
                        </a:rPr>
                        <a:t>The Book of Isaiah</a:t>
                      </a:r>
                      <a:endParaRPr kumimoji="0" lang="en-SG" sz="2800" b="1" i="0" u="none" strike="noStrike" kern="0" cap="none" spc="0" normalizeH="0" baseline="0" dirty="0">
                        <a:ln>
                          <a:noFill/>
                        </a:ln>
                        <a:solidFill>
                          <a:srgbClr val="000000"/>
                        </a:solidFill>
                        <a:effectLst/>
                        <a:uLnTx/>
                        <a:uFillTx/>
                        <a:latin typeface="Arial Black" panose="020B0A04020102020204" pitchFamily="34" charset="0"/>
                        <a:ea typeface="+mn-ea"/>
                        <a:cs typeface="Arial" panose="020B0604020202020204" pitchFamily="34" charset="0"/>
                        <a:sym typeface="Helvetica Neue Light"/>
                      </a:endParaRPr>
                    </a:p>
                  </a:txBody>
                  <a:tcPr anchor="ctr">
                    <a:lnL w="28575" cap="flat" cmpd="sng" algn="ctr">
                      <a:solidFill>
                        <a:schemeClr val="accent1">
                          <a:lumMod val="50000"/>
                        </a:schemeClr>
                      </a:solidFill>
                      <a:prstDash val="solid"/>
                      <a:round/>
                      <a:headEnd type="none" w="med" len="med"/>
                      <a:tailEnd type="none" w="med" len="med"/>
                    </a:lnL>
                    <a:lnR w="28575" cap="flat" cmpd="sng" algn="ctr">
                      <a:solidFill>
                        <a:schemeClr val="accent1">
                          <a:lumMod val="50000"/>
                        </a:schemeClr>
                      </a:solidFill>
                      <a:prstDash val="solid"/>
                      <a:round/>
                      <a:headEnd type="none" w="med" len="med"/>
                      <a:tailEnd type="none" w="med" len="med"/>
                    </a:lnR>
                    <a:lnT w="28575" cap="flat" cmpd="sng" algn="ctr">
                      <a:solidFill>
                        <a:schemeClr val="accent1">
                          <a:lumMod val="50000"/>
                        </a:schemeClr>
                      </a:solidFill>
                      <a:prstDash val="solid"/>
                      <a:round/>
                      <a:headEnd type="none" w="med" len="med"/>
                      <a:tailEnd type="none" w="med" len="med"/>
                    </a:lnT>
                    <a:lnB w="28575" cap="flat" cmpd="sng" algn="ctr">
                      <a:solidFill>
                        <a:schemeClr val="accent1">
                          <a:lumMod val="50000"/>
                        </a:schemeClr>
                      </a:solidFill>
                      <a:prstDash val="solid"/>
                      <a:round/>
                      <a:headEnd type="none" w="med" len="med"/>
                      <a:tailEnd type="none" w="med" len="med"/>
                    </a:lnB>
                  </a:tcPr>
                </a:tc>
                <a:tc hMerge="1">
                  <a:txBody>
                    <a:bodyPr/>
                    <a:lstStyle/>
                    <a:p>
                      <a:pPr algn="l"/>
                      <a:endParaRPr kumimoji="0" lang="en-SG" sz="2800" b="1" i="0" u="none" strike="noStrike" kern="0" cap="none" spc="0" normalizeH="0" baseline="0" dirty="0">
                        <a:ln>
                          <a:noFill/>
                        </a:ln>
                        <a:solidFill>
                          <a:srgbClr val="000000"/>
                        </a:solidFill>
                        <a:effectLst/>
                        <a:uLnTx/>
                        <a:uFillTx/>
                        <a:latin typeface="Arial Black" panose="020B0A04020102020204" pitchFamily="34" charset="0"/>
                        <a:ea typeface="+mn-ea"/>
                        <a:cs typeface="Arial" panose="020B0604020202020204" pitchFamily="34" charset="0"/>
                        <a:sym typeface="Helvetica Neue Light"/>
                      </a:endParaRPr>
                    </a:p>
                  </a:txBody>
                  <a:tcPr anchor="ctr">
                    <a:lnL w="28575" cap="flat" cmpd="sng" algn="ctr">
                      <a:solidFill>
                        <a:schemeClr val="accent1">
                          <a:lumMod val="50000"/>
                        </a:schemeClr>
                      </a:solidFill>
                      <a:prstDash val="solid"/>
                      <a:round/>
                      <a:headEnd type="none" w="med" len="med"/>
                      <a:tailEnd type="none" w="med" len="med"/>
                    </a:lnL>
                    <a:lnR w="28575" cap="flat" cmpd="sng" algn="ctr">
                      <a:solidFill>
                        <a:schemeClr val="accent1">
                          <a:lumMod val="50000"/>
                        </a:schemeClr>
                      </a:solidFill>
                      <a:prstDash val="solid"/>
                      <a:round/>
                      <a:headEnd type="none" w="med" len="med"/>
                      <a:tailEnd type="none" w="med" len="med"/>
                    </a:lnR>
                    <a:lnT w="28575" cap="flat" cmpd="sng" algn="ctr">
                      <a:solidFill>
                        <a:schemeClr val="accent1">
                          <a:lumMod val="50000"/>
                        </a:schemeClr>
                      </a:solidFill>
                      <a:prstDash val="solid"/>
                      <a:round/>
                      <a:headEnd type="none" w="med" len="med"/>
                      <a:tailEnd type="none" w="med" len="med"/>
                    </a:lnT>
                    <a:lnB w="28575" cap="flat" cmpd="sng" algn="ctr">
                      <a:solidFill>
                        <a:schemeClr val="accent1">
                          <a:lumMod val="50000"/>
                        </a:schemeClr>
                      </a:solidFill>
                      <a:prstDash val="solid"/>
                      <a:round/>
                      <a:headEnd type="none" w="med" len="med"/>
                      <a:tailEnd type="none" w="med" len="med"/>
                    </a:lnB>
                  </a:tcPr>
                </a:tc>
                <a:tc hMerge="1">
                  <a:txBody>
                    <a:bodyPr/>
                    <a:lstStyle/>
                    <a:p>
                      <a:pPr algn="l"/>
                      <a:endParaRPr kumimoji="0" lang="en-SG" sz="2800" b="1" i="0" u="none" strike="noStrike" kern="0" cap="none" spc="0" normalizeH="0" baseline="0" dirty="0">
                        <a:ln>
                          <a:noFill/>
                        </a:ln>
                        <a:solidFill>
                          <a:srgbClr val="000000"/>
                        </a:solidFill>
                        <a:effectLst/>
                        <a:uLnTx/>
                        <a:uFillTx/>
                        <a:latin typeface="Arial Black" panose="020B0A04020102020204" pitchFamily="34" charset="0"/>
                        <a:ea typeface="+mn-ea"/>
                        <a:cs typeface="Arial" panose="020B0604020202020204" pitchFamily="34" charset="0"/>
                        <a:sym typeface="Helvetica Neue Light"/>
                      </a:endParaRPr>
                    </a:p>
                  </a:txBody>
                  <a:tcPr anchor="ctr">
                    <a:lnL w="28575" cap="flat" cmpd="sng" algn="ctr">
                      <a:solidFill>
                        <a:schemeClr val="accent1">
                          <a:lumMod val="50000"/>
                        </a:schemeClr>
                      </a:solidFill>
                      <a:prstDash val="solid"/>
                      <a:round/>
                      <a:headEnd type="none" w="med" len="med"/>
                      <a:tailEnd type="none" w="med" len="med"/>
                    </a:lnL>
                    <a:lnR w="28575" cap="flat" cmpd="sng" algn="ctr">
                      <a:solidFill>
                        <a:schemeClr val="accent1">
                          <a:lumMod val="50000"/>
                        </a:schemeClr>
                      </a:solidFill>
                      <a:prstDash val="solid"/>
                      <a:round/>
                      <a:headEnd type="none" w="med" len="med"/>
                      <a:tailEnd type="none" w="med" len="med"/>
                    </a:lnR>
                    <a:lnT w="28575" cap="flat" cmpd="sng" algn="ctr">
                      <a:solidFill>
                        <a:schemeClr val="accent1">
                          <a:lumMod val="50000"/>
                        </a:schemeClr>
                      </a:solidFill>
                      <a:prstDash val="solid"/>
                      <a:round/>
                      <a:headEnd type="none" w="med" len="med"/>
                      <a:tailEnd type="none" w="med" len="med"/>
                    </a:lnT>
                    <a:lnB w="28575" cap="flat" cmpd="sng" algn="ctr">
                      <a:solidFill>
                        <a:schemeClr val="accent1">
                          <a:lumMod val="50000"/>
                        </a:schemeClr>
                      </a:solidFill>
                      <a:prstDash val="solid"/>
                      <a:round/>
                      <a:headEnd type="none" w="med" len="med"/>
                      <a:tailEnd type="none" w="med" len="med"/>
                    </a:lnB>
                  </a:tcPr>
                </a:tc>
                <a:tc>
                  <a:txBody>
                    <a:bodyPr/>
                    <a:lstStyle/>
                    <a:p>
                      <a:r>
                        <a:rPr kumimoji="0" lang="en-SG" sz="2800" b="1" i="0" u="none" strike="noStrike" kern="0" cap="none" spc="0" normalizeH="0" baseline="0" dirty="0">
                          <a:ln>
                            <a:noFill/>
                          </a:ln>
                          <a:solidFill>
                            <a:srgbClr val="000000"/>
                          </a:solidFill>
                          <a:effectLst/>
                          <a:uLnTx/>
                          <a:uFillTx/>
                          <a:latin typeface="Arial Black" panose="020B0A04020102020204" pitchFamily="34" charset="0"/>
                          <a:ea typeface="+mn-ea"/>
                          <a:cs typeface="Arial" panose="020B0604020202020204" pitchFamily="34" charset="0"/>
                          <a:sym typeface="Helvetica Neue Light"/>
                        </a:rPr>
                        <a:t>66</a:t>
                      </a:r>
                    </a:p>
                  </a:txBody>
                  <a:tcPr anchor="ctr">
                    <a:lnL w="28575" cap="flat" cmpd="sng" algn="ctr">
                      <a:solidFill>
                        <a:schemeClr val="accent1">
                          <a:lumMod val="50000"/>
                        </a:schemeClr>
                      </a:solidFill>
                      <a:prstDash val="solid"/>
                      <a:round/>
                      <a:headEnd type="none" w="med" len="med"/>
                      <a:tailEnd type="none" w="med" len="med"/>
                    </a:lnL>
                    <a:lnR w="28575" cap="flat" cmpd="sng" algn="ctr">
                      <a:solidFill>
                        <a:schemeClr val="accent1">
                          <a:lumMod val="50000"/>
                        </a:schemeClr>
                      </a:solidFill>
                      <a:prstDash val="solid"/>
                      <a:round/>
                      <a:headEnd type="none" w="med" len="med"/>
                      <a:tailEnd type="none" w="med" len="med"/>
                    </a:lnR>
                    <a:lnT w="28575" cap="flat" cmpd="sng" algn="ctr">
                      <a:solidFill>
                        <a:schemeClr val="accent1">
                          <a:lumMod val="50000"/>
                        </a:schemeClr>
                      </a:solidFill>
                      <a:prstDash val="solid"/>
                      <a:round/>
                      <a:headEnd type="none" w="med" len="med"/>
                      <a:tailEnd type="none" w="med" len="med"/>
                    </a:lnT>
                    <a:lnB w="28575" cap="flat" cmpd="sng" algn="ctr">
                      <a:solidFill>
                        <a:schemeClr val="accent1">
                          <a:lumMod val="50000"/>
                        </a:schemeClr>
                      </a:solidFill>
                      <a:prstDash val="solid"/>
                      <a:round/>
                      <a:headEnd type="none" w="med" len="med"/>
                      <a:tailEnd type="none" w="med" len="med"/>
                    </a:lnB>
                  </a:tcPr>
                </a:tc>
                <a:tc>
                  <a:txBody>
                    <a:bodyPr/>
                    <a:lstStyle/>
                    <a:p>
                      <a:r>
                        <a:rPr kumimoji="0" lang="en-SG" sz="2800" b="1" i="0" u="none" strike="noStrike" kern="0" cap="none" spc="0" normalizeH="0" baseline="0" dirty="0">
                          <a:ln>
                            <a:noFill/>
                          </a:ln>
                          <a:solidFill>
                            <a:srgbClr val="000000"/>
                          </a:solidFill>
                          <a:effectLst/>
                          <a:uLnTx/>
                          <a:uFillTx/>
                          <a:latin typeface="Arial Black" panose="020B0A04020102020204" pitchFamily="34" charset="0"/>
                          <a:ea typeface="+mn-ea"/>
                          <a:cs typeface="Arial" panose="020B0604020202020204" pitchFamily="34" charset="0"/>
                          <a:sym typeface="Helvetica Neue Light"/>
                        </a:rPr>
                        <a:t>1,292</a:t>
                      </a:r>
                    </a:p>
                  </a:txBody>
                  <a:tcPr anchor="ctr">
                    <a:lnL w="28575" cap="flat" cmpd="sng" algn="ctr">
                      <a:solidFill>
                        <a:schemeClr val="accent1">
                          <a:lumMod val="50000"/>
                        </a:schemeClr>
                      </a:solidFill>
                      <a:prstDash val="solid"/>
                      <a:round/>
                      <a:headEnd type="none" w="med" len="med"/>
                      <a:tailEnd type="none" w="med" len="med"/>
                    </a:lnL>
                    <a:lnR w="28575" cap="flat" cmpd="sng" algn="ctr">
                      <a:solidFill>
                        <a:schemeClr val="accent1">
                          <a:lumMod val="50000"/>
                        </a:schemeClr>
                      </a:solidFill>
                      <a:prstDash val="solid"/>
                      <a:round/>
                      <a:headEnd type="none" w="med" len="med"/>
                      <a:tailEnd type="none" w="med" len="med"/>
                    </a:lnR>
                    <a:lnT w="28575" cap="flat" cmpd="sng" algn="ctr">
                      <a:solidFill>
                        <a:schemeClr val="accent1">
                          <a:lumMod val="50000"/>
                        </a:schemeClr>
                      </a:solidFill>
                      <a:prstDash val="solid"/>
                      <a:round/>
                      <a:headEnd type="none" w="med" len="med"/>
                      <a:tailEnd type="none" w="med" len="med"/>
                    </a:lnT>
                    <a:lnB w="28575" cap="flat" cmpd="sng" algn="ctr">
                      <a:solidFill>
                        <a:schemeClr val="accent1">
                          <a:lumMod val="50000"/>
                        </a:schemeClr>
                      </a:solidFill>
                      <a:prstDash val="solid"/>
                      <a:round/>
                      <a:headEnd type="none" w="med" len="med"/>
                      <a:tailEnd type="none" w="med" len="med"/>
                    </a:lnB>
                  </a:tcPr>
                </a:tc>
                <a:extLst>
                  <a:ext uri="{0D108BD9-81ED-4DB2-BD59-A6C34878D82A}">
                    <a16:rowId xmlns:a16="http://schemas.microsoft.com/office/drawing/2014/main" val="2288608109"/>
                  </a:ext>
                </a:extLst>
              </a:tr>
              <a:tr h="546242">
                <a:tc>
                  <a:txBody>
                    <a:bodyPr/>
                    <a:lstStyle/>
                    <a:p>
                      <a:pPr algn="l"/>
                      <a:r>
                        <a:rPr kumimoji="0" lang="en-SG" sz="2800" b="1" i="0" u="none" strike="noStrike" kern="0" cap="none" spc="0" normalizeH="0" baseline="0" dirty="0">
                          <a:ln>
                            <a:noFill/>
                          </a:ln>
                          <a:solidFill>
                            <a:srgbClr val="000000"/>
                          </a:solidFill>
                          <a:effectLst/>
                          <a:uLnTx/>
                          <a:uFillTx/>
                          <a:latin typeface="Arial Black" panose="020B0A04020102020204" pitchFamily="34" charset="0"/>
                          <a:ea typeface="+mn-ea"/>
                          <a:cs typeface="Arial" panose="020B0604020202020204" pitchFamily="34" charset="0"/>
                          <a:sym typeface="Helvetica Neue Light"/>
                        </a:rPr>
                        <a:t>24.</a:t>
                      </a:r>
                    </a:p>
                  </a:txBody>
                  <a:tcPr anchor="ctr">
                    <a:lnL w="28575" cap="flat" cmpd="sng" algn="ctr">
                      <a:solidFill>
                        <a:schemeClr val="accent1">
                          <a:lumMod val="50000"/>
                        </a:schemeClr>
                      </a:solidFill>
                      <a:prstDash val="solid"/>
                      <a:round/>
                      <a:headEnd type="none" w="med" len="med"/>
                      <a:tailEnd type="none" w="med" len="med"/>
                    </a:lnL>
                    <a:lnR w="28575" cap="flat" cmpd="sng" algn="ctr">
                      <a:solidFill>
                        <a:schemeClr val="accent1">
                          <a:lumMod val="50000"/>
                        </a:schemeClr>
                      </a:solidFill>
                      <a:prstDash val="solid"/>
                      <a:round/>
                      <a:headEnd type="none" w="med" len="med"/>
                      <a:tailEnd type="none" w="med" len="med"/>
                    </a:lnR>
                    <a:lnT w="28575" cap="flat" cmpd="sng" algn="ctr">
                      <a:solidFill>
                        <a:schemeClr val="accent1">
                          <a:lumMod val="50000"/>
                        </a:schemeClr>
                      </a:solidFill>
                      <a:prstDash val="solid"/>
                      <a:round/>
                      <a:headEnd type="none" w="med" len="med"/>
                      <a:tailEnd type="none" w="med" len="med"/>
                    </a:lnT>
                    <a:lnB w="28575" cap="flat" cmpd="sng" algn="ctr">
                      <a:solidFill>
                        <a:schemeClr val="accent1">
                          <a:lumMod val="50000"/>
                        </a:schemeClr>
                      </a:solidFill>
                      <a:prstDash val="solid"/>
                      <a:round/>
                      <a:headEnd type="none" w="med" len="med"/>
                      <a:tailEnd type="none" w="med" len="med"/>
                    </a:lnB>
                  </a:tcPr>
                </a:tc>
                <a:tc gridSpan="3">
                  <a:txBody>
                    <a:bodyPr/>
                    <a:lstStyle/>
                    <a:p>
                      <a:pPr algn="l"/>
                      <a:r>
                        <a:rPr kumimoji="0" lang="en-SG" sz="2800" b="1" i="0" u="none" strike="noStrike" kern="0" cap="none" spc="0" normalizeH="0" baseline="0" noProof="0" dirty="0">
                          <a:ln>
                            <a:noFill/>
                          </a:ln>
                          <a:solidFill>
                            <a:srgbClr val="000000"/>
                          </a:solidFill>
                          <a:effectLst/>
                          <a:uLnTx/>
                          <a:uFillTx/>
                          <a:latin typeface="Arial Black" panose="020B0A04020102020204" pitchFamily="34" charset="0"/>
                          <a:ea typeface="+mn-ea"/>
                          <a:cs typeface="Arial" panose="020B0604020202020204" pitchFamily="34" charset="0"/>
                          <a:sym typeface="Helvetica Neue"/>
                        </a:rPr>
                        <a:t>The Book of </a:t>
                      </a:r>
                      <a:r>
                        <a:rPr kumimoji="0" lang="en-SG" sz="2800" b="1" i="0" u="none" strike="noStrike" kern="0" cap="none" spc="0" normalizeH="0" baseline="0" dirty="0">
                          <a:ln>
                            <a:noFill/>
                          </a:ln>
                          <a:solidFill>
                            <a:srgbClr val="000000"/>
                          </a:solidFill>
                          <a:effectLst/>
                          <a:uLnTx/>
                          <a:uFillTx/>
                          <a:latin typeface="Arial Black" panose="020B0A04020102020204" pitchFamily="34" charset="0"/>
                          <a:ea typeface="+mn-ea"/>
                          <a:cs typeface="Arial" panose="020B0604020202020204" pitchFamily="34" charset="0"/>
                          <a:sym typeface="Helvetica Neue Light"/>
                        </a:rPr>
                        <a:t>Jeremiah</a:t>
                      </a:r>
                    </a:p>
                  </a:txBody>
                  <a:tcPr anchor="ctr">
                    <a:lnL w="28575" cap="flat" cmpd="sng" algn="ctr">
                      <a:solidFill>
                        <a:schemeClr val="accent1">
                          <a:lumMod val="50000"/>
                        </a:schemeClr>
                      </a:solidFill>
                      <a:prstDash val="solid"/>
                      <a:round/>
                      <a:headEnd type="none" w="med" len="med"/>
                      <a:tailEnd type="none" w="med" len="med"/>
                    </a:lnL>
                    <a:lnR w="28575" cap="flat" cmpd="sng" algn="ctr">
                      <a:solidFill>
                        <a:schemeClr val="accent1">
                          <a:lumMod val="50000"/>
                        </a:schemeClr>
                      </a:solidFill>
                      <a:prstDash val="solid"/>
                      <a:round/>
                      <a:headEnd type="none" w="med" len="med"/>
                      <a:tailEnd type="none" w="med" len="med"/>
                    </a:lnR>
                    <a:lnT w="28575" cap="flat" cmpd="sng" algn="ctr">
                      <a:solidFill>
                        <a:schemeClr val="accent1">
                          <a:lumMod val="50000"/>
                        </a:schemeClr>
                      </a:solidFill>
                      <a:prstDash val="solid"/>
                      <a:round/>
                      <a:headEnd type="none" w="med" len="med"/>
                      <a:tailEnd type="none" w="med" len="med"/>
                    </a:lnT>
                    <a:lnB w="28575" cap="flat" cmpd="sng" algn="ctr">
                      <a:solidFill>
                        <a:schemeClr val="accent1">
                          <a:lumMod val="50000"/>
                        </a:schemeClr>
                      </a:solidFill>
                      <a:prstDash val="solid"/>
                      <a:round/>
                      <a:headEnd type="none" w="med" len="med"/>
                      <a:tailEnd type="none" w="med" len="med"/>
                    </a:lnB>
                  </a:tcPr>
                </a:tc>
                <a:tc hMerge="1">
                  <a:txBody>
                    <a:bodyPr/>
                    <a:lstStyle/>
                    <a:p>
                      <a:pPr algn="l"/>
                      <a:endParaRPr kumimoji="0" lang="en-SG" sz="2800" b="1" i="0" u="none" strike="noStrike" kern="0" cap="none" spc="0" normalizeH="0" baseline="0" dirty="0">
                        <a:ln>
                          <a:noFill/>
                        </a:ln>
                        <a:solidFill>
                          <a:srgbClr val="000000"/>
                        </a:solidFill>
                        <a:effectLst/>
                        <a:uLnTx/>
                        <a:uFillTx/>
                        <a:latin typeface="Arial Black" panose="020B0A04020102020204" pitchFamily="34" charset="0"/>
                        <a:ea typeface="+mn-ea"/>
                        <a:cs typeface="Arial" panose="020B0604020202020204" pitchFamily="34" charset="0"/>
                        <a:sym typeface="Helvetica Neue Light"/>
                      </a:endParaRPr>
                    </a:p>
                  </a:txBody>
                  <a:tcPr anchor="ctr">
                    <a:lnL w="28575" cap="flat" cmpd="sng" algn="ctr">
                      <a:solidFill>
                        <a:schemeClr val="accent1">
                          <a:lumMod val="50000"/>
                        </a:schemeClr>
                      </a:solidFill>
                      <a:prstDash val="solid"/>
                      <a:round/>
                      <a:headEnd type="none" w="med" len="med"/>
                      <a:tailEnd type="none" w="med" len="med"/>
                    </a:lnL>
                    <a:lnR w="28575" cap="flat" cmpd="sng" algn="ctr">
                      <a:solidFill>
                        <a:schemeClr val="accent1">
                          <a:lumMod val="50000"/>
                        </a:schemeClr>
                      </a:solidFill>
                      <a:prstDash val="solid"/>
                      <a:round/>
                      <a:headEnd type="none" w="med" len="med"/>
                      <a:tailEnd type="none" w="med" len="med"/>
                    </a:lnR>
                    <a:lnT w="28575" cap="flat" cmpd="sng" algn="ctr">
                      <a:solidFill>
                        <a:schemeClr val="accent1">
                          <a:lumMod val="50000"/>
                        </a:schemeClr>
                      </a:solidFill>
                      <a:prstDash val="solid"/>
                      <a:round/>
                      <a:headEnd type="none" w="med" len="med"/>
                      <a:tailEnd type="none" w="med" len="med"/>
                    </a:lnT>
                    <a:lnB w="28575" cap="flat" cmpd="sng" algn="ctr">
                      <a:solidFill>
                        <a:schemeClr val="accent1">
                          <a:lumMod val="50000"/>
                        </a:schemeClr>
                      </a:solidFill>
                      <a:prstDash val="solid"/>
                      <a:round/>
                      <a:headEnd type="none" w="med" len="med"/>
                      <a:tailEnd type="none" w="med" len="med"/>
                    </a:lnB>
                  </a:tcPr>
                </a:tc>
                <a:tc hMerge="1">
                  <a:txBody>
                    <a:bodyPr/>
                    <a:lstStyle/>
                    <a:p>
                      <a:pPr algn="l"/>
                      <a:endParaRPr kumimoji="0" lang="en-SG" sz="2800" b="1" i="0" u="none" strike="noStrike" kern="0" cap="none" spc="0" normalizeH="0" baseline="0" dirty="0">
                        <a:ln>
                          <a:noFill/>
                        </a:ln>
                        <a:solidFill>
                          <a:srgbClr val="000000"/>
                        </a:solidFill>
                        <a:effectLst/>
                        <a:uLnTx/>
                        <a:uFillTx/>
                        <a:latin typeface="Arial Black" panose="020B0A04020102020204" pitchFamily="34" charset="0"/>
                        <a:ea typeface="+mn-ea"/>
                        <a:cs typeface="Arial" panose="020B0604020202020204" pitchFamily="34" charset="0"/>
                        <a:sym typeface="Helvetica Neue Light"/>
                      </a:endParaRPr>
                    </a:p>
                  </a:txBody>
                  <a:tcPr anchor="ctr">
                    <a:lnL w="28575" cap="flat" cmpd="sng" algn="ctr">
                      <a:solidFill>
                        <a:schemeClr val="accent1">
                          <a:lumMod val="50000"/>
                        </a:schemeClr>
                      </a:solidFill>
                      <a:prstDash val="solid"/>
                      <a:round/>
                      <a:headEnd type="none" w="med" len="med"/>
                      <a:tailEnd type="none" w="med" len="med"/>
                    </a:lnL>
                    <a:lnR w="28575" cap="flat" cmpd="sng" algn="ctr">
                      <a:solidFill>
                        <a:schemeClr val="accent1">
                          <a:lumMod val="50000"/>
                        </a:schemeClr>
                      </a:solidFill>
                      <a:prstDash val="solid"/>
                      <a:round/>
                      <a:headEnd type="none" w="med" len="med"/>
                      <a:tailEnd type="none" w="med" len="med"/>
                    </a:lnR>
                    <a:lnT w="28575" cap="flat" cmpd="sng" algn="ctr">
                      <a:solidFill>
                        <a:schemeClr val="accent1">
                          <a:lumMod val="50000"/>
                        </a:schemeClr>
                      </a:solidFill>
                      <a:prstDash val="solid"/>
                      <a:round/>
                      <a:headEnd type="none" w="med" len="med"/>
                      <a:tailEnd type="none" w="med" len="med"/>
                    </a:lnT>
                    <a:lnB w="28575" cap="flat" cmpd="sng" algn="ctr">
                      <a:solidFill>
                        <a:schemeClr val="accent1">
                          <a:lumMod val="50000"/>
                        </a:schemeClr>
                      </a:solidFill>
                      <a:prstDash val="solid"/>
                      <a:round/>
                      <a:headEnd type="none" w="med" len="med"/>
                      <a:tailEnd type="none" w="med" len="med"/>
                    </a:lnB>
                  </a:tcPr>
                </a:tc>
                <a:tc>
                  <a:txBody>
                    <a:bodyPr/>
                    <a:lstStyle/>
                    <a:p>
                      <a:r>
                        <a:rPr kumimoji="0" lang="en-SG" sz="2800" b="1" i="0" u="none" strike="noStrike" kern="0" cap="none" spc="0" normalizeH="0" baseline="0" dirty="0">
                          <a:ln>
                            <a:noFill/>
                          </a:ln>
                          <a:solidFill>
                            <a:srgbClr val="000000"/>
                          </a:solidFill>
                          <a:effectLst/>
                          <a:uLnTx/>
                          <a:uFillTx/>
                          <a:latin typeface="Arial Black" panose="020B0A04020102020204" pitchFamily="34" charset="0"/>
                          <a:ea typeface="+mn-ea"/>
                          <a:cs typeface="Arial" panose="020B0604020202020204" pitchFamily="34" charset="0"/>
                          <a:sym typeface="Helvetica Neue Light"/>
                        </a:rPr>
                        <a:t>52</a:t>
                      </a:r>
                    </a:p>
                  </a:txBody>
                  <a:tcPr anchor="ctr">
                    <a:lnL w="28575" cap="flat" cmpd="sng" algn="ctr">
                      <a:solidFill>
                        <a:schemeClr val="accent1">
                          <a:lumMod val="50000"/>
                        </a:schemeClr>
                      </a:solidFill>
                      <a:prstDash val="solid"/>
                      <a:round/>
                      <a:headEnd type="none" w="med" len="med"/>
                      <a:tailEnd type="none" w="med" len="med"/>
                    </a:lnL>
                    <a:lnR w="28575" cap="flat" cmpd="sng" algn="ctr">
                      <a:solidFill>
                        <a:schemeClr val="accent1">
                          <a:lumMod val="50000"/>
                        </a:schemeClr>
                      </a:solidFill>
                      <a:prstDash val="solid"/>
                      <a:round/>
                      <a:headEnd type="none" w="med" len="med"/>
                      <a:tailEnd type="none" w="med" len="med"/>
                    </a:lnR>
                    <a:lnT w="28575" cap="flat" cmpd="sng" algn="ctr">
                      <a:solidFill>
                        <a:schemeClr val="accent1">
                          <a:lumMod val="50000"/>
                        </a:schemeClr>
                      </a:solidFill>
                      <a:prstDash val="solid"/>
                      <a:round/>
                      <a:headEnd type="none" w="med" len="med"/>
                      <a:tailEnd type="none" w="med" len="med"/>
                    </a:lnT>
                    <a:lnB w="28575" cap="flat" cmpd="sng" algn="ctr">
                      <a:solidFill>
                        <a:schemeClr val="accent1">
                          <a:lumMod val="50000"/>
                        </a:schemeClr>
                      </a:solidFill>
                      <a:prstDash val="solid"/>
                      <a:round/>
                      <a:headEnd type="none" w="med" len="med"/>
                      <a:tailEnd type="none" w="med" len="med"/>
                    </a:lnB>
                  </a:tcPr>
                </a:tc>
                <a:tc>
                  <a:txBody>
                    <a:bodyPr/>
                    <a:lstStyle/>
                    <a:p>
                      <a:r>
                        <a:rPr kumimoji="0" lang="en-SG" sz="2800" b="1" i="0" u="none" strike="noStrike" kern="0" cap="none" spc="0" normalizeH="0" baseline="0" dirty="0">
                          <a:ln>
                            <a:noFill/>
                          </a:ln>
                          <a:solidFill>
                            <a:srgbClr val="000000"/>
                          </a:solidFill>
                          <a:effectLst/>
                          <a:uLnTx/>
                          <a:uFillTx/>
                          <a:latin typeface="Arial Black" panose="020B0A04020102020204" pitchFamily="34" charset="0"/>
                          <a:ea typeface="+mn-ea"/>
                          <a:cs typeface="Arial" panose="020B0604020202020204" pitchFamily="34" charset="0"/>
                          <a:sym typeface="Helvetica Neue Light"/>
                        </a:rPr>
                        <a:t>1,364</a:t>
                      </a:r>
                    </a:p>
                  </a:txBody>
                  <a:tcPr anchor="ctr">
                    <a:lnL w="28575" cap="flat" cmpd="sng" algn="ctr">
                      <a:solidFill>
                        <a:schemeClr val="accent1">
                          <a:lumMod val="50000"/>
                        </a:schemeClr>
                      </a:solidFill>
                      <a:prstDash val="solid"/>
                      <a:round/>
                      <a:headEnd type="none" w="med" len="med"/>
                      <a:tailEnd type="none" w="med" len="med"/>
                    </a:lnL>
                    <a:lnR w="28575" cap="flat" cmpd="sng" algn="ctr">
                      <a:solidFill>
                        <a:schemeClr val="accent1">
                          <a:lumMod val="50000"/>
                        </a:schemeClr>
                      </a:solidFill>
                      <a:prstDash val="solid"/>
                      <a:round/>
                      <a:headEnd type="none" w="med" len="med"/>
                      <a:tailEnd type="none" w="med" len="med"/>
                    </a:lnR>
                    <a:lnT w="28575" cap="flat" cmpd="sng" algn="ctr">
                      <a:solidFill>
                        <a:schemeClr val="accent1">
                          <a:lumMod val="50000"/>
                        </a:schemeClr>
                      </a:solidFill>
                      <a:prstDash val="solid"/>
                      <a:round/>
                      <a:headEnd type="none" w="med" len="med"/>
                      <a:tailEnd type="none" w="med" len="med"/>
                    </a:lnT>
                    <a:lnB w="28575" cap="flat" cmpd="sng" algn="ctr">
                      <a:solidFill>
                        <a:schemeClr val="accent1">
                          <a:lumMod val="50000"/>
                        </a:schemeClr>
                      </a:solidFill>
                      <a:prstDash val="solid"/>
                      <a:round/>
                      <a:headEnd type="none" w="med" len="med"/>
                      <a:tailEnd type="none" w="med" len="med"/>
                    </a:lnB>
                  </a:tcPr>
                </a:tc>
                <a:extLst>
                  <a:ext uri="{0D108BD9-81ED-4DB2-BD59-A6C34878D82A}">
                    <a16:rowId xmlns:a16="http://schemas.microsoft.com/office/drawing/2014/main" val="3401490595"/>
                  </a:ext>
                </a:extLst>
              </a:tr>
              <a:tr h="546242">
                <a:tc>
                  <a:txBody>
                    <a:bodyPr/>
                    <a:lstStyle/>
                    <a:p>
                      <a:pPr algn="l"/>
                      <a:r>
                        <a:rPr kumimoji="0" lang="en-SG" sz="2800" b="1" i="0" u="none" strike="noStrike" kern="0" cap="none" spc="0" normalizeH="0" baseline="0" dirty="0">
                          <a:ln>
                            <a:noFill/>
                          </a:ln>
                          <a:solidFill>
                            <a:srgbClr val="000000"/>
                          </a:solidFill>
                          <a:effectLst/>
                          <a:uLnTx/>
                          <a:uFillTx/>
                          <a:latin typeface="Arial Black" panose="020B0A04020102020204" pitchFamily="34" charset="0"/>
                          <a:ea typeface="+mn-ea"/>
                          <a:cs typeface="Arial" panose="020B0604020202020204" pitchFamily="34" charset="0"/>
                          <a:sym typeface="Helvetica Neue Light"/>
                        </a:rPr>
                        <a:t>25.</a:t>
                      </a:r>
                    </a:p>
                  </a:txBody>
                  <a:tcPr anchor="ctr">
                    <a:lnL w="28575" cap="flat" cmpd="sng" algn="ctr">
                      <a:solidFill>
                        <a:schemeClr val="accent1">
                          <a:lumMod val="50000"/>
                        </a:schemeClr>
                      </a:solidFill>
                      <a:prstDash val="solid"/>
                      <a:round/>
                      <a:headEnd type="none" w="med" len="med"/>
                      <a:tailEnd type="none" w="med" len="med"/>
                    </a:lnL>
                    <a:lnR w="28575" cap="flat" cmpd="sng" algn="ctr">
                      <a:solidFill>
                        <a:schemeClr val="accent1">
                          <a:lumMod val="50000"/>
                        </a:schemeClr>
                      </a:solidFill>
                      <a:prstDash val="solid"/>
                      <a:round/>
                      <a:headEnd type="none" w="med" len="med"/>
                      <a:tailEnd type="none" w="med" len="med"/>
                    </a:lnR>
                    <a:lnT w="28575" cap="flat" cmpd="sng" algn="ctr">
                      <a:solidFill>
                        <a:schemeClr val="accent1">
                          <a:lumMod val="50000"/>
                        </a:schemeClr>
                      </a:solidFill>
                      <a:prstDash val="solid"/>
                      <a:round/>
                      <a:headEnd type="none" w="med" len="med"/>
                      <a:tailEnd type="none" w="med" len="med"/>
                    </a:lnT>
                    <a:lnB w="28575" cap="flat" cmpd="sng" algn="ctr">
                      <a:solidFill>
                        <a:schemeClr val="accent1">
                          <a:lumMod val="50000"/>
                        </a:schemeClr>
                      </a:solidFill>
                      <a:prstDash val="solid"/>
                      <a:round/>
                      <a:headEnd type="none" w="med" len="med"/>
                      <a:tailEnd type="none" w="med" len="med"/>
                    </a:lnB>
                  </a:tcPr>
                </a:tc>
                <a:tc gridSpan="3">
                  <a:txBody>
                    <a:bodyPr/>
                    <a:lstStyle/>
                    <a:p>
                      <a:pPr algn="l"/>
                      <a:r>
                        <a:rPr kumimoji="0" lang="en-SG" sz="2800" b="1" i="0" u="none" strike="noStrike" kern="0" cap="none" spc="0" normalizeH="0" baseline="0" noProof="0" dirty="0">
                          <a:ln>
                            <a:noFill/>
                          </a:ln>
                          <a:solidFill>
                            <a:srgbClr val="000000"/>
                          </a:solidFill>
                          <a:effectLst/>
                          <a:uLnTx/>
                          <a:uFillTx/>
                          <a:latin typeface="Arial Black" panose="020B0A04020102020204" pitchFamily="34" charset="0"/>
                          <a:ea typeface="+mn-ea"/>
                          <a:cs typeface="Arial" panose="020B0604020202020204" pitchFamily="34" charset="0"/>
                          <a:sym typeface="Helvetica Neue"/>
                        </a:rPr>
                        <a:t>The Book of </a:t>
                      </a:r>
                      <a:r>
                        <a:rPr kumimoji="0" lang="en-SG" sz="2800" b="1" i="0" u="none" strike="noStrike" kern="0" cap="none" spc="0" normalizeH="0" baseline="0" dirty="0">
                          <a:ln>
                            <a:noFill/>
                          </a:ln>
                          <a:solidFill>
                            <a:srgbClr val="000000"/>
                          </a:solidFill>
                          <a:effectLst/>
                          <a:uLnTx/>
                          <a:uFillTx/>
                          <a:latin typeface="Arial Black" panose="020B0A04020102020204" pitchFamily="34" charset="0"/>
                          <a:ea typeface="+mn-ea"/>
                          <a:cs typeface="Arial" panose="020B0604020202020204" pitchFamily="34" charset="0"/>
                          <a:sym typeface="Helvetica Neue Light"/>
                        </a:rPr>
                        <a:t>Lamentations	</a:t>
                      </a:r>
                    </a:p>
                  </a:txBody>
                  <a:tcPr anchor="ctr">
                    <a:lnL w="28575" cap="flat" cmpd="sng" algn="ctr">
                      <a:solidFill>
                        <a:schemeClr val="accent1">
                          <a:lumMod val="50000"/>
                        </a:schemeClr>
                      </a:solidFill>
                      <a:prstDash val="solid"/>
                      <a:round/>
                      <a:headEnd type="none" w="med" len="med"/>
                      <a:tailEnd type="none" w="med" len="med"/>
                    </a:lnL>
                    <a:lnR w="28575" cap="flat" cmpd="sng" algn="ctr">
                      <a:solidFill>
                        <a:schemeClr val="accent1">
                          <a:lumMod val="50000"/>
                        </a:schemeClr>
                      </a:solidFill>
                      <a:prstDash val="solid"/>
                      <a:round/>
                      <a:headEnd type="none" w="med" len="med"/>
                      <a:tailEnd type="none" w="med" len="med"/>
                    </a:lnR>
                    <a:lnT w="28575" cap="flat" cmpd="sng" algn="ctr">
                      <a:solidFill>
                        <a:schemeClr val="accent1">
                          <a:lumMod val="50000"/>
                        </a:schemeClr>
                      </a:solidFill>
                      <a:prstDash val="solid"/>
                      <a:round/>
                      <a:headEnd type="none" w="med" len="med"/>
                      <a:tailEnd type="none" w="med" len="med"/>
                    </a:lnT>
                    <a:lnB w="28575" cap="flat" cmpd="sng" algn="ctr">
                      <a:solidFill>
                        <a:schemeClr val="accent1">
                          <a:lumMod val="50000"/>
                        </a:schemeClr>
                      </a:solidFill>
                      <a:prstDash val="solid"/>
                      <a:round/>
                      <a:headEnd type="none" w="med" len="med"/>
                      <a:tailEnd type="none" w="med" len="med"/>
                    </a:lnB>
                  </a:tcPr>
                </a:tc>
                <a:tc hMerge="1">
                  <a:txBody>
                    <a:bodyPr/>
                    <a:lstStyle/>
                    <a:p>
                      <a:pPr algn="l"/>
                      <a:endParaRPr kumimoji="0" lang="en-SG" sz="2800" b="1" i="0" u="none" strike="noStrike" kern="0" cap="none" spc="0" normalizeH="0" baseline="0" dirty="0">
                        <a:ln>
                          <a:noFill/>
                        </a:ln>
                        <a:solidFill>
                          <a:srgbClr val="000000"/>
                        </a:solidFill>
                        <a:effectLst/>
                        <a:uLnTx/>
                        <a:uFillTx/>
                        <a:latin typeface="Arial Black" panose="020B0A04020102020204" pitchFamily="34" charset="0"/>
                        <a:ea typeface="+mn-ea"/>
                        <a:cs typeface="Arial" panose="020B0604020202020204" pitchFamily="34" charset="0"/>
                        <a:sym typeface="Helvetica Neue Light"/>
                      </a:endParaRPr>
                    </a:p>
                  </a:txBody>
                  <a:tcPr anchor="ctr">
                    <a:lnL w="28575" cap="flat" cmpd="sng" algn="ctr">
                      <a:solidFill>
                        <a:schemeClr val="accent1">
                          <a:lumMod val="50000"/>
                        </a:schemeClr>
                      </a:solidFill>
                      <a:prstDash val="solid"/>
                      <a:round/>
                      <a:headEnd type="none" w="med" len="med"/>
                      <a:tailEnd type="none" w="med" len="med"/>
                    </a:lnL>
                    <a:lnR w="28575" cap="flat" cmpd="sng" algn="ctr">
                      <a:solidFill>
                        <a:schemeClr val="accent1">
                          <a:lumMod val="50000"/>
                        </a:schemeClr>
                      </a:solidFill>
                      <a:prstDash val="solid"/>
                      <a:round/>
                      <a:headEnd type="none" w="med" len="med"/>
                      <a:tailEnd type="none" w="med" len="med"/>
                    </a:lnR>
                    <a:lnT w="28575" cap="flat" cmpd="sng" algn="ctr">
                      <a:solidFill>
                        <a:schemeClr val="accent1">
                          <a:lumMod val="50000"/>
                        </a:schemeClr>
                      </a:solidFill>
                      <a:prstDash val="solid"/>
                      <a:round/>
                      <a:headEnd type="none" w="med" len="med"/>
                      <a:tailEnd type="none" w="med" len="med"/>
                    </a:lnT>
                    <a:lnB w="28575" cap="flat" cmpd="sng" algn="ctr">
                      <a:solidFill>
                        <a:schemeClr val="accent1">
                          <a:lumMod val="50000"/>
                        </a:schemeClr>
                      </a:solidFill>
                      <a:prstDash val="solid"/>
                      <a:round/>
                      <a:headEnd type="none" w="med" len="med"/>
                      <a:tailEnd type="none" w="med" len="med"/>
                    </a:lnB>
                  </a:tcPr>
                </a:tc>
                <a:tc hMerge="1">
                  <a:txBody>
                    <a:bodyPr/>
                    <a:lstStyle/>
                    <a:p>
                      <a:pPr algn="l"/>
                      <a:endParaRPr kumimoji="0" lang="en-SG" sz="2800" b="1" i="0" u="none" strike="noStrike" kern="0" cap="none" spc="0" normalizeH="0" baseline="0" dirty="0">
                        <a:ln>
                          <a:noFill/>
                        </a:ln>
                        <a:solidFill>
                          <a:srgbClr val="000000"/>
                        </a:solidFill>
                        <a:effectLst/>
                        <a:uLnTx/>
                        <a:uFillTx/>
                        <a:latin typeface="Arial Black" panose="020B0A04020102020204" pitchFamily="34" charset="0"/>
                        <a:ea typeface="+mn-ea"/>
                        <a:cs typeface="Arial" panose="020B0604020202020204" pitchFamily="34" charset="0"/>
                        <a:sym typeface="Helvetica Neue Light"/>
                      </a:endParaRPr>
                    </a:p>
                  </a:txBody>
                  <a:tcPr anchor="ctr">
                    <a:lnL w="28575" cap="flat" cmpd="sng" algn="ctr">
                      <a:solidFill>
                        <a:schemeClr val="accent1">
                          <a:lumMod val="50000"/>
                        </a:schemeClr>
                      </a:solidFill>
                      <a:prstDash val="solid"/>
                      <a:round/>
                      <a:headEnd type="none" w="med" len="med"/>
                      <a:tailEnd type="none" w="med" len="med"/>
                    </a:lnL>
                    <a:lnR w="28575" cap="flat" cmpd="sng" algn="ctr">
                      <a:solidFill>
                        <a:schemeClr val="accent1">
                          <a:lumMod val="50000"/>
                        </a:schemeClr>
                      </a:solidFill>
                      <a:prstDash val="solid"/>
                      <a:round/>
                      <a:headEnd type="none" w="med" len="med"/>
                      <a:tailEnd type="none" w="med" len="med"/>
                    </a:lnR>
                    <a:lnT w="28575" cap="flat" cmpd="sng" algn="ctr">
                      <a:solidFill>
                        <a:schemeClr val="accent1">
                          <a:lumMod val="50000"/>
                        </a:schemeClr>
                      </a:solidFill>
                      <a:prstDash val="solid"/>
                      <a:round/>
                      <a:headEnd type="none" w="med" len="med"/>
                      <a:tailEnd type="none" w="med" len="med"/>
                    </a:lnT>
                    <a:lnB w="28575" cap="flat" cmpd="sng" algn="ctr">
                      <a:solidFill>
                        <a:schemeClr val="accent1">
                          <a:lumMod val="50000"/>
                        </a:schemeClr>
                      </a:solidFill>
                      <a:prstDash val="solid"/>
                      <a:round/>
                      <a:headEnd type="none" w="med" len="med"/>
                      <a:tailEnd type="none" w="med" len="med"/>
                    </a:lnB>
                  </a:tcPr>
                </a:tc>
                <a:tc>
                  <a:txBody>
                    <a:bodyPr/>
                    <a:lstStyle/>
                    <a:p>
                      <a:r>
                        <a:rPr kumimoji="0" lang="en-SG" sz="2800" b="1" i="0" u="none" strike="noStrike" kern="0" cap="none" spc="0" normalizeH="0" baseline="0" dirty="0">
                          <a:ln>
                            <a:noFill/>
                          </a:ln>
                          <a:solidFill>
                            <a:srgbClr val="000000"/>
                          </a:solidFill>
                          <a:effectLst/>
                          <a:uLnTx/>
                          <a:uFillTx/>
                          <a:latin typeface="Arial Black" panose="020B0A04020102020204" pitchFamily="34" charset="0"/>
                          <a:ea typeface="+mn-ea"/>
                          <a:cs typeface="Arial" panose="020B0604020202020204" pitchFamily="34" charset="0"/>
                          <a:sym typeface="Helvetica Neue Light"/>
                        </a:rPr>
                        <a:t>5</a:t>
                      </a:r>
                    </a:p>
                  </a:txBody>
                  <a:tcPr anchor="ctr">
                    <a:lnL w="28575" cap="flat" cmpd="sng" algn="ctr">
                      <a:solidFill>
                        <a:schemeClr val="accent1">
                          <a:lumMod val="50000"/>
                        </a:schemeClr>
                      </a:solidFill>
                      <a:prstDash val="solid"/>
                      <a:round/>
                      <a:headEnd type="none" w="med" len="med"/>
                      <a:tailEnd type="none" w="med" len="med"/>
                    </a:lnL>
                    <a:lnR w="28575" cap="flat" cmpd="sng" algn="ctr">
                      <a:solidFill>
                        <a:schemeClr val="accent1">
                          <a:lumMod val="50000"/>
                        </a:schemeClr>
                      </a:solidFill>
                      <a:prstDash val="solid"/>
                      <a:round/>
                      <a:headEnd type="none" w="med" len="med"/>
                      <a:tailEnd type="none" w="med" len="med"/>
                    </a:lnR>
                    <a:lnT w="28575" cap="flat" cmpd="sng" algn="ctr">
                      <a:solidFill>
                        <a:schemeClr val="accent1">
                          <a:lumMod val="50000"/>
                        </a:schemeClr>
                      </a:solidFill>
                      <a:prstDash val="solid"/>
                      <a:round/>
                      <a:headEnd type="none" w="med" len="med"/>
                      <a:tailEnd type="none" w="med" len="med"/>
                    </a:lnT>
                    <a:lnB w="28575" cap="flat" cmpd="sng" algn="ctr">
                      <a:solidFill>
                        <a:schemeClr val="accent1">
                          <a:lumMod val="50000"/>
                        </a:schemeClr>
                      </a:solidFill>
                      <a:prstDash val="solid"/>
                      <a:round/>
                      <a:headEnd type="none" w="med" len="med"/>
                      <a:tailEnd type="none" w="med" len="med"/>
                    </a:lnB>
                  </a:tcPr>
                </a:tc>
                <a:tc>
                  <a:txBody>
                    <a:bodyPr/>
                    <a:lstStyle/>
                    <a:p>
                      <a:r>
                        <a:rPr kumimoji="0" lang="en-SG" sz="2800" b="1" i="0" u="none" strike="noStrike" kern="0" cap="none" spc="0" normalizeH="0" baseline="0" dirty="0">
                          <a:ln>
                            <a:noFill/>
                          </a:ln>
                          <a:solidFill>
                            <a:srgbClr val="000000"/>
                          </a:solidFill>
                          <a:effectLst/>
                          <a:uLnTx/>
                          <a:uFillTx/>
                          <a:latin typeface="Arial Black" panose="020B0A04020102020204" pitchFamily="34" charset="0"/>
                          <a:ea typeface="+mn-ea"/>
                          <a:cs typeface="Arial" panose="020B0604020202020204" pitchFamily="34" charset="0"/>
                          <a:sym typeface="Helvetica Neue Light"/>
                        </a:rPr>
                        <a:t>154</a:t>
                      </a:r>
                    </a:p>
                  </a:txBody>
                  <a:tcPr anchor="ctr">
                    <a:lnL w="28575" cap="flat" cmpd="sng" algn="ctr">
                      <a:solidFill>
                        <a:schemeClr val="accent1">
                          <a:lumMod val="50000"/>
                        </a:schemeClr>
                      </a:solidFill>
                      <a:prstDash val="solid"/>
                      <a:round/>
                      <a:headEnd type="none" w="med" len="med"/>
                      <a:tailEnd type="none" w="med" len="med"/>
                    </a:lnL>
                    <a:lnR w="28575" cap="flat" cmpd="sng" algn="ctr">
                      <a:solidFill>
                        <a:schemeClr val="accent1">
                          <a:lumMod val="50000"/>
                        </a:schemeClr>
                      </a:solidFill>
                      <a:prstDash val="solid"/>
                      <a:round/>
                      <a:headEnd type="none" w="med" len="med"/>
                      <a:tailEnd type="none" w="med" len="med"/>
                    </a:lnR>
                    <a:lnT w="28575" cap="flat" cmpd="sng" algn="ctr">
                      <a:solidFill>
                        <a:schemeClr val="accent1">
                          <a:lumMod val="50000"/>
                        </a:schemeClr>
                      </a:solidFill>
                      <a:prstDash val="solid"/>
                      <a:round/>
                      <a:headEnd type="none" w="med" len="med"/>
                      <a:tailEnd type="none" w="med" len="med"/>
                    </a:lnT>
                    <a:lnB w="28575" cap="flat" cmpd="sng" algn="ctr">
                      <a:solidFill>
                        <a:schemeClr val="accent1">
                          <a:lumMod val="50000"/>
                        </a:schemeClr>
                      </a:solidFill>
                      <a:prstDash val="solid"/>
                      <a:round/>
                      <a:headEnd type="none" w="med" len="med"/>
                      <a:tailEnd type="none" w="med" len="med"/>
                    </a:lnB>
                  </a:tcPr>
                </a:tc>
                <a:extLst>
                  <a:ext uri="{0D108BD9-81ED-4DB2-BD59-A6C34878D82A}">
                    <a16:rowId xmlns:a16="http://schemas.microsoft.com/office/drawing/2014/main" val="1789356740"/>
                  </a:ext>
                </a:extLst>
              </a:tr>
              <a:tr h="546242">
                <a:tc>
                  <a:txBody>
                    <a:bodyPr/>
                    <a:lstStyle/>
                    <a:p>
                      <a:pPr algn="l"/>
                      <a:r>
                        <a:rPr kumimoji="0" lang="en-SG" sz="2800" b="1" i="0" u="none" strike="noStrike" kern="0" cap="none" spc="0" normalizeH="0" baseline="0" dirty="0">
                          <a:ln>
                            <a:noFill/>
                          </a:ln>
                          <a:solidFill>
                            <a:srgbClr val="000000"/>
                          </a:solidFill>
                          <a:effectLst/>
                          <a:uLnTx/>
                          <a:uFillTx/>
                          <a:latin typeface="Arial Black" panose="020B0A04020102020204" pitchFamily="34" charset="0"/>
                          <a:ea typeface="+mn-ea"/>
                          <a:cs typeface="Arial" panose="020B0604020202020204" pitchFamily="34" charset="0"/>
                          <a:sym typeface="Helvetica Neue Light"/>
                        </a:rPr>
                        <a:t>26.</a:t>
                      </a:r>
                    </a:p>
                  </a:txBody>
                  <a:tcPr anchor="ctr">
                    <a:lnL w="28575" cap="flat" cmpd="sng" algn="ctr">
                      <a:solidFill>
                        <a:schemeClr val="accent1">
                          <a:lumMod val="50000"/>
                        </a:schemeClr>
                      </a:solidFill>
                      <a:prstDash val="solid"/>
                      <a:round/>
                      <a:headEnd type="none" w="med" len="med"/>
                      <a:tailEnd type="none" w="med" len="med"/>
                    </a:lnL>
                    <a:lnR w="28575" cap="flat" cmpd="sng" algn="ctr">
                      <a:solidFill>
                        <a:schemeClr val="accent1">
                          <a:lumMod val="50000"/>
                        </a:schemeClr>
                      </a:solidFill>
                      <a:prstDash val="solid"/>
                      <a:round/>
                      <a:headEnd type="none" w="med" len="med"/>
                      <a:tailEnd type="none" w="med" len="med"/>
                    </a:lnR>
                    <a:lnT w="28575" cap="flat" cmpd="sng" algn="ctr">
                      <a:solidFill>
                        <a:schemeClr val="accent1">
                          <a:lumMod val="50000"/>
                        </a:schemeClr>
                      </a:solidFill>
                      <a:prstDash val="solid"/>
                      <a:round/>
                      <a:headEnd type="none" w="med" len="med"/>
                      <a:tailEnd type="none" w="med" len="med"/>
                    </a:lnT>
                    <a:lnB w="28575" cap="flat" cmpd="sng" algn="ctr">
                      <a:solidFill>
                        <a:schemeClr val="accent1">
                          <a:lumMod val="50000"/>
                        </a:schemeClr>
                      </a:solidFill>
                      <a:prstDash val="solid"/>
                      <a:round/>
                      <a:headEnd type="none" w="med" len="med"/>
                      <a:tailEnd type="none" w="med" len="med"/>
                    </a:lnB>
                  </a:tcPr>
                </a:tc>
                <a:tc gridSpan="3">
                  <a:txBody>
                    <a:bodyPr/>
                    <a:lstStyle/>
                    <a:p>
                      <a:pPr algn="l"/>
                      <a:r>
                        <a:rPr kumimoji="0" lang="en-SG" sz="2800" b="1" i="0" u="none" strike="noStrike" kern="0" cap="none" spc="0" normalizeH="0" baseline="0" noProof="0" dirty="0">
                          <a:ln>
                            <a:noFill/>
                          </a:ln>
                          <a:solidFill>
                            <a:srgbClr val="000000"/>
                          </a:solidFill>
                          <a:effectLst/>
                          <a:uLnTx/>
                          <a:uFillTx/>
                          <a:latin typeface="Arial Black" panose="020B0A04020102020204" pitchFamily="34" charset="0"/>
                          <a:ea typeface="+mn-ea"/>
                          <a:cs typeface="Arial" panose="020B0604020202020204" pitchFamily="34" charset="0"/>
                          <a:sym typeface="Helvetica Neue"/>
                        </a:rPr>
                        <a:t>The Book of </a:t>
                      </a:r>
                      <a:r>
                        <a:rPr kumimoji="0" lang="en-SG" sz="2800" b="1" i="0" u="none" strike="noStrike" kern="0" cap="none" spc="0" normalizeH="0" baseline="0" dirty="0">
                          <a:ln>
                            <a:noFill/>
                          </a:ln>
                          <a:solidFill>
                            <a:srgbClr val="000000"/>
                          </a:solidFill>
                          <a:effectLst/>
                          <a:uLnTx/>
                          <a:uFillTx/>
                          <a:latin typeface="Arial Black" panose="020B0A04020102020204" pitchFamily="34" charset="0"/>
                          <a:ea typeface="+mn-ea"/>
                          <a:cs typeface="Arial" panose="020B0604020202020204" pitchFamily="34" charset="0"/>
                          <a:sym typeface="Helvetica Neue Light"/>
                        </a:rPr>
                        <a:t>Ezekiel	</a:t>
                      </a:r>
                    </a:p>
                  </a:txBody>
                  <a:tcPr anchor="ctr">
                    <a:lnL w="28575" cap="flat" cmpd="sng" algn="ctr">
                      <a:solidFill>
                        <a:schemeClr val="accent1">
                          <a:lumMod val="50000"/>
                        </a:schemeClr>
                      </a:solidFill>
                      <a:prstDash val="solid"/>
                      <a:round/>
                      <a:headEnd type="none" w="med" len="med"/>
                      <a:tailEnd type="none" w="med" len="med"/>
                    </a:lnL>
                    <a:lnR w="28575" cap="flat" cmpd="sng" algn="ctr">
                      <a:solidFill>
                        <a:schemeClr val="accent1">
                          <a:lumMod val="50000"/>
                        </a:schemeClr>
                      </a:solidFill>
                      <a:prstDash val="solid"/>
                      <a:round/>
                      <a:headEnd type="none" w="med" len="med"/>
                      <a:tailEnd type="none" w="med" len="med"/>
                    </a:lnR>
                    <a:lnT w="28575" cap="flat" cmpd="sng" algn="ctr">
                      <a:solidFill>
                        <a:schemeClr val="accent1">
                          <a:lumMod val="50000"/>
                        </a:schemeClr>
                      </a:solidFill>
                      <a:prstDash val="solid"/>
                      <a:round/>
                      <a:headEnd type="none" w="med" len="med"/>
                      <a:tailEnd type="none" w="med" len="med"/>
                    </a:lnT>
                    <a:lnB w="28575" cap="flat" cmpd="sng" algn="ctr">
                      <a:solidFill>
                        <a:schemeClr val="accent1">
                          <a:lumMod val="50000"/>
                        </a:schemeClr>
                      </a:solidFill>
                      <a:prstDash val="solid"/>
                      <a:round/>
                      <a:headEnd type="none" w="med" len="med"/>
                      <a:tailEnd type="none" w="med" len="med"/>
                    </a:lnB>
                  </a:tcPr>
                </a:tc>
                <a:tc hMerge="1">
                  <a:txBody>
                    <a:bodyPr/>
                    <a:lstStyle/>
                    <a:p>
                      <a:pPr algn="l"/>
                      <a:endParaRPr kumimoji="0" lang="en-SG" sz="2800" b="1" i="0" u="none" strike="noStrike" kern="0" cap="none" spc="0" normalizeH="0" baseline="0" dirty="0">
                        <a:ln>
                          <a:noFill/>
                        </a:ln>
                        <a:solidFill>
                          <a:srgbClr val="000000"/>
                        </a:solidFill>
                        <a:effectLst/>
                        <a:uLnTx/>
                        <a:uFillTx/>
                        <a:latin typeface="Arial Black" panose="020B0A04020102020204" pitchFamily="34" charset="0"/>
                        <a:ea typeface="+mn-ea"/>
                        <a:cs typeface="Arial" panose="020B0604020202020204" pitchFamily="34" charset="0"/>
                        <a:sym typeface="Helvetica Neue Light"/>
                      </a:endParaRPr>
                    </a:p>
                  </a:txBody>
                  <a:tcPr anchor="ctr">
                    <a:lnL w="28575" cap="flat" cmpd="sng" algn="ctr">
                      <a:solidFill>
                        <a:schemeClr val="accent1">
                          <a:lumMod val="50000"/>
                        </a:schemeClr>
                      </a:solidFill>
                      <a:prstDash val="solid"/>
                      <a:round/>
                      <a:headEnd type="none" w="med" len="med"/>
                      <a:tailEnd type="none" w="med" len="med"/>
                    </a:lnL>
                    <a:lnR w="28575" cap="flat" cmpd="sng" algn="ctr">
                      <a:solidFill>
                        <a:schemeClr val="accent1">
                          <a:lumMod val="50000"/>
                        </a:schemeClr>
                      </a:solidFill>
                      <a:prstDash val="solid"/>
                      <a:round/>
                      <a:headEnd type="none" w="med" len="med"/>
                      <a:tailEnd type="none" w="med" len="med"/>
                    </a:lnR>
                    <a:lnT w="28575" cap="flat" cmpd="sng" algn="ctr">
                      <a:solidFill>
                        <a:schemeClr val="accent1">
                          <a:lumMod val="50000"/>
                        </a:schemeClr>
                      </a:solidFill>
                      <a:prstDash val="solid"/>
                      <a:round/>
                      <a:headEnd type="none" w="med" len="med"/>
                      <a:tailEnd type="none" w="med" len="med"/>
                    </a:lnT>
                    <a:lnB w="28575" cap="flat" cmpd="sng" algn="ctr">
                      <a:solidFill>
                        <a:schemeClr val="accent1">
                          <a:lumMod val="50000"/>
                        </a:schemeClr>
                      </a:solidFill>
                      <a:prstDash val="solid"/>
                      <a:round/>
                      <a:headEnd type="none" w="med" len="med"/>
                      <a:tailEnd type="none" w="med" len="med"/>
                    </a:lnB>
                  </a:tcPr>
                </a:tc>
                <a:tc hMerge="1">
                  <a:txBody>
                    <a:bodyPr/>
                    <a:lstStyle/>
                    <a:p>
                      <a:pPr algn="l"/>
                      <a:endParaRPr kumimoji="0" lang="en-SG" sz="2800" b="1" i="0" u="none" strike="noStrike" kern="0" cap="none" spc="0" normalizeH="0" baseline="0" dirty="0">
                        <a:ln>
                          <a:noFill/>
                        </a:ln>
                        <a:solidFill>
                          <a:srgbClr val="000000"/>
                        </a:solidFill>
                        <a:effectLst/>
                        <a:uLnTx/>
                        <a:uFillTx/>
                        <a:latin typeface="Arial Black" panose="020B0A04020102020204" pitchFamily="34" charset="0"/>
                        <a:ea typeface="+mn-ea"/>
                        <a:cs typeface="Arial" panose="020B0604020202020204" pitchFamily="34" charset="0"/>
                        <a:sym typeface="Helvetica Neue Light"/>
                      </a:endParaRPr>
                    </a:p>
                  </a:txBody>
                  <a:tcPr anchor="ctr">
                    <a:lnL w="28575" cap="flat" cmpd="sng" algn="ctr">
                      <a:solidFill>
                        <a:schemeClr val="accent1">
                          <a:lumMod val="50000"/>
                        </a:schemeClr>
                      </a:solidFill>
                      <a:prstDash val="solid"/>
                      <a:round/>
                      <a:headEnd type="none" w="med" len="med"/>
                      <a:tailEnd type="none" w="med" len="med"/>
                    </a:lnL>
                    <a:lnR w="28575" cap="flat" cmpd="sng" algn="ctr">
                      <a:solidFill>
                        <a:schemeClr val="accent1">
                          <a:lumMod val="50000"/>
                        </a:schemeClr>
                      </a:solidFill>
                      <a:prstDash val="solid"/>
                      <a:round/>
                      <a:headEnd type="none" w="med" len="med"/>
                      <a:tailEnd type="none" w="med" len="med"/>
                    </a:lnR>
                    <a:lnT w="28575" cap="flat" cmpd="sng" algn="ctr">
                      <a:solidFill>
                        <a:schemeClr val="accent1">
                          <a:lumMod val="50000"/>
                        </a:schemeClr>
                      </a:solidFill>
                      <a:prstDash val="solid"/>
                      <a:round/>
                      <a:headEnd type="none" w="med" len="med"/>
                      <a:tailEnd type="none" w="med" len="med"/>
                    </a:lnT>
                    <a:lnB w="28575" cap="flat" cmpd="sng" algn="ctr">
                      <a:solidFill>
                        <a:schemeClr val="accent1">
                          <a:lumMod val="50000"/>
                        </a:schemeClr>
                      </a:solidFill>
                      <a:prstDash val="solid"/>
                      <a:round/>
                      <a:headEnd type="none" w="med" len="med"/>
                      <a:tailEnd type="none" w="med" len="med"/>
                    </a:lnB>
                  </a:tcPr>
                </a:tc>
                <a:tc>
                  <a:txBody>
                    <a:bodyPr/>
                    <a:lstStyle/>
                    <a:p>
                      <a:r>
                        <a:rPr kumimoji="0" lang="en-SG" sz="2800" b="1" i="0" u="none" strike="noStrike" kern="0" cap="none" spc="0" normalizeH="0" baseline="0" dirty="0">
                          <a:ln>
                            <a:noFill/>
                          </a:ln>
                          <a:solidFill>
                            <a:srgbClr val="000000"/>
                          </a:solidFill>
                          <a:effectLst/>
                          <a:uLnTx/>
                          <a:uFillTx/>
                          <a:latin typeface="Arial Black" panose="020B0A04020102020204" pitchFamily="34" charset="0"/>
                          <a:ea typeface="+mn-ea"/>
                          <a:cs typeface="Arial" panose="020B0604020202020204" pitchFamily="34" charset="0"/>
                          <a:sym typeface="Helvetica Neue Light"/>
                        </a:rPr>
                        <a:t>48</a:t>
                      </a:r>
                    </a:p>
                  </a:txBody>
                  <a:tcPr anchor="ctr">
                    <a:lnL w="28575" cap="flat" cmpd="sng" algn="ctr">
                      <a:solidFill>
                        <a:schemeClr val="accent1">
                          <a:lumMod val="50000"/>
                        </a:schemeClr>
                      </a:solidFill>
                      <a:prstDash val="solid"/>
                      <a:round/>
                      <a:headEnd type="none" w="med" len="med"/>
                      <a:tailEnd type="none" w="med" len="med"/>
                    </a:lnL>
                    <a:lnR w="28575" cap="flat" cmpd="sng" algn="ctr">
                      <a:solidFill>
                        <a:schemeClr val="accent1">
                          <a:lumMod val="50000"/>
                        </a:schemeClr>
                      </a:solidFill>
                      <a:prstDash val="solid"/>
                      <a:round/>
                      <a:headEnd type="none" w="med" len="med"/>
                      <a:tailEnd type="none" w="med" len="med"/>
                    </a:lnR>
                    <a:lnT w="28575" cap="flat" cmpd="sng" algn="ctr">
                      <a:solidFill>
                        <a:schemeClr val="accent1">
                          <a:lumMod val="50000"/>
                        </a:schemeClr>
                      </a:solidFill>
                      <a:prstDash val="solid"/>
                      <a:round/>
                      <a:headEnd type="none" w="med" len="med"/>
                      <a:tailEnd type="none" w="med" len="med"/>
                    </a:lnT>
                    <a:lnB w="28575" cap="flat" cmpd="sng" algn="ctr">
                      <a:solidFill>
                        <a:schemeClr val="accent1">
                          <a:lumMod val="50000"/>
                        </a:schemeClr>
                      </a:solidFill>
                      <a:prstDash val="solid"/>
                      <a:round/>
                      <a:headEnd type="none" w="med" len="med"/>
                      <a:tailEnd type="none" w="med" len="med"/>
                    </a:lnB>
                  </a:tcPr>
                </a:tc>
                <a:tc>
                  <a:txBody>
                    <a:bodyPr/>
                    <a:lstStyle/>
                    <a:p>
                      <a:r>
                        <a:rPr kumimoji="0" lang="en-SG" sz="2800" b="1" i="0" u="none" strike="noStrike" kern="0" cap="none" spc="0" normalizeH="0" baseline="0" dirty="0">
                          <a:ln>
                            <a:noFill/>
                          </a:ln>
                          <a:solidFill>
                            <a:srgbClr val="000000"/>
                          </a:solidFill>
                          <a:effectLst/>
                          <a:uLnTx/>
                          <a:uFillTx/>
                          <a:latin typeface="Arial Black" panose="020B0A04020102020204" pitchFamily="34" charset="0"/>
                          <a:ea typeface="+mn-ea"/>
                          <a:cs typeface="Arial" panose="020B0604020202020204" pitchFamily="34" charset="0"/>
                          <a:sym typeface="Helvetica Neue Light"/>
                        </a:rPr>
                        <a:t>1,273</a:t>
                      </a:r>
                    </a:p>
                  </a:txBody>
                  <a:tcPr anchor="ctr">
                    <a:lnL w="28575" cap="flat" cmpd="sng" algn="ctr">
                      <a:solidFill>
                        <a:schemeClr val="accent1">
                          <a:lumMod val="50000"/>
                        </a:schemeClr>
                      </a:solidFill>
                      <a:prstDash val="solid"/>
                      <a:round/>
                      <a:headEnd type="none" w="med" len="med"/>
                      <a:tailEnd type="none" w="med" len="med"/>
                    </a:lnL>
                    <a:lnR w="28575" cap="flat" cmpd="sng" algn="ctr">
                      <a:solidFill>
                        <a:schemeClr val="accent1">
                          <a:lumMod val="50000"/>
                        </a:schemeClr>
                      </a:solidFill>
                      <a:prstDash val="solid"/>
                      <a:round/>
                      <a:headEnd type="none" w="med" len="med"/>
                      <a:tailEnd type="none" w="med" len="med"/>
                    </a:lnR>
                    <a:lnT w="28575" cap="flat" cmpd="sng" algn="ctr">
                      <a:solidFill>
                        <a:schemeClr val="accent1">
                          <a:lumMod val="50000"/>
                        </a:schemeClr>
                      </a:solidFill>
                      <a:prstDash val="solid"/>
                      <a:round/>
                      <a:headEnd type="none" w="med" len="med"/>
                      <a:tailEnd type="none" w="med" len="med"/>
                    </a:lnT>
                    <a:lnB w="28575" cap="flat" cmpd="sng" algn="ctr">
                      <a:solidFill>
                        <a:schemeClr val="accent1">
                          <a:lumMod val="50000"/>
                        </a:schemeClr>
                      </a:solidFill>
                      <a:prstDash val="solid"/>
                      <a:round/>
                      <a:headEnd type="none" w="med" len="med"/>
                      <a:tailEnd type="none" w="med" len="med"/>
                    </a:lnB>
                  </a:tcPr>
                </a:tc>
                <a:extLst>
                  <a:ext uri="{0D108BD9-81ED-4DB2-BD59-A6C34878D82A}">
                    <a16:rowId xmlns:a16="http://schemas.microsoft.com/office/drawing/2014/main" val="704951918"/>
                  </a:ext>
                </a:extLst>
              </a:tr>
              <a:tr h="546242">
                <a:tc>
                  <a:txBody>
                    <a:bodyPr/>
                    <a:lstStyle/>
                    <a:p>
                      <a:pPr algn="l"/>
                      <a:r>
                        <a:rPr kumimoji="0" lang="en-SG" sz="2800" b="1" i="0" u="none" strike="noStrike" kern="0" cap="none" spc="0" normalizeH="0" baseline="0" dirty="0">
                          <a:ln>
                            <a:noFill/>
                          </a:ln>
                          <a:solidFill>
                            <a:srgbClr val="000000"/>
                          </a:solidFill>
                          <a:effectLst/>
                          <a:uLnTx/>
                          <a:uFillTx/>
                          <a:latin typeface="Arial Black" panose="020B0A04020102020204" pitchFamily="34" charset="0"/>
                          <a:ea typeface="+mn-ea"/>
                          <a:cs typeface="Arial" panose="020B0604020202020204" pitchFamily="34" charset="0"/>
                          <a:sym typeface="Helvetica Neue Light"/>
                        </a:rPr>
                        <a:t>27.</a:t>
                      </a:r>
                    </a:p>
                  </a:txBody>
                  <a:tcPr anchor="ctr">
                    <a:lnL w="28575" cap="flat" cmpd="sng" algn="ctr">
                      <a:solidFill>
                        <a:schemeClr val="accent1">
                          <a:lumMod val="50000"/>
                        </a:schemeClr>
                      </a:solidFill>
                      <a:prstDash val="solid"/>
                      <a:round/>
                      <a:headEnd type="none" w="med" len="med"/>
                      <a:tailEnd type="none" w="med" len="med"/>
                    </a:lnL>
                    <a:lnR w="28575" cap="flat" cmpd="sng" algn="ctr">
                      <a:solidFill>
                        <a:schemeClr val="accent1">
                          <a:lumMod val="50000"/>
                        </a:schemeClr>
                      </a:solidFill>
                      <a:prstDash val="solid"/>
                      <a:round/>
                      <a:headEnd type="none" w="med" len="med"/>
                      <a:tailEnd type="none" w="med" len="med"/>
                    </a:lnR>
                    <a:lnT w="28575" cap="flat" cmpd="sng" algn="ctr">
                      <a:solidFill>
                        <a:schemeClr val="accent1">
                          <a:lumMod val="50000"/>
                        </a:schemeClr>
                      </a:solidFill>
                      <a:prstDash val="solid"/>
                      <a:round/>
                      <a:headEnd type="none" w="med" len="med"/>
                      <a:tailEnd type="none" w="med" len="med"/>
                    </a:lnT>
                    <a:lnB w="28575" cap="flat" cmpd="sng" algn="ctr">
                      <a:solidFill>
                        <a:schemeClr val="accent1">
                          <a:lumMod val="50000"/>
                        </a:schemeClr>
                      </a:solidFill>
                      <a:prstDash val="solid"/>
                      <a:round/>
                      <a:headEnd type="none" w="med" len="med"/>
                      <a:tailEnd type="none" w="med" len="med"/>
                    </a:lnB>
                  </a:tcPr>
                </a:tc>
                <a:tc gridSpan="3">
                  <a:txBody>
                    <a:bodyPr/>
                    <a:lstStyle/>
                    <a:p>
                      <a:pPr algn="l"/>
                      <a:r>
                        <a:rPr kumimoji="0" lang="en-SG" sz="2800" b="1" i="0" u="none" strike="noStrike" kern="0" cap="none" spc="0" normalizeH="0" baseline="0" noProof="0" dirty="0">
                          <a:ln>
                            <a:noFill/>
                          </a:ln>
                          <a:solidFill>
                            <a:srgbClr val="000000"/>
                          </a:solidFill>
                          <a:effectLst/>
                          <a:uLnTx/>
                          <a:uFillTx/>
                          <a:latin typeface="Arial Black" panose="020B0A04020102020204" pitchFamily="34" charset="0"/>
                          <a:ea typeface="+mn-ea"/>
                          <a:cs typeface="Arial" panose="020B0604020202020204" pitchFamily="34" charset="0"/>
                          <a:sym typeface="Helvetica Neue"/>
                        </a:rPr>
                        <a:t>The Book of </a:t>
                      </a:r>
                      <a:r>
                        <a:rPr kumimoji="0" lang="en-SG" sz="2800" b="1" i="0" u="none" strike="noStrike" kern="0" cap="none" spc="0" normalizeH="0" baseline="0" dirty="0">
                          <a:ln>
                            <a:noFill/>
                          </a:ln>
                          <a:solidFill>
                            <a:srgbClr val="000000"/>
                          </a:solidFill>
                          <a:effectLst/>
                          <a:uLnTx/>
                          <a:uFillTx/>
                          <a:latin typeface="Arial Black" panose="020B0A04020102020204" pitchFamily="34" charset="0"/>
                          <a:ea typeface="+mn-ea"/>
                          <a:cs typeface="Arial" panose="020B0604020202020204" pitchFamily="34" charset="0"/>
                          <a:sym typeface="Helvetica Neue Light"/>
                        </a:rPr>
                        <a:t>Daniel	</a:t>
                      </a:r>
                    </a:p>
                  </a:txBody>
                  <a:tcPr anchor="ctr">
                    <a:lnL w="28575" cap="flat" cmpd="sng" algn="ctr">
                      <a:solidFill>
                        <a:schemeClr val="accent1">
                          <a:lumMod val="50000"/>
                        </a:schemeClr>
                      </a:solidFill>
                      <a:prstDash val="solid"/>
                      <a:round/>
                      <a:headEnd type="none" w="med" len="med"/>
                      <a:tailEnd type="none" w="med" len="med"/>
                    </a:lnL>
                    <a:lnR w="28575" cap="flat" cmpd="sng" algn="ctr">
                      <a:solidFill>
                        <a:schemeClr val="accent1">
                          <a:lumMod val="50000"/>
                        </a:schemeClr>
                      </a:solidFill>
                      <a:prstDash val="solid"/>
                      <a:round/>
                      <a:headEnd type="none" w="med" len="med"/>
                      <a:tailEnd type="none" w="med" len="med"/>
                    </a:lnR>
                    <a:lnT w="28575" cap="flat" cmpd="sng" algn="ctr">
                      <a:solidFill>
                        <a:schemeClr val="accent1">
                          <a:lumMod val="50000"/>
                        </a:schemeClr>
                      </a:solidFill>
                      <a:prstDash val="solid"/>
                      <a:round/>
                      <a:headEnd type="none" w="med" len="med"/>
                      <a:tailEnd type="none" w="med" len="med"/>
                    </a:lnT>
                    <a:lnB w="28575" cap="flat" cmpd="sng" algn="ctr">
                      <a:solidFill>
                        <a:schemeClr val="accent1">
                          <a:lumMod val="50000"/>
                        </a:schemeClr>
                      </a:solidFill>
                      <a:prstDash val="solid"/>
                      <a:round/>
                      <a:headEnd type="none" w="med" len="med"/>
                      <a:tailEnd type="none" w="med" len="med"/>
                    </a:lnB>
                  </a:tcPr>
                </a:tc>
                <a:tc hMerge="1">
                  <a:txBody>
                    <a:bodyPr/>
                    <a:lstStyle/>
                    <a:p>
                      <a:pPr algn="l"/>
                      <a:endParaRPr kumimoji="0" lang="en-SG" sz="2800" b="1" i="0" u="none" strike="noStrike" kern="0" cap="none" spc="0" normalizeH="0" baseline="0" dirty="0">
                        <a:ln>
                          <a:noFill/>
                        </a:ln>
                        <a:solidFill>
                          <a:srgbClr val="000000"/>
                        </a:solidFill>
                        <a:effectLst/>
                        <a:uLnTx/>
                        <a:uFillTx/>
                        <a:latin typeface="Arial Black" panose="020B0A04020102020204" pitchFamily="34" charset="0"/>
                        <a:ea typeface="+mn-ea"/>
                        <a:cs typeface="Arial" panose="020B0604020202020204" pitchFamily="34" charset="0"/>
                        <a:sym typeface="Helvetica Neue Light"/>
                      </a:endParaRPr>
                    </a:p>
                  </a:txBody>
                  <a:tcPr anchor="ctr">
                    <a:lnL w="28575" cap="flat" cmpd="sng" algn="ctr">
                      <a:solidFill>
                        <a:schemeClr val="accent1">
                          <a:lumMod val="50000"/>
                        </a:schemeClr>
                      </a:solidFill>
                      <a:prstDash val="solid"/>
                      <a:round/>
                      <a:headEnd type="none" w="med" len="med"/>
                      <a:tailEnd type="none" w="med" len="med"/>
                    </a:lnL>
                    <a:lnR w="28575" cap="flat" cmpd="sng" algn="ctr">
                      <a:solidFill>
                        <a:schemeClr val="accent1">
                          <a:lumMod val="50000"/>
                        </a:schemeClr>
                      </a:solidFill>
                      <a:prstDash val="solid"/>
                      <a:round/>
                      <a:headEnd type="none" w="med" len="med"/>
                      <a:tailEnd type="none" w="med" len="med"/>
                    </a:lnR>
                    <a:lnT w="28575" cap="flat" cmpd="sng" algn="ctr">
                      <a:solidFill>
                        <a:schemeClr val="accent1">
                          <a:lumMod val="50000"/>
                        </a:schemeClr>
                      </a:solidFill>
                      <a:prstDash val="solid"/>
                      <a:round/>
                      <a:headEnd type="none" w="med" len="med"/>
                      <a:tailEnd type="none" w="med" len="med"/>
                    </a:lnT>
                    <a:lnB w="28575" cap="flat" cmpd="sng" algn="ctr">
                      <a:solidFill>
                        <a:schemeClr val="accent1">
                          <a:lumMod val="50000"/>
                        </a:schemeClr>
                      </a:solidFill>
                      <a:prstDash val="solid"/>
                      <a:round/>
                      <a:headEnd type="none" w="med" len="med"/>
                      <a:tailEnd type="none" w="med" len="med"/>
                    </a:lnB>
                  </a:tcPr>
                </a:tc>
                <a:tc hMerge="1">
                  <a:txBody>
                    <a:bodyPr/>
                    <a:lstStyle/>
                    <a:p>
                      <a:pPr algn="l"/>
                      <a:endParaRPr kumimoji="0" lang="en-SG" sz="2800" b="1" i="0" u="none" strike="noStrike" kern="0" cap="none" spc="0" normalizeH="0" baseline="0" dirty="0">
                        <a:ln>
                          <a:noFill/>
                        </a:ln>
                        <a:solidFill>
                          <a:srgbClr val="000000"/>
                        </a:solidFill>
                        <a:effectLst/>
                        <a:uLnTx/>
                        <a:uFillTx/>
                        <a:latin typeface="Arial Black" panose="020B0A04020102020204" pitchFamily="34" charset="0"/>
                        <a:ea typeface="+mn-ea"/>
                        <a:cs typeface="Arial" panose="020B0604020202020204" pitchFamily="34" charset="0"/>
                        <a:sym typeface="Helvetica Neue Light"/>
                      </a:endParaRPr>
                    </a:p>
                  </a:txBody>
                  <a:tcPr anchor="ctr">
                    <a:lnL w="28575" cap="flat" cmpd="sng" algn="ctr">
                      <a:solidFill>
                        <a:schemeClr val="accent1">
                          <a:lumMod val="50000"/>
                        </a:schemeClr>
                      </a:solidFill>
                      <a:prstDash val="solid"/>
                      <a:round/>
                      <a:headEnd type="none" w="med" len="med"/>
                      <a:tailEnd type="none" w="med" len="med"/>
                    </a:lnL>
                    <a:lnR w="28575" cap="flat" cmpd="sng" algn="ctr">
                      <a:solidFill>
                        <a:schemeClr val="accent1">
                          <a:lumMod val="50000"/>
                        </a:schemeClr>
                      </a:solidFill>
                      <a:prstDash val="solid"/>
                      <a:round/>
                      <a:headEnd type="none" w="med" len="med"/>
                      <a:tailEnd type="none" w="med" len="med"/>
                    </a:lnR>
                    <a:lnT w="28575" cap="flat" cmpd="sng" algn="ctr">
                      <a:solidFill>
                        <a:schemeClr val="accent1">
                          <a:lumMod val="50000"/>
                        </a:schemeClr>
                      </a:solidFill>
                      <a:prstDash val="solid"/>
                      <a:round/>
                      <a:headEnd type="none" w="med" len="med"/>
                      <a:tailEnd type="none" w="med" len="med"/>
                    </a:lnT>
                    <a:lnB w="28575" cap="flat" cmpd="sng" algn="ctr">
                      <a:solidFill>
                        <a:schemeClr val="accent1">
                          <a:lumMod val="50000"/>
                        </a:schemeClr>
                      </a:solidFill>
                      <a:prstDash val="solid"/>
                      <a:round/>
                      <a:headEnd type="none" w="med" len="med"/>
                      <a:tailEnd type="none" w="med" len="med"/>
                    </a:lnB>
                  </a:tcPr>
                </a:tc>
                <a:tc>
                  <a:txBody>
                    <a:bodyPr/>
                    <a:lstStyle/>
                    <a:p>
                      <a:r>
                        <a:rPr kumimoji="0" lang="en-SG" sz="2800" b="1" i="0" u="none" strike="noStrike" kern="0" cap="none" spc="0" normalizeH="0" baseline="0" dirty="0">
                          <a:ln>
                            <a:noFill/>
                          </a:ln>
                          <a:solidFill>
                            <a:srgbClr val="000000"/>
                          </a:solidFill>
                          <a:effectLst/>
                          <a:uLnTx/>
                          <a:uFillTx/>
                          <a:latin typeface="Arial Black" panose="020B0A04020102020204" pitchFamily="34" charset="0"/>
                          <a:ea typeface="+mn-ea"/>
                          <a:cs typeface="Arial" panose="020B0604020202020204" pitchFamily="34" charset="0"/>
                          <a:sym typeface="Helvetica Neue Light"/>
                        </a:rPr>
                        <a:t>12</a:t>
                      </a:r>
                    </a:p>
                  </a:txBody>
                  <a:tcPr anchor="ctr">
                    <a:lnL w="28575" cap="flat" cmpd="sng" algn="ctr">
                      <a:solidFill>
                        <a:schemeClr val="accent1">
                          <a:lumMod val="50000"/>
                        </a:schemeClr>
                      </a:solidFill>
                      <a:prstDash val="solid"/>
                      <a:round/>
                      <a:headEnd type="none" w="med" len="med"/>
                      <a:tailEnd type="none" w="med" len="med"/>
                    </a:lnL>
                    <a:lnR w="28575" cap="flat" cmpd="sng" algn="ctr">
                      <a:solidFill>
                        <a:schemeClr val="accent1">
                          <a:lumMod val="50000"/>
                        </a:schemeClr>
                      </a:solidFill>
                      <a:prstDash val="solid"/>
                      <a:round/>
                      <a:headEnd type="none" w="med" len="med"/>
                      <a:tailEnd type="none" w="med" len="med"/>
                    </a:lnR>
                    <a:lnT w="28575" cap="flat" cmpd="sng" algn="ctr">
                      <a:solidFill>
                        <a:schemeClr val="accent1">
                          <a:lumMod val="50000"/>
                        </a:schemeClr>
                      </a:solidFill>
                      <a:prstDash val="solid"/>
                      <a:round/>
                      <a:headEnd type="none" w="med" len="med"/>
                      <a:tailEnd type="none" w="med" len="med"/>
                    </a:lnT>
                    <a:lnB w="28575" cap="flat" cmpd="sng" algn="ctr">
                      <a:solidFill>
                        <a:schemeClr val="accent1">
                          <a:lumMod val="50000"/>
                        </a:schemeClr>
                      </a:solidFill>
                      <a:prstDash val="solid"/>
                      <a:round/>
                      <a:headEnd type="none" w="med" len="med"/>
                      <a:tailEnd type="none" w="med" len="med"/>
                    </a:lnB>
                  </a:tcPr>
                </a:tc>
                <a:tc>
                  <a:txBody>
                    <a:bodyPr/>
                    <a:lstStyle/>
                    <a:p>
                      <a:r>
                        <a:rPr kumimoji="0" lang="en-SG" sz="2800" b="1" i="0" u="none" strike="noStrike" kern="0" cap="none" spc="0" normalizeH="0" baseline="0" dirty="0">
                          <a:ln>
                            <a:noFill/>
                          </a:ln>
                          <a:solidFill>
                            <a:srgbClr val="000000"/>
                          </a:solidFill>
                          <a:effectLst/>
                          <a:uLnTx/>
                          <a:uFillTx/>
                          <a:latin typeface="Arial Black" panose="020B0A04020102020204" pitchFamily="34" charset="0"/>
                          <a:ea typeface="+mn-ea"/>
                          <a:cs typeface="Arial" panose="020B0604020202020204" pitchFamily="34" charset="0"/>
                          <a:sym typeface="Helvetica Neue Light"/>
                        </a:rPr>
                        <a:t>357</a:t>
                      </a:r>
                    </a:p>
                  </a:txBody>
                  <a:tcPr anchor="ctr">
                    <a:lnL w="28575" cap="flat" cmpd="sng" algn="ctr">
                      <a:solidFill>
                        <a:schemeClr val="accent1">
                          <a:lumMod val="50000"/>
                        </a:schemeClr>
                      </a:solidFill>
                      <a:prstDash val="solid"/>
                      <a:round/>
                      <a:headEnd type="none" w="med" len="med"/>
                      <a:tailEnd type="none" w="med" len="med"/>
                    </a:lnL>
                    <a:lnR w="28575" cap="flat" cmpd="sng" algn="ctr">
                      <a:solidFill>
                        <a:schemeClr val="accent1">
                          <a:lumMod val="50000"/>
                        </a:schemeClr>
                      </a:solidFill>
                      <a:prstDash val="solid"/>
                      <a:round/>
                      <a:headEnd type="none" w="med" len="med"/>
                      <a:tailEnd type="none" w="med" len="med"/>
                    </a:lnR>
                    <a:lnT w="28575" cap="flat" cmpd="sng" algn="ctr">
                      <a:solidFill>
                        <a:schemeClr val="accent1">
                          <a:lumMod val="50000"/>
                        </a:schemeClr>
                      </a:solidFill>
                      <a:prstDash val="solid"/>
                      <a:round/>
                      <a:headEnd type="none" w="med" len="med"/>
                      <a:tailEnd type="none" w="med" len="med"/>
                    </a:lnT>
                    <a:lnB w="28575" cap="flat" cmpd="sng" algn="ctr">
                      <a:solidFill>
                        <a:schemeClr val="accent1">
                          <a:lumMod val="50000"/>
                        </a:schemeClr>
                      </a:solidFill>
                      <a:prstDash val="solid"/>
                      <a:round/>
                      <a:headEnd type="none" w="med" len="med"/>
                      <a:tailEnd type="none" w="med" len="med"/>
                    </a:lnB>
                  </a:tcPr>
                </a:tc>
                <a:extLst>
                  <a:ext uri="{0D108BD9-81ED-4DB2-BD59-A6C34878D82A}">
                    <a16:rowId xmlns:a16="http://schemas.microsoft.com/office/drawing/2014/main" val="2909898874"/>
                  </a:ext>
                </a:extLst>
              </a:tr>
            </a:tbl>
          </a:graphicData>
        </a:graphic>
      </p:graphicFrame>
    </p:spTree>
    <p:extLst>
      <p:ext uri="{BB962C8B-B14F-4D97-AF65-F5344CB8AC3E}">
        <p14:creationId xmlns:p14="http://schemas.microsoft.com/office/powerpoint/2010/main" val="1743406813"/>
      </p:ext>
    </p:extLst>
  </p:cSld>
  <p:clrMapOvr>
    <a:masterClrMapping/>
  </p:clrMapOvr>
  <p:transition spd="slow">
    <p:wipe dir="d"/>
  </p:transition>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3000"/>
            <a:lum/>
          </a:blip>
          <a:srcRect/>
          <a:stretch>
            <a:fillRect l="-17000" r="-17000"/>
          </a:stretch>
        </a:blipFill>
        <a:effectLst/>
      </p:bgPr>
    </p:bg>
    <p:spTree>
      <p:nvGrpSpPr>
        <p:cNvPr id="1" name=""/>
        <p:cNvGrpSpPr/>
        <p:nvPr/>
      </p:nvGrpSpPr>
      <p:grpSpPr>
        <a:xfrm>
          <a:off x="0" y="0"/>
          <a:ext cx="0" cy="0"/>
          <a:chOff x="0" y="0"/>
          <a:chExt cx="0" cy="0"/>
        </a:xfrm>
      </p:grpSpPr>
      <p:sp>
        <p:nvSpPr>
          <p:cNvPr id="139" name="The Books"/>
          <p:cNvSpPr txBox="1">
            <a:spLocks noGrp="1"/>
          </p:cNvSpPr>
          <p:nvPr>
            <p:ph type="title"/>
          </p:nvPr>
        </p:nvSpPr>
        <p:spPr>
          <a:xfrm>
            <a:off x="975505" y="-349605"/>
            <a:ext cx="11099800" cy="2159000"/>
          </a:xfrm>
          <a:prstGeom prst="rect">
            <a:avLst/>
          </a:prstGeom>
        </p:spPr>
        <p:txBody>
          <a:bodyPr>
            <a:normAutofit/>
          </a:bodyPr>
          <a:lstStyle/>
          <a:p>
            <a:r>
              <a:rPr lang="en-SG" sz="5400" b="1" dirty="0">
                <a:latin typeface="Arial" panose="020B0604020202020204" pitchFamily="34" charset="0"/>
                <a:cs typeface="Arial" panose="020B0604020202020204" pitchFamily="34" charset="0"/>
                <a:sym typeface="Helvetica Neue"/>
              </a:rPr>
              <a:t>THE BOOKS</a:t>
            </a:r>
          </a:p>
        </p:txBody>
      </p:sp>
      <p:graphicFrame>
        <p:nvGraphicFramePr>
          <p:cNvPr id="4" name="Table 3">
            <a:extLst>
              <a:ext uri="{FF2B5EF4-FFF2-40B4-BE49-F238E27FC236}">
                <a16:creationId xmlns:a16="http://schemas.microsoft.com/office/drawing/2014/main" id="{81DDAFB0-A383-4CD7-A57B-24176D6959CE}"/>
              </a:ext>
            </a:extLst>
          </p:cNvPr>
          <p:cNvGraphicFramePr>
            <a:graphicFrameLocks noGrp="1"/>
          </p:cNvGraphicFramePr>
          <p:nvPr>
            <p:extLst>
              <p:ext uri="{D42A27DB-BD31-4B8C-83A1-F6EECF244321}">
                <p14:modId xmlns:p14="http://schemas.microsoft.com/office/powerpoint/2010/main" val="2016192139"/>
              </p:ext>
            </p:extLst>
          </p:nvPr>
        </p:nvGraphicFramePr>
        <p:xfrm>
          <a:off x="613832" y="1410150"/>
          <a:ext cx="11757015" cy="7647388"/>
        </p:xfrm>
        <a:graphic>
          <a:graphicData uri="http://schemas.openxmlformats.org/drawingml/2006/table">
            <a:tbl>
              <a:tblPr firstRow="1" bandRow="1">
                <a:tableStyleId>{5940675A-B579-460E-94D1-54222C63F5DA}</a:tableStyleId>
              </a:tblPr>
              <a:tblGrid>
                <a:gridCol w="1122389">
                  <a:extLst>
                    <a:ext uri="{9D8B030D-6E8A-4147-A177-3AD203B41FA5}">
                      <a16:colId xmlns:a16="http://schemas.microsoft.com/office/drawing/2014/main" val="1721745339"/>
                    </a:ext>
                  </a:extLst>
                </a:gridCol>
                <a:gridCol w="414551">
                  <a:extLst>
                    <a:ext uri="{9D8B030D-6E8A-4147-A177-3AD203B41FA5}">
                      <a16:colId xmlns:a16="http://schemas.microsoft.com/office/drawing/2014/main" val="1073026607"/>
                    </a:ext>
                  </a:extLst>
                </a:gridCol>
                <a:gridCol w="6490952">
                  <a:extLst>
                    <a:ext uri="{9D8B030D-6E8A-4147-A177-3AD203B41FA5}">
                      <a16:colId xmlns:a16="http://schemas.microsoft.com/office/drawing/2014/main" val="2833446957"/>
                    </a:ext>
                  </a:extLst>
                </a:gridCol>
                <a:gridCol w="588601">
                  <a:extLst>
                    <a:ext uri="{9D8B030D-6E8A-4147-A177-3AD203B41FA5}">
                      <a16:colId xmlns:a16="http://schemas.microsoft.com/office/drawing/2014/main" val="3054775355"/>
                    </a:ext>
                  </a:extLst>
                </a:gridCol>
                <a:gridCol w="1420503">
                  <a:extLst>
                    <a:ext uri="{9D8B030D-6E8A-4147-A177-3AD203B41FA5}">
                      <a16:colId xmlns:a16="http://schemas.microsoft.com/office/drawing/2014/main" val="3838714875"/>
                    </a:ext>
                  </a:extLst>
                </a:gridCol>
                <a:gridCol w="130002">
                  <a:extLst>
                    <a:ext uri="{9D8B030D-6E8A-4147-A177-3AD203B41FA5}">
                      <a16:colId xmlns:a16="http://schemas.microsoft.com/office/drawing/2014/main" val="1713704741"/>
                    </a:ext>
                  </a:extLst>
                </a:gridCol>
                <a:gridCol w="1590017">
                  <a:extLst>
                    <a:ext uri="{9D8B030D-6E8A-4147-A177-3AD203B41FA5}">
                      <a16:colId xmlns:a16="http://schemas.microsoft.com/office/drawing/2014/main" val="1822701502"/>
                    </a:ext>
                  </a:extLst>
                </a:gridCol>
              </a:tblGrid>
              <a:tr h="546242">
                <a:tc gridSpan="2">
                  <a:txBody>
                    <a:bodyPr/>
                    <a:lstStyle/>
                    <a:p>
                      <a:pPr algn="ctr"/>
                      <a:r>
                        <a:rPr kumimoji="0" lang="en-SG" sz="2800" b="1" i="0" u="none" strike="noStrike" kern="0" cap="none" spc="0" normalizeH="0" baseline="0" noProof="0" dirty="0">
                          <a:ln>
                            <a:noFill/>
                          </a:ln>
                          <a:solidFill>
                            <a:srgbClr val="000000"/>
                          </a:solidFill>
                          <a:effectLst/>
                          <a:uLnTx/>
                          <a:uFillTx/>
                          <a:latin typeface="Arial Black" panose="020B0A04020102020204" pitchFamily="34" charset="0"/>
                          <a:sym typeface="Helvetica Neue"/>
                        </a:rPr>
                        <a:t>Order</a:t>
                      </a:r>
                      <a:endParaRPr lang="en-SG" sz="1800" b="1" dirty="0">
                        <a:latin typeface="Arial Black" panose="020B0A04020102020204" pitchFamily="34" charset="0"/>
                      </a:endParaRPr>
                    </a:p>
                  </a:txBody>
                  <a:tcPr>
                    <a:lnL w="28575" cap="flat" cmpd="sng" algn="ctr">
                      <a:solidFill>
                        <a:schemeClr val="accent1">
                          <a:lumMod val="50000"/>
                        </a:schemeClr>
                      </a:solidFill>
                      <a:prstDash val="solid"/>
                      <a:round/>
                      <a:headEnd type="none" w="med" len="med"/>
                      <a:tailEnd type="none" w="med" len="med"/>
                    </a:lnL>
                    <a:lnR w="28575" cap="flat" cmpd="sng" algn="ctr">
                      <a:solidFill>
                        <a:schemeClr val="accent1">
                          <a:lumMod val="50000"/>
                        </a:schemeClr>
                      </a:solidFill>
                      <a:prstDash val="solid"/>
                      <a:round/>
                      <a:headEnd type="none" w="med" len="med"/>
                      <a:tailEnd type="none" w="med" len="med"/>
                    </a:lnR>
                    <a:lnT w="28575" cap="flat" cmpd="sng" algn="ctr">
                      <a:solidFill>
                        <a:schemeClr val="accent1">
                          <a:lumMod val="50000"/>
                        </a:schemeClr>
                      </a:solidFill>
                      <a:prstDash val="solid"/>
                      <a:round/>
                      <a:headEnd type="none" w="med" len="med"/>
                      <a:tailEnd type="none" w="med" len="med"/>
                    </a:lnT>
                    <a:lnB w="28575" cap="flat" cmpd="sng" algn="ctr">
                      <a:solidFill>
                        <a:schemeClr val="accent1">
                          <a:lumMod val="50000"/>
                        </a:schemeClr>
                      </a:solidFill>
                      <a:prstDash val="solid"/>
                      <a:round/>
                      <a:headEnd type="none" w="med" len="med"/>
                      <a:tailEnd type="none" w="med" len="med"/>
                    </a:lnB>
                  </a:tcPr>
                </a:tc>
                <a:tc hMerge="1">
                  <a:txBody>
                    <a:bodyPr/>
                    <a:lstStyle/>
                    <a:p>
                      <a:pPr algn="ctr"/>
                      <a:r>
                        <a:rPr kumimoji="0" lang="en-SG" sz="2800" b="1" i="0" u="none" strike="noStrike" kern="0" cap="none" spc="0" normalizeH="0" baseline="0" noProof="0" dirty="0">
                          <a:ln>
                            <a:noFill/>
                          </a:ln>
                          <a:solidFill>
                            <a:srgbClr val="000000"/>
                          </a:solidFill>
                          <a:effectLst/>
                          <a:uLnTx/>
                          <a:uFillTx/>
                          <a:latin typeface="Arial Black" panose="020B0A04020102020204" pitchFamily="34" charset="0"/>
                          <a:sym typeface="Helvetica Neue"/>
                        </a:rPr>
                        <a:t>Book Title(s)</a:t>
                      </a:r>
                      <a:endParaRPr lang="en-SG" sz="1800" b="1" dirty="0">
                        <a:latin typeface="Arial Black" panose="020B0A04020102020204" pitchFamily="34" charset="0"/>
                      </a:endParaRPr>
                    </a:p>
                  </a:txBody>
                  <a:tcPr>
                    <a:lnL w="28575" cap="flat" cmpd="sng" algn="ctr">
                      <a:solidFill>
                        <a:schemeClr val="accent1">
                          <a:lumMod val="50000"/>
                        </a:schemeClr>
                      </a:solidFill>
                      <a:prstDash val="solid"/>
                      <a:round/>
                      <a:headEnd type="none" w="med" len="med"/>
                      <a:tailEnd type="none" w="med" len="med"/>
                    </a:lnL>
                    <a:lnR w="28575" cap="flat" cmpd="sng" algn="ctr">
                      <a:solidFill>
                        <a:schemeClr val="accent1">
                          <a:lumMod val="50000"/>
                        </a:schemeClr>
                      </a:solidFill>
                      <a:prstDash val="solid"/>
                      <a:round/>
                      <a:headEnd type="none" w="med" len="med"/>
                      <a:tailEnd type="none" w="med" len="med"/>
                    </a:lnR>
                    <a:lnT w="28575" cap="flat" cmpd="sng" algn="ctr">
                      <a:solidFill>
                        <a:schemeClr val="accent1">
                          <a:lumMod val="50000"/>
                        </a:schemeClr>
                      </a:solidFill>
                      <a:prstDash val="solid"/>
                      <a:round/>
                      <a:headEnd type="none" w="med" len="med"/>
                      <a:tailEnd type="none" w="med" len="med"/>
                    </a:lnT>
                    <a:lnB w="28575" cap="flat" cmpd="sng" algn="ctr">
                      <a:solidFill>
                        <a:schemeClr val="accent1">
                          <a:lumMod val="50000"/>
                        </a:schemeClr>
                      </a:solidFill>
                      <a:prstDash val="solid"/>
                      <a:round/>
                      <a:headEnd type="none" w="med" len="med"/>
                      <a:tailEnd type="none" w="med" len="med"/>
                    </a:lnB>
                  </a:tcPr>
                </a:tc>
                <a:tc>
                  <a:txBody>
                    <a:bodyPr/>
                    <a:lstStyle/>
                    <a:p>
                      <a:pPr algn="ctr"/>
                      <a:r>
                        <a:rPr kumimoji="0" lang="en-SG" sz="2800" b="1" i="0" u="none" strike="noStrike" kern="0" cap="none" spc="0" normalizeH="0" baseline="0" noProof="0" dirty="0">
                          <a:ln>
                            <a:noFill/>
                          </a:ln>
                          <a:solidFill>
                            <a:srgbClr val="000000"/>
                          </a:solidFill>
                          <a:effectLst/>
                          <a:uLnTx/>
                          <a:uFillTx/>
                          <a:latin typeface="Arial Black" panose="020B0A04020102020204" pitchFamily="34" charset="0"/>
                          <a:sym typeface="Helvetica Neue"/>
                        </a:rPr>
                        <a:t>Book Title(s)</a:t>
                      </a:r>
                      <a:endParaRPr lang="en-SG" sz="1800" b="1" dirty="0">
                        <a:latin typeface="Arial Black" panose="020B0A04020102020204" pitchFamily="34" charset="0"/>
                      </a:endParaRPr>
                    </a:p>
                  </a:txBody>
                  <a:tcPr>
                    <a:lnL w="28575" cap="flat" cmpd="sng" algn="ctr">
                      <a:solidFill>
                        <a:schemeClr val="accent1">
                          <a:lumMod val="50000"/>
                        </a:schemeClr>
                      </a:solidFill>
                      <a:prstDash val="solid"/>
                      <a:round/>
                      <a:headEnd type="none" w="med" len="med"/>
                      <a:tailEnd type="none" w="med" len="med"/>
                    </a:lnL>
                    <a:lnR w="28575" cap="flat" cmpd="sng" algn="ctr">
                      <a:solidFill>
                        <a:schemeClr val="accent1">
                          <a:lumMod val="50000"/>
                        </a:schemeClr>
                      </a:solidFill>
                      <a:prstDash val="solid"/>
                      <a:round/>
                      <a:headEnd type="none" w="med" len="med"/>
                      <a:tailEnd type="none" w="med" len="med"/>
                    </a:lnR>
                    <a:lnT w="28575" cap="flat" cmpd="sng" algn="ctr">
                      <a:solidFill>
                        <a:schemeClr val="accent1">
                          <a:lumMod val="50000"/>
                        </a:schemeClr>
                      </a:solidFill>
                      <a:prstDash val="solid"/>
                      <a:round/>
                      <a:headEnd type="none" w="med" len="med"/>
                      <a:tailEnd type="none" w="med" len="med"/>
                    </a:lnT>
                    <a:lnB w="28575" cap="flat" cmpd="sng" algn="ctr">
                      <a:solidFill>
                        <a:schemeClr val="accent1">
                          <a:lumMod val="50000"/>
                        </a:schemeClr>
                      </a:solidFill>
                      <a:prstDash val="solid"/>
                      <a:round/>
                      <a:headEnd type="none" w="med" len="med"/>
                      <a:tailEnd type="none" w="med" len="med"/>
                    </a:lnB>
                  </a:tcPr>
                </a:tc>
                <a:tc gridSpan="2">
                  <a:txBody>
                    <a:bodyPr/>
                    <a:lstStyle/>
                    <a:p>
                      <a:pPr algn="ctr"/>
                      <a:r>
                        <a:rPr kumimoji="0" lang="en-SG" sz="2800" b="1" i="0" u="none" strike="noStrike" kern="0" cap="none" spc="0" normalizeH="0" baseline="0" noProof="0" dirty="0">
                          <a:ln>
                            <a:noFill/>
                          </a:ln>
                          <a:solidFill>
                            <a:srgbClr val="000000"/>
                          </a:solidFill>
                          <a:effectLst/>
                          <a:uLnTx/>
                          <a:uFillTx/>
                          <a:latin typeface="Arial Black" panose="020B0A04020102020204" pitchFamily="34" charset="0"/>
                          <a:sym typeface="Helvetica Neue"/>
                        </a:rPr>
                        <a:t>Chapters</a:t>
                      </a:r>
                      <a:endParaRPr lang="en-SG" sz="1800" b="1" dirty="0">
                        <a:latin typeface="Arial Black" panose="020B0A04020102020204" pitchFamily="34" charset="0"/>
                      </a:endParaRPr>
                    </a:p>
                  </a:txBody>
                  <a:tcPr>
                    <a:lnL w="28575" cap="flat" cmpd="sng" algn="ctr">
                      <a:solidFill>
                        <a:schemeClr val="accent1">
                          <a:lumMod val="50000"/>
                        </a:schemeClr>
                      </a:solidFill>
                      <a:prstDash val="solid"/>
                      <a:round/>
                      <a:headEnd type="none" w="med" len="med"/>
                      <a:tailEnd type="none" w="med" len="med"/>
                    </a:lnL>
                    <a:lnR w="28575" cap="flat" cmpd="sng" algn="ctr">
                      <a:solidFill>
                        <a:schemeClr val="accent1">
                          <a:lumMod val="50000"/>
                        </a:schemeClr>
                      </a:solidFill>
                      <a:prstDash val="solid"/>
                      <a:round/>
                      <a:headEnd type="none" w="med" len="med"/>
                      <a:tailEnd type="none" w="med" len="med"/>
                    </a:lnR>
                    <a:lnT w="28575" cap="flat" cmpd="sng" algn="ctr">
                      <a:solidFill>
                        <a:schemeClr val="accent1">
                          <a:lumMod val="50000"/>
                        </a:schemeClr>
                      </a:solidFill>
                      <a:prstDash val="solid"/>
                      <a:round/>
                      <a:headEnd type="none" w="med" len="med"/>
                      <a:tailEnd type="none" w="med" len="med"/>
                    </a:lnT>
                    <a:lnB w="28575" cap="flat" cmpd="sng" algn="ctr">
                      <a:solidFill>
                        <a:schemeClr val="accent1">
                          <a:lumMod val="50000"/>
                        </a:schemeClr>
                      </a:solidFill>
                      <a:prstDash val="solid"/>
                      <a:round/>
                      <a:headEnd type="none" w="med" len="med"/>
                      <a:tailEnd type="none" w="med" len="med"/>
                    </a:lnB>
                  </a:tcPr>
                </a:tc>
                <a:tc hMerge="1">
                  <a:txBody>
                    <a:bodyPr/>
                    <a:lstStyle/>
                    <a:p>
                      <a:pPr algn="ctr"/>
                      <a:r>
                        <a:rPr kumimoji="0" lang="en-SG" sz="2800" b="1" i="0" u="none" strike="noStrike" kern="0" cap="none" spc="0" normalizeH="0" baseline="0" noProof="0" dirty="0">
                          <a:ln>
                            <a:noFill/>
                          </a:ln>
                          <a:solidFill>
                            <a:srgbClr val="000000"/>
                          </a:solidFill>
                          <a:effectLst/>
                          <a:uLnTx/>
                          <a:uFillTx/>
                          <a:latin typeface="Arial Black" panose="020B0A04020102020204" pitchFamily="34" charset="0"/>
                          <a:sym typeface="Helvetica Neue"/>
                        </a:rPr>
                        <a:t>Chapters</a:t>
                      </a:r>
                      <a:endParaRPr lang="en-SG" sz="1800" b="1" dirty="0">
                        <a:latin typeface="Arial Black" panose="020B0A04020102020204" pitchFamily="34" charset="0"/>
                      </a:endParaRPr>
                    </a:p>
                  </a:txBody>
                  <a:tcPr>
                    <a:lnL w="28575" cap="flat" cmpd="sng" algn="ctr">
                      <a:solidFill>
                        <a:schemeClr val="accent1">
                          <a:lumMod val="50000"/>
                        </a:schemeClr>
                      </a:solidFill>
                      <a:prstDash val="solid"/>
                      <a:round/>
                      <a:headEnd type="none" w="med" len="med"/>
                      <a:tailEnd type="none" w="med" len="med"/>
                    </a:lnL>
                    <a:lnR w="28575" cap="flat" cmpd="sng" algn="ctr">
                      <a:solidFill>
                        <a:schemeClr val="accent1">
                          <a:lumMod val="50000"/>
                        </a:schemeClr>
                      </a:solidFill>
                      <a:prstDash val="solid"/>
                      <a:round/>
                      <a:headEnd type="none" w="med" len="med"/>
                      <a:tailEnd type="none" w="med" len="med"/>
                    </a:lnR>
                    <a:lnT w="28575" cap="flat" cmpd="sng" algn="ctr">
                      <a:solidFill>
                        <a:schemeClr val="accent1">
                          <a:lumMod val="50000"/>
                        </a:schemeClr>
                      </a:solidFill>
                      <a:prstDash val="solid"/>
                      <a:round/>
                      <a:headEnd type="none" w="med" len="med"/>
                      <a:tailEnd type="none" w="med" len="med"/>
                    </a:lnT>
                    <a:lnB w="28575" cap="flat" cmpd="sng" algn="ctr">
                      <a:solidFill>
                        <a:schemeClr val="accent1">
                          <a:lumMod val="50000"/>
                        </a:schemeClr>
                      </a:solidFill>
                      <a:prstDash val="solid"/>
                      <a:round/>
                      <a:headEnd type="none" w="med" len="med"/>
                      <a:tailEnd type="none" w="med" len="med"/>
                    </a:lnB>
                  </a:tcPr>
                </a:tc>
                <a:tc gridSpan="2">
                  <a:txBody>
                    <a:bodyPr/>
                    <a:lstStyle/>
                    <a:p>
                      <a:r>
                        <a:rPr kumimoji="0" lang="en-SG" sz="2800" b="1" i="0" u="none" strike="noStrike" kern="0" cap="none" spc="0" normalizeH="0" baseline="0" noProof="0" dirty="0">
                          <a:ln>
                            <a:noFill/>
                          </a:ln>
                          <a:solidFill>
                            <a:srgbClr val="000000"/>
                          </a:solidFill>
                          <a:effectLst/>
                          <a:uLnTx/>
                          <a:uFillTx/>
                          <a:latin typeface="Arial Black" panose="020B0A04020102020204" pitchFamily="34" charset="0"/>
                          <a:sym typeface="Helvetica Neue"/>
                        </a:rPr>
                        <a:t>Verses</a:t>
                      </a:r>
                      <a:endParaRPr lang="en-US" dirty="0"/>
                    </a:p>
                  </a:txBody>
                  <a:tcPr>
                    <a:lnL w="28575" cap="flat" cmpd="sng" algn="ctr">
                      <a:solidFill>
                        <a:schemeClr val="accent1">
                          <a:lumMod val="50000"/>
                        </a:schemeClr>
                      </a:solidFill>
                      <a:prstDash val="solid"/>
                      <a:round/>
                      <a:headEnd type="none" w="med" len="med"/>
                      <a:tailEnd type="none" w="med" len="med"/>
                    </a:lnL>
                    <a:lnR w="28575" cap="flat" cmpd="sng" algn="ctr">
                      <a:solidFill>
                        <a:schemeClr val="accent1">
                          <a:lumMod val="50000"/>
                        </a:schemeClr>
                      </a:solidFill>
                      <a:prstDash val="solid"/>
                      <a:round/>
                      <a:headEnd type="none" w="med" len="med"/>
                      <a:tailEnd type="none" w="med" len="med"/>
                    </a:lnR>
                    <a:lnT w="28575" cap="flat" cmpd="sng" algn="ctr">
                      <a:solidFill>
                        <a:schemeClr val="accent1">
                          <a:lumMod val="50000"/>
                        </a:schemeClr>
                      </a:solidFill>
                      <a:prstDash val="solid"/>
                      <a:round/>
                      <a:headEnd type="none" w="med" len="med"/>
                      <a:tailEnd type="none" w="med" len="med"/>
                    </a:lnT>
                    <a:lnB w="28575" cap="flat" cmpd="sng" algn="ctr">
                      <a:solidFill>
                        <a:schemeClr val="accent1">
                          <a:lumMod val="50000"/>
                        </a:schemeClr>
                      </a:solidFill>
                      <a:prstDash val="solid"/>
                      <a:round/>
                      <a:headEnd type="none" w="med" len="med"/>
                      <a:tailEnd type="none" w="med" len="med"/>
                    </a:lnB>
                  </a:tcPr>
                </a:tc>
                <a:tc hMerge="1">
                  <a:txBody>
                    <a:bodyPr/>
                    <a:lstStyle/>
                    <a:p>
                      <a:pPr marL="0" marR="0" lvl="0" indent="0" algn="ctr" defTabSz="584200" rtl="0" eaLnBrk="1" fontAlgn="auto" latinLnBrk="0" hangingPunct="0">
                        <a:lnSpc>
                          <a:spcPct val="100000"/>
                        </a:lnSpc>
                        <a:spcBef>
                          <a:spcPts val="0"/>
                        </a:spcBef>
                        <a:spcAft>
                          <a:spcPts val="0"/>
                        </a:spcAft>
                        <a:buClrTx/>
                        <a:buSzTx/>
                        <a:buFontTx/>
                        <a:buNone/>
                        <a:tabLst/>
                        <a:defRPr/>
                      </a:pPr>
                      <a:r>
                        <a:rPr kumimoji="0" lang="en-SG" sz="2400" b="1" i="0" u="none" strike="noStrike" kern="0" cap="none" spc="0" normalizeH="0" baseline="0" noProof="0" dirty="0">
                          <a:ln>
                            <a:noFill/>
                          </a:ln>
                          <a:solidFill>
                            <a:srgbClr val="000000"/>
                          </a:solidFill>
                          <a:effectLst/>
                          <a:uLnTx/>
                          <a:uFillTx/>
                          <a:latin typeface="Arial Black" panose="020B0A04020102020204" pitchFamily="34" charset="0"/>
                          <a:sym typeface="Helvetica Neue"/>
                        </a:rPr>
                        <a:t>Verses</a:t>
                      </a:r>
                    </a:p>
                  </a:txBody>
                  <a:tcPr>
                    <a:lnL w="28575" cap="flat" cmpd="sng" algn="ctr">
                      <a:solidFill>
                        <a:schemeClr val="accent1">
                          <a:lumMod val="50000"/>
                        </a:schemeClr>
                      </a:solidFill>
                      <a:prstDash val="solid"/>
                      <a:round/>
                      <a:headEnd type="none" w="med" len="med"/>
                      <a:tailEnd type="none" w="med" len="med"/>
                    </a:lnL>
                    <a:lnR w="28575" cap="flat" cmpd="sng" algn="ctr">
                      <a:solidFill>
                        <a:schemeClr val="accent1">
                          <a:lumMod val="50000"/>
                        </a:schemeClr>
                      </a:solidFill>
                      <a:prstDash val="solid"/>
                      <a:round/>
                      <a:headEnd type="none" w="med" len="med"/>
                      <a:tailEnd type="none" w="med" len="med"/>
                    </a:lnR>
                    <a:lnT w="28575" cap="flat" cmpd="sng" algn="ctr">
                      <a:solidFill>
                        <a:schemeClr val="accent1">
                          <a:lumMod val="50000"/>
                        </a:schemeClr>
                      </a:solidFill>
                      <a:prstDash val="solid"/>
                      <a:round/>
                      <a:headEnd type="none" w="med" len="med"/>
                      <a:tailEnd type="none" w="med" len="med"/>
                    </a:lnT>
                    <a:lnB w="28575" cap="flat" cmpd="sng" algn="ctr">
                      <a:solidFill>
                        <a:schemeClr val="accent1">
                          <a:lumMod val="50000"/>
                        </a:schemeClr>
                      </a:solidFill>
                      <a:prstDash val="solid"/>
                      <a:round/>
                      <a:headEnd type="none" w="med" len="med"/>
                      <a:tailEnd type="none" w="med" len="med"/>
                    </a:lnB>
                  </a:tcPr>
                </a:tc>
                <a:extLst>
                  <a:ext uri="{0D108BD9-81ED-4DB2-BD59-A6C34878D82A}">
                    <a16:rowId xmlns:a16="http://schemas.microsoft.com/office/drawing/2014/main" val="3615380993"/>
                  </a:ext>
                </a:extLst>
              </a:tr>
              <a:tr h="546242">
                <a:tc gridSpan="7">
                  <a:txBody>
                    <a:bodyPr/>
                    <a:lstStyle/>
                    <a:p>
                      <a:pPr marL="0" marR="0" lvl="0" indent="0" algn="l" defTabSz="584200" rtl="0" eaLnBrk="1" fontAlgn="auto" latinLnBrk="0" hangingPunct="0">
                        <a:lnSpc>
                          <a:spcPct val="100000"/>
                        </a:lnSpc>
                        <a:spcBef>
                          <a:spcPts val="0"/>
                        </a:spcBef>
                        <a:spcAft>
                          <a:spcPts val="0"/>
                        </a:spcAft>
                        <a:buClrTx/>
                        <a:buSzTx/>
                        <a:buFontTx/>
                        <a:buNone/>
                        <a:tabLst/>
                        <a:defRPr/>
                      </a:pPr>
                      <a:r>
                        <a:rPr kumimoji="0" lang="en-SG" sz="2800" b="1" i="0" u="none" strike="noStrike" kern="0" cap="none" spc="0" normalizeH="0" baseline="0" noProof="0" dirty="0">
                          <a:ln>
                            <a:noFill/>
                          </a:ln>
                          <a:solidFill>
                            <a:srgbClr val="000000"/>
                          </a:solidFill>
                          <a:effectLst/>
                          <a:uLnTx/>
                          <a:uFillTx/>
                          <a:latin typeface="Arial Black" panose="020B0A04020102020204" pitchFamily="34" charset="0"/>
                          <a:sym typeface="Helvetica Neue"/>
                        </a:rPr>
                        <a:t>V. Minor Prophets</a:t>
                      </a:r>
                    </a:p>
                  </a:txBody>
                  <a:tcPr anchor="ctr">
                    <a:lnL w="28575" cap="flat" cmpd="sng" algn="ctr">
                      <a:solidFill>
                        <a:schemeClr val="accent1">
                          <a:lumMod val="50000"/>
                        </a:schemeClr>
                      </a:solidFill>
                      <a:prstDash val="solid"/>
                      <a:round/>
                      <a:headEnd type="none" w="med" len="med"/>
                      <a:tailEnd type="none" w="med" len="med"/>
                    </a:lnL>
                    <a:lnR w="28575" cap="flat" cmpd="sng" algn="ctr">
                      <a:solidFill>
                        <a:schemeClr val="accent1">
                          <a:lumMod val="50000"/>
                        </a:schemeClr>
                      </a:solidFill>
                      <a:prstDash val="solid"/>
                      <a:round/>
                      <a:headEnd type="none" w="med" len="med"/>
                      <a:tailEnd type="none" w="med" len="med"/>
                    </a:lnR>
                    <a:lnT w="28575" cap="flat" cmpd="sng" algn="ctr">
                      <a:solidFill>
                        <a:schemeClr val="accent1">
                          <a:lumMod val="50000"/>
                        </a:schemeClr>
                      </a:solidFill>
                      <a:prstDash val="solid"/>
                      <a:round/>
                      <a:headEnd type="none" w="med" len="med"/>
                      <a:tailEnd type="none" w="med" len="med"/>
                    </a:lnT>
                    <a:lnB w="28575" cap="flat" cmpd="sng" algn="ctr">
                      <a:solidFill>
                        <a:schemeClr val="accent1">
                          <a:lumMod val="50000"/>
                        </a:schemeClr>
                      </a:solidFill>
                      <a:prstDash val="solid"/>
                      <a:round/>
                      <a:headEnd type="none" w="med" len="med"/>
                      <a:tailEnd type="none" w="med" len="med"/>
                    </a:lnB>
                    <a:solidFill>
                      <a:schemeClr val="accent3">
                        <a:lumMod val="40000"/>
                        <a:lumOff val="60000"/>
                      </a:schemeClr>
                    </a:solidFill>
                  </a:tcPr>
                </a:tc>
                <a:tc hMerge="1">
                  <a:txBody>
                    <a:bodyPr/>
                    <a:lstStyle/>
                    <a:p>
                      <a:endParaRPr lang="en-SG"/>
                    </a:p>
                  </a:txBody>
                  <a:tcPr>
                    <a:lnL w="28575" cap="flat" cmpd="sng" algn="ctr">
                      <a:solidFill>
                        <a:schemeClr val="accent1">
                          <a:lumMod val="50000"/>
                        </a:schemeClr>
                      </a:solidFill>
                      <a:prstDash val="solid"/>
                      <a:round/>
                      <a:headEnd type="none" w="med" len="med"/>
                      <a:tailEnd type="none" w="med" len="med"/>
                    </a:lnL>
                    <a:lnT w="28575" cap="flat" cmpd="sng" algn="ctr">
                      <a:solidFill>
                        <a:schemeClr val="accent1">
                          <a:lumMod val="50000"/>
                        </a:schemeClr>
                      </a:solidFill>
                      <a:prstDash val="solid"/>
                      <a:round/>
                      <a:headEnd type="none" w="med" len="med"/>
                      <a:tailEnd type="none" w="med" len="med"/>
                    </a:lnT>
                  </a:tcPr>
                </a:tc>
                <a:tc hMerge="1">
                  <a:txBody>
                    <a:bodyPr/>
                    <a:lstStyle/>
                    <a:p>
                      <a:endParaRPr lang="en-US"/>
                    </a:p>
                  </a:txBody>
                  <a:tcPr/>
                </a:tc>
                <a:tc hMerge="1">
                  <a:txBody>
                    <a:bodyPr/>
                    <a:lstStyle/>
                    <a:p>
                      <a:endParaRPr lang="en-US"/>
                    </a:p>
                  </a:txBody>
                  <a:tcPr/>
                </a:tc>
                <a:tc hMerge="1">
                  <a:txBody>
                    <a:bodyPr/>
                    <a:lstStyle/>
                    <a:p>
                      <a:endParaRPr lang="en-SG"/>
                    </a:p>
                  </a:txBody>
                  <a:tcPr>
                    <a:lnL w="28575" cap="flat" cmpd="sng" algn="ctr">
                      <a:solidFill>
                        <a:schemeClr val="accent1">
                          <a:lumMod val="50000"/>
                        </a:schemeClr>
                      </a:solidFill>
                      <a:prstDash val="solid"/>
                      <a:round/>
                      <a:headEnd type="none" w="med" len="med"/>
                      <a:tailEnd type="none" w="med" len="med"/>
                    </a:lnL>
                    <a:lnT w="28575" cap="flat" cmpd="sng" algn="ctr">
                      <a:solidFill>
                        <a:schemeClr val="accent1">
                          <a:lumMod val="50000"/>
                        </a:schemeClr>
                      </a:solidFill>
                      <a:prstDash val="solid"/>
                      <a:round/>
                      <a:headEnd type="none" w="med" len="med"/>
                      <a:tailEnd type="none" w="med" len="med"/>
                    </a:lnT>
                  </a:tcPr>
                </a:tc>
                <a:tc hMerge="1">
                  <a:txBody>
                    <a:bodyPr/>
                    <a:lstStyle/>
                    <a:p>
                      <a:endParaRPr lang="en-US"/>
                    </a:p>
                  </a:txBody>
                  <a:tcPr/>
                </a:tc>
                <a:tc hMerge="1">
                  <a:txBody>
                    <a:bodyPr/>
                    <a:lstStyle/>
                    <a:p>
                      <a:pPr marL="0" marR="0" lvl="0" indent="0" algn="l" defTabSz="584200" rtl="0" eaLnBrk="1" fontAlgn="auto" latinLnBrk="0" hangingPunct="0">
                        <a:lnSpc>
                          <a:spcPct val="100000"/>
                        </a:lnSpc>
                        <a:spcBef>
                          <a:spcPts val="0"/>
                        </a:spcBef>
                        <a:spcAft>
                          <a:spcPts val="0"/>
                        </a:spcAft>
                        <a:buClrTx/>
                        <a:buSzTx/>
                        <a:buFontTx/>
                        <a:buNone/>
                        <a:tabLst/>
                        <a:defRPr/>
                      </a:pPr>
                      <a:endParaRPr kumimoji="0" lang="en-SG" sz="2400" b="1" i="0" u="none" strike="noStrike" kern="0" cap="none" spc="0" normalizeH="0" baseline="0" noProof="0" dirty="0">
                        <a:ln>
                          <a:noFill/>
                        </a:ln>
                        <a:solidFill>
                          <a:srgbClr val="000000"/>
                        </a:solidFill>
                        <a:effectLst/>
                        <a:uLnTx/>
                        <a:uFillTx/>
                        <a:latin typeface="Helvetica Neue"/>
                        <a:sym typeface="Helvetica Neue"/>
                      </a:endParaRPr>
                    </a:p>
                  </a:txBody>
                  <a:tcPr anchor="ctr">
                    <a:lnL w="28575" cap="flat" cmpd="sng" algn="ctr">
                      <a:solidFill>
                        <a:schemeClr val="accent1">
                          <a:lumMod val="50000"/>
                        </a:schemeClr>
                      </a:solidFill>
                      <a:prstDash val="solid"/>
                      <a:round/>
                      <a:headEnd type="none" w="med" len="med"/>
                      <a:tailEnd type="none" w="med" len="med"/>
                    </a:lnL>
                    <a:lnR w="28575" cap="flat" cmpd="sng" algn="ctr">
                      <a:solidFill>
                        <a:schemeClr val="accent1">
                          <a:lumMod val="50000"/>
                        </a:schemeClr>
                      </a:solidFill>
                      <a:prstDash val="solid"/>
                      <a:round/>
                      <a:headEnd type="none" w="med" len="med"/>
                      <a:tailEnd type="none" w="med" len="med"/>
                    </a:lnR>
                    <a:lnT w="28575" cap="flat" cmpd="sng" algn="ctr">
                      <a:solidFill>
                        <a:schemeClr val="accent1">
                          <a:lumMod val="50000"/>
                        </a:schemeClr>
                      </a:solidFill>
                      <a:prstDash val="solid"/>
                      <a:round/>
                      <a:headEnd type="none" w="med" len="med"/>
                      <a:tailEnd type="none" w="med" len="med"/>
                    </a:lnT>
                    <a:lnB w="28575" cap="flat" cmpd="sng" algn="ctr">
                      <a:solidFill>
                        <a:schemeClr val="accent1">
                          <a:lumMod val="50000"/>
                        </a:schemeClr>
                      </a:solidFill>
                      <a:prstDash val="solid"/>
                      <a:round/>
                      <a:headEnd type="none" w="med" len="med"/>
                      <a:tailEnd type="none" w="med" len="med"/>
                    </a:lnB>
                  </a:tcPr>
                </a:tc>
                <a:extLst>
                  <a:ext uri="{0D108BD9-81ED-4DB2-BD59-A6C34878D82A}">
                    <a16:rowId xmlns:a16="http://schemas.microsoft.com/office/drawing/2014/main" val="626695230"/>
                  </a:ext>
                </a:extLst>
              </a:tr>
              <a:tr h="546242">
                <a:tc>
                  <a:txBody>
                    <a:bodyPr/>
                    <a:lstStyle/>
                    <a:p>
                      <a:pPr algn="l"/>
                      <a:r>
                        <a:rPr kumimoji="0" lang="en-SG" sz="2800" b="1" i="0" u="none" strike="noStrike" kern="0" cap="none" spc="0" normalizeH="0" baseline="0" noProof="0" dirty="0">
                          <a:ln>
                            <a:noFill/>
                          </a:ln>
                          <a:solidFill>
                            <a:srgbClr val="000000"/>
                          </a:solidFill>
                          <a:effectLst/>
                          <a:uLnTx/>
                          <a:uFillTx/>
                          <a:latin typeface="Arial Black" panose="020B0A04020102020204" pitchFamily="34" charset="0"/>
                          <a:sym typeface="Helvetica Neue"/>
                        </a:rPr>
                        <a:t>28.</a:t>
                      </a:r>
                      <a:endParaRPr lang="en-SG" sz="1800" dirty="0">
                        <a:latin typeface="Arial Black" panose="020B0A04020102020204" pitchFamily="34" charset="0"/>
                      </a:endParaRPr>
                    </a:p>
                  </a:txBody>
                  <a:tcPr anchor="ctr">
                    <a:lnL w="28575" cap="flat" cmpd="sng" algn="ctr">
                      <a:solidFill>
                        <a:schemeClr val="accent1">
                          <a:lumMod val="50000"/>
                        </a:schemeClr>
                      </a:solidFill>
                      <a:prstDash val="solid"/>
                      <a:round/>
                      <a:headEnd type="none" w="med" len="med"/>
                      <a:tailEnd type="none" w="med" len="med"/>
                    </a:lnL>
                    <a:lnR w="28575" cap="flat" cmpd="sng" algn="ctr">
                      <a:solidFill>
                        <a:schemeClr val="accent1">
                          <a:lumMod val="50000"/>
                        </a:schemeClr>
                      </a:solidFill>
                      <a:prstDash val="solid"/>
                      <a:round/>
                      <a:headEnd type="none" w="med" len="med"/>
                      <a:tailEnd type="none" w="med" len="med"/>
                    </a:lnR>
                    <a:lnT w="28575" cap="flat" cmpd="sng" algn="ctr">
                      <a:solidFill>
                        <a:schemeClr val="accent1">
                          <a:lumMod val="50000"/>
                        </a:schemeClr>
                      </a:solidFill>
                      <a:prstDash val="solid"/>
                      <a:round/>
                      <a:headEnd type="none" w="med" len="med"/>
                      <a:tailEnd type="none" w="med" len="med"/>
                    </a:lnT>
                    <a:lnB w="28575" cap="flat" cmpd="sng" algn="ctr">
                      <a:solidFill>
                        <a:schemeClr val="accent1">
                          <a:lumMod val="50000"/>
                        </a:schemeClr>
                      </a:solidFill>
                      <a:prstDash val="solid"/>
                      <a:round/>
                      <a:headEnd type="none" w="med" len="med"/>
                      <a:tailEnd type="none" w="med" len="med"/>
                    </a:lnB>
                  </a:tcPr>
                </a:tc>
                <a:tc gridSpan="3">
                  <a:txBody>
                    <a:bodyPr/>
                    <a:lstStyle/>
                    <a:p>
                      <a:pPr algn="l"/>
                      <a:r>
                        <a:rPr kumimoji="0" lang="en-SG" sz="2800" b="1" i="0" u="none" strike="noStrike" kern="0" cap="none" spc="0" normalizeH="0" baseline="0" noProof="0" dirty="0">
                          <a:ln>
                            <a:noFill/>
                          </a:ln>
                          <a:solidFill>
                            <a:srgbClr val="000000"/>
                          </a:solidFill>
                          <a:effectLst/>
                          <a:uLnTx/>
                          <a:uFillTx/>
                          <a:latin typeface="Arial Black" panose="020B0A04020102020204" pitchFamily="34" charset="0"/>
                          <a:sym typeface="Helvetica Neue"/>
                        </a:rPr>
                        <a:t>The Book of Hosea	</a:t>
                      </a:r>
                      <a:endParaRPr kumimoji="0" lang="en-SG" sz="2800" b="1" i="0" u="none" strike="noStrike" kern="0" cap="none" spc="0" normalizeH="0" baseline="0" dirty="0">
                        <a:ln>
                          <a:noFill/>
                        </a:ln>
                        <a:solidFill>
                          <a:srgbClr val="000000"/>
                        </a:solidFill>
                        <a:effectLst/>
                        <a:uLnTx/>
                        <a:uFillTx/>
                        <a:latin typeface="Arial Black" panose="020B0A04020102020204" pitchFamily="34" charset="0"/>
                        <a:ea typeface="+mn-ea"/>
                        <a:cs typeface="+mn-cs"/>
                        <a:sym typeface="Helvetica Neue Light"/>
                      </a:endParaRPr>
                    </a:p>
                  </a:txBody>
                  <a:tcPr anchor="ctr">
                    <a:lnL w="28575" cap="flat" cmpd="sng" algn="ctr">
                      <a:solidFill>
                        <a:schemeClr val="accent1">
                          <a:lumMod val="50000"/>
                        </a:schemeClr>
                      </a:solidFill>
                      <a:prstDash val="solid"/>
                      <a:round/>
                      <a:headEnd type="none" w="med" len="med"/>
                      <a:tailEnd type="none" w="med" len="med"/>
                    </a:lnL>
                    <a:lnR w="28575" cap="flat" cmpd="sng" algn="ctr">
                      <a:solidFill>
                        <a:schemeClr val="accent1">
                          <a:lumMod val="50000"/>
                        </a:schemeClr>
                      </a:solidFill>
                      <a:prstDash val="solid"/>
                      <a:round/>
                      <a:headEnd type="none" w="med" len="med"/>
                      <a:tailEnd type="none" w="med" len="med"/>
                    </a:lnR>
                    <a:lnT w="28575" cap="flat" cmpd="sng" algn="ctr">
                      <a:solidFill>
                        <a:schemeClr val="accent1">
                          <a:lumMod val="50000"/>
                        </a:schemeClr>
                      </a:solidFill>
                      <a:prstDash val="solid"/>
                      <a:round/>
                      <a:headEnd type="none" w="med" len="med"/>
                      <a:tailEnd type="none" w="med" len="med"/>
                    </a:lnT>
                    <a:lnB w="28575" cap="flat" cmpd="sng" algn="ctr">
                      <a:solidFill>
                        <a:schemeClr val="accent1">
                          <a:lumMod val="50000"/>
                        </a:schemeClr>
                      </a:solidFill>
                      <a:prstDash val="solid"/>
                      <a:round/>
                      <a:headEnd type="none" w="med" len="med"/>
                      <a:tailEnd type="none" w="med" len="med"/>
                    </a:lnB>
                  </a:tcPr>
                </a:tc>
                <a:tc hMerge="1">
                  <a:txBody>
                    <a:bodyPr/>
                    <a:lstStyle/>
                    <a:p>
                      <a:pPr algn="l"/>
                      <a:endParaRPr kumimoji="0" lang="en-SG" sz="2800" b="1" i="0" u="none" strike="noStrike" kern="0" cap="none" spc="0" normalizeH="0" baseline="0" dirty="0">
                        <a:ln>
                          <a:noFill/>
                        </a:ln>
                        <a:solidFill>
                          <a:srgbClr val="000000"/>
                        </a:solidFill>
                        <a:effectLst/>
                        <a:uLnTx/>
                        <a:uFillTx/>
                        <a:latin typeface="Arial Black" panose="020B0A04020102020204" pitchFamily="34" charset="0"/>
                        <a:ea typeface="+mn-ea"/>
                        <a:cs typeface="+mn-cs"/>
                        <a:sym typeface="Helvetica Neue Light"/>
                      </a:endParaRPr>
                    </a:p>
                  </a:txBody>
                  <a:tcPr anchor="ctr">
                    <a:lnL w="28575" cap="flat" cmpd="sng" algn="ctr">
                      <a:solidFill>
                        <a:schemeClr val="accent1">
                          <a:lumMod val="50000"/>
                        </a:schemeClr>
                      </a:solidFill>
                      <a:prstDash val="solid"/>
                      <a:round/>
                      <a:headEnd type="none" w="med" len="med"/>
                      <a:tailEnd type="none" w="med" len="med"/>
                    </a:lnL>
                    <a:lnR w="28575" cap="flat" cmpd="sng" algn="ctr">
                      <a:solidFill>
                        <a:schemeClr val="accent1">
                          <a:lumMod val="50000"/>
                        </a:schemeClr>
                      </a:solidFill>
                      <a:prstDash val="solid"/>
                      <a:round/>
                      <a:headEnd type="none" w="med" len="med"/>
                      <a:tailEnd type="none" w="med" len="med"/>
                    </a:lnR>
                    <a:lnT w="28575" cap="flat" cmpd="sng" algn="ctr">
                      <a:solidFill>
                        <a:schemeClr val="accent1">
                          <a:lumMod val="50000"/>
                        </a:schemeClr>
                      </a:solidFill>
                      <a:prstDash val="solid"/>
                      <a:round/>
                      <a:headEnd type="none" w="med" len="med"/>
                      <a:tailEnd type="none" w="med" len="med"/>
                    </a:lnT>
                    <a:lnB w="28575" cap="flat" cmpd="sng" algn="ctr">
                      <a:solidFill>
                        <a:schemeClr val="accent1">
                          <a:lumMod val="50000"/>
                        </a:schemeClr>
                      </a:solidFill>
                      <a:prstDash val="solid"/>
                      <a:round/>
                      <a:headEnd type="none" w="med" len="med"/>
                      <a:tailEnd type="none" w="med" len="med"/>
                    </a:lnB>
                  </a:tcPr>
                </a:tc>
                <a:tc hMerge="1">
                  <a:txBody>
                    <a:bodyPr/>
                    <a:lstStyle/>
                    <a:p>
                      <a:pPr algn="l"/>
                      <a:endParaRPr kumimoji="0" lang="en-SG" sz="2800" b="1" i="0" u="none" strike="noStrike" kern="0" cap="none" spc="0" normalizeH="0" baseline="0" dirty="0">
                        <a:ln>
                          <a:noFill/>
                        </a:ln>
                        <a:solidFill>
                          <a:srgbClr val="000000"/>
                        </a:solidFill>
                        <a:effectLst/>
                        <a:uLnTx/>
                        <a:uFillTx/>
                        <a:latin typeface="Arial Black" panose="020B0A04020102020204" pitchFamily="34" charset="0"/>
                        <a:ea typeface="+mn-ea"/>
                        <a:cs typeface="+mn-cs"/>
                        <a:sym typeface="Helvetica Neue Light"/>
                      </a:endParaRPr>
                    </a:p>
                  </a:txBody>
                  <a:tcPr anchor="ctr">
                    <a:lnL w="28575" cap="flat" cmpd="sng" algn="ctr">
                      <a:solidFill>
                        <a:schemeClr val="accent1">
                          <a:lumMod val="50000"/>
                        </a:schemeClr>
                      </a:solidFill>
                      <a:prstDash val="solid"/>
                      <a:round/>
                      <a:headEnd type="none" w="med" len="med"/>
                      <a:tailEnd type="none" w="med" len="med"/>
                    </a:lnL>
                    <a:lnR w="28575" cap="flat" cmpd="sng" algn="ctr">
                      <a:solidFill>
                        <a:schemeClr val="accent1">
                          <a:lumMod val="50000"/>
                        </a:schemeClr>
                      </a:solidFill>
                      <a:prstDash val="solid"/>
                      <a:round/>
                      <a:headEnd type="none" w="med" len="med"/>
                      <a:tailEnd type="none" w="med" len="med"/>
                    </a:lnR>
                    <a:lnT w="28575" cap="flat" cmpd="sng" algn="ctr">
                      <a:solidFill>
                        <a:schemeClr val="accent1">
                          <a:lumMod val="50000"/>
                        </a:schemeClr>
                      </a:solidFill>
                      <a:prstDash val="solid"/>
                      <a:round/>
                      <a:headEnd type="none" w="med" len="med"/>
                      <a:tailEnd type="none" w="med" len="med"/>
                    </a:lnT>
                    <a:lnB w="28575" cap="flat" cmpd="sng" algn="ctr">
                      <a:solidFill>
                        <a:schemeClr val="accent1">
                          <a:lumMod val="50000"/>
                        </a:schemeClr>
                      </a:solidFill>
                      <a:prstDash val="solid"/>
                      <a:round/>
                      <a:headEnd type="none" w="med" len="med"/>
                      <a:tailEnd type="none" w="med" len="med"/>
                    </a:lnB>
                  </a:tcPr>
                </a:tc>
                <a:tc gridSpan="2">
                  <a:txBody>
                    <a:bodyPr/>
                    <a:lstStyle/>
                    <a:p>
                      <a:r>
                        <a:rPr kumimoji="0" lang="en-SG" sz="2800" b="1" i="0" u="none" strike="noStrike" kern="0" cap="none" spc="0" normalizeH="0" baseline="0" dirty="0">
                          <a:ln>
                            <a:noFill/>
                          </a:ln>
                          <a:solidFill>
                            <a:srgbClr val="000000"/>
                          </a:solidFill>
                          <a:effectLst/>
                          <a:uLnTx/>
                          <a:uFillTx/>
                          <a:latin typeface="Arial Black" panose="020B0A04020102020204" pitchFamily="34" charset="0"/>
                          <a:ea typeface="+mn-ea"/>
                          <a:cs typeface="+mn-cs"/>
                          <a:sym typeface="Helvetica Neue Light"/>
                        </a:rPr>
                        <a:t>14</a:t>
                      </a:r>
                    </a:p>
                  </a:txBody>
                  <a:tcPr anchor="ctr">
                    <a:lnL w="28575" cap="flat" cmpd="sng" algn="ctr">
                      <a:solidFill>
                        <a:schemeClr val="accent1">
                          <a:lumMod val="50000"/>
                        </a:schemeClr>
                      </a:solidFill>
                      <a:prstDash val="solid"/>
                      <a:round/>
                      <a:headEnd type="none" w="med" len="med"/>
                      <a:tailEnd type="none" w="med" len="med"/>
                    </a:lnL>
                    <a:lnR w="28575" cap="flat" cmpd="sng" algn="ctr">
                      <a:solidFill>
                        <a:schemeClr val="accent1">
                          <a:lumMod val="50000"/>
                        </a:schemeClr>
                      </a:solidFill>
                      <a:prstDash val="solid"/>
                      <a:round/>
                      <a:headEnd type="none" w="med" len="med"/>
                      <a:tailEnd type="none" w="med" len="med"/>
                    </a:lnR>
                    <a:lnT w="28575" cap="flat" cmpd="sng" algn="ctr">
                      <a:solidFill>
                        <a:schemeClr val="accent1">
                          <a:lumMod val="50000"/>
                        </a:schemeClr>
                      </a:solidFill>
                      <a:prstDash val="solid"/>
                      <a:round/>
                      <a:headEnd type="none" w="med" len="med"/>
                      <a:tailEnd type="none" w="med" len="med"/>
                    </a:lnT>
                    <a:lnB w="28575" cap="flat" cmpd="sng" algn="ctr">
                      <a:solidFill>
                        <a:schemeClr val="accent1">
                          <a:lumMod val="50000"/>
                        </a:schemeClr>
                      </a:solidFill>
                      <a:prstDash val="solid"/>
                      <a:round/>
                      <a:headEnd type="none" w="med" len="med"/>
                      <a:tailEnd type="none" w="med" len="med"/>
                    </a:lnB>
                  </a:tcPr>
                </a:tc>
                <a:tc hMerge="1">
                  <a:txBody>
                    <a:bodyPr/>
                    <a:lstStyle/>
                    <a:p>
                      <a:endParaRPr kumimoji="0" lang="en-SG" sz="2800" b="1" i="0" u="none" strike="noStrike" kern="0" cap="none" spc="0" normalizeH="0" baseline="0" dirty="0">
                        <a:ln>
                          <a:noFill/>
                        </a:ln>
                        <a:solidFill>
                          <a:srgbClr val="000000"/>
                        </a:solidFill>
                        <a:effectLst/>
                        <a:uLnTx/>
                        <a:uFillTx/>
                        <a:latin typeface="Arial Black" panose="020B0A04020102020204" pitchFamily="34" charset="0"/>
                        <a:ea typeface="+mn-ea"/>
                        <a:cs typeface="+mn-cs"/>
                        <a:sym typeface="Helvetica Neue Light"/>
                      </a:endParaRPr>
                    </a:p>
                  </a:txBody>
                  <a:tcPr anchor="ctr">
                    <a:lnL w="28575" cap="flat" cmpd="sng" algn="ctr">
                      <a:solidFill>
                        <a:schemeClr val="accent1">
                          <a:lumMod val="50000"/>
                        </a:schemeClr>
                      </a:solidFill>
                      <a:prstDash val="solid"/>
                      <a:round/>
                      <a:headEnd type="none" w="med" len="med"/>
                      <a:tailEnd type="none" w="med" len="med"/>
                    </a:lnL>
                    <a:lnR w="28575" cap="flat" cmpd="sng" algn="ctr">
                      <a:solidFill>
                        <a:schemeClr val="accent1">
                          <a:lumMod val="50000"/>
                        </a:schemeClr>
                      </a:solidFill>
                      <a:prstDash val="solid"/>
                      <a:round/>
                      <a:headEnd type="none" w="med" len="med"/>
                      <a:tailEnd type="none" w="med" len="med"/>
                    </a:lnR>
                    <a:lnT w="28575" cap="flat" cmpd="sng" algn="ctr">
                      <a:solidFill>
                        <a:schemeClr val="accent1">
                          <a:lumMod val="50000"/>
                        </a:schemeClr>
                      </a:solidFill>
                      <a:prstDash val="solid"/>
                      <a:round/>
                      <a:headEnd type="none" w="med" len="med"/>
                      <a:tailEnd type="none" w="med" len="med"/>
                    </a:lnT>
                    <a:lnB w="28575" cap="flat" cmpd="sng" algn="ctr">
                      <a:solidFill>
                        <a:schemeClr val="accent1">
                          <a:lumMod val="50000"/>
                        </a:schemeClr>
                      </a:solidFill>
                      <a:prstDash val="solid"/>
                      <a:round/>
                      <a:headEnd type="none" w="med" len="med"/>
                      <a:tailEnd type="none" w="med" len="med"/>
                    </a:lnB>
                  </a:tcPr>
                </a:tc>
                <a:tc>
                  <a:txBody>
                    <a:bodyPr/>
                    <a:lstStyle/>
                    <a:p>
                      <a:r>
                        <a:rPr kumimoji="0" lang="en-SG" sz="2800" b="1" i="0" u="none" strike="noStrike" kern="0" cap="none" spc="0" normalizeH="0" baseline="0" dirty="0">
                          <a:ln>
                            <a:noFill/>
                          </a:ln>
                          <a:solidFill>
                            <a:srgbClr val="000000"/>
                          </a:solidFill>
                          <a:effectLst/>
                          <a:uLnTx/>
                          <a:uFillTx/>
                          <a:latin typeface="Arial Black" panose="020B0A04020102020204" pitchFamily="34" charset="0"/>
                          <a:ea typeface="+mn-ea"/>
                          <a:cs typeface="+mn-cs"/>
                          <a:sym typeface="Helvetica Neue Light"/>
                        </a:rPr>
                        <a:t>197</a:t>
                      </a:r>
                    </a:p>
                  </a:txBody>
                  <a:tcPr anchor="ctr">
                    <a:lnL w="28575" cap="flat" cmpd="sng" algn="ctr">
                      <a:solidFill>
                        <a:schemeClr val="accent1">
                          <a:lumMod val="50000"/>
                        </a:schemeClr>
                      </a:solidFill>
                      <a:prstDash val="solid"/>
                      <a:round/>
                      <a:headEnd type="none" w="med" len="med"/>
                      <a:tailEnd type="none" w="med" len="med"/>
                    </a:lnL>
                    <a:lnR w="28575" cap="flat" cmpd="sng" algn="ctr">
                      <a:solidFill>
                        <a:schemeClr val="accent1">
                          <a:lumMod val="50000"/>
                        </a:schemeClr>
                      </a:solidFill>
                      <a:prstDash val="solid"/>
                      <a:round/>
                      <a:headEnd type="none" w="med" len="med"/>
                      <a:tailEnd type="none" w="med" len="med"/>
                    </a:lnR>
                    <a:lnT w="28575" cap="flat" cmpd="sng" algn="ctr">
                      <a:solidFill>
                        <a:schemeClr val="accent1">
                          <a:lumMod val="50000"/>
                        </a:schemeClr>
                      </a:solidFill>
                      <a:prstDash val="solid"/>
                      <a:round/>
                      <a:headEnd type="none" w="med" len="med"/>
                      <a:tailEnd type="none" w="med" len="med"/>
                    </a:lnT>
                    <a:lnB w="28575" cap="flat" cmpd="sng" algn="ctr">
                      <a:solidFill>
                        <a:schemeClr val="accent1">
                          <a:lumMod val="50000"/>
                        </a:schemeClr>
                      </a:solidFill>
                      <a:prstDash val="solid"/>
                      <a:round/>
                      <a:headEnd type="none" w="med" len="med"/>
                      <a:tailEnd type="none" w="med" len="med"/>
                    </a:lnB>
                  </a:tcPr>
                </a:tc>
                <a:extLst>
                  <a:ext uri="{0D108BD9-81ED-4DB2-BD59-A6C34878D82A}">
                    <a16:rowId xmlns:a16="http://schemas.microsoft.com/office/drawing/2014/main" val="1511288676"/>
                  </a:ext>
                </a:extLst>
              </a:tr>
              <a:tr h="546242">
                <a:tc>
                  <a:txBody>
                    <a:bodyPr/>
                    <a:lstStyle/>
                    <a:p>
                      <a:pPr algn="l"/>
                      <a:r>
                        <a:rPr kumimoji="0" lang="en-SG" sz="2800" b="1" i="0" u="none" strike="noStrike" kern="0" cap="none" spc="0" normalizeH="0" baseline="0" dirty="0">
                          <a:ln>
                            <a:noFill/>
                          </a:ln>
                          <a:solidFill>
                            <a:srgbClr val="000000"/>
                          </a:solidFill>
                          <a:effectLst/>
                          <a:uLnTx/>
                          <a:uFillTx/>
                          <a:latin typeface="Arial Black" panose="020B0A04020102020204" pitchFamily="34" charset="0"/>
                          <a:ea typeface="+mn-ea"/>
                          <a:cs typeface="+mn-cs"/>
                          <a:sym typeface="Helvetica Neue Light"/>
                        </a:rPr>
                        <a:t>29.</a:t>
                      </a:r>
                    </a:p>
                  </a:txBody>
                  <a:tcPr anchor="ctr">
                    <a:lnL w="28575" cap="flat" cmpd="sng" algn="ctr">
                      <a:solidFill>
                        <a:schemeClr val="accent1">
                          <a:lumMod val="50000"/>
                        </a:schemeClr>
                      </a:solidFill>
                      <a:prstDash val="solid"/>
                      <a:round/>
                      <a:headEnd type="none" w="med" len="med"/>
                      <a:tailEnd type="none" w="med" len="med"/>
                    </a:lnL>
                    <a:lnR w="28575" cap="flat" cmpd="sng" algn="ctr">
                      <a:solidFill>
                        <a:schemeClr val="accent1">
                          <a:lumMod val="50000"/>
                        </a:schemeClr>
                      </a:solidFill>
                      <a:prstDash val="solid"/>
                      <a:round/>
                      <a:headEnd type="none" w="med" len="med"/>
                      <a:tailEnd type="none" w="med" len="med"/>
                    </a:lnR>
                    <a:lnT w="28575" cap="flat" cmpd="sng" algn="ctr">
                      <a:solidFill>
                        <a:schemeClr val="accent1">
                          <a:lumMod val="50000"/>
                        </a:schemeClr>
                      </a:solidFill>
                      <a:prstDash val="solid"/>
                      <a:round/>
                      <a:headEnd type="none" w="med" len="med"/>
                      <a:tailEnd type="none" w="med" len="med"/>
                    </a:lnT>
                    <a:lnB w="28575" cap="flat" cmpd="sng" algn="ctr">
                      <a:solidFill>
                        <a:schemeClr val="accent1">
                          <a:lumMod val="50000"/>
                        </a:schemeClr>
                      </a:solidFill>
                      <a:prstDash val="solid"/>
                      <a:round/>
                      <a:headEnd type="none" w="med" len="med"/>
                      <a:tailEnd type="none" w="med" len="med"/>
                    </a:lnB>
                  </a:tcPr>
                </a:tc>
                <a:tc gridSpan="3">
                  <a:txBody>
                    <a:bodyPr/>
                    <a:lstStyle/>
                    <a:p>
                      <a:pPr algn="l"/>
                      <a:r>
                        <a:rPr kumimoji="0" lang="en-SG" sz="2800" b="1" i="0" u="none" strike="noStrike" kern="0" cap="none" spc="0" normalizeH="0" baseline="0" noProof="0" dirty="0">
                          <a:ln>
                            <a:noFill/>
                          </a:ln>
                          <a:solidFill>
                            <a:srgbClr val="000000"/>
                          </a:solidFill>
                          <a:effectLst/>
                          <a:uLnTx/>
                          <a:uFillTx/>
                          <a:latin typeface="Arial Black" panose="020B0A04020102020204" pitchFamily="34" charset="0"/>
                          <a:ea typeface="+mn-ea"/>
                          <a:cs typeface="+mn-cs"/>
                          <a:sym typeface="Helvetica Neue"/>
                        </a:rPr>
                        <a:t>The Book of </a:t>
                      </a:r>
                      <a:r>
                        <a:rPr kumimoji="0" lang="en-SG" sz="2800" b="1" i="0" u="none" strike="noStrike" kern="0" cap="none" spc="0" normalizeH="0" baseline="0" dirty="0">
                          <a:ln>
                            <a:noFill/>
                          </a:ln>
                          <a:solidFill>
                            <a:srgbClr val="000000"/>
                          </a:solidFill>
                          <a:effectLst/>
                          <a:uLnTx/>
                          <a:uFillTx/>
                          <a:latin typeface="Arial Black" panose="020B0A04020102020204" pitchFamily="34" charset="0"/>
                          <a:ea typeface="+mn-ea"/>
                          <a:cs typeface="+mn-cs"/>
                          <a:sym typeface="Helvetica Neue Light"/>
                        </a:rPr>
                        <a:t>Joel	</a:t>
                      </a:r>
                    </a:p>
                  </a:txBody>
                  <a:tcPr anchor="ctr">
                    <a:lnL w="28575" cap="flat" cmpd="sng" algn="ctr">
                      <a:solidFill>
                        <a:schemeClr val="accent1">
                          <a:lumMod val="50000"/>
                        </a:schemeClr>
                      </a:solidFill>
                      <a:prstDash val="solid"/>
                      <a:round/>
                      <a:headEnd type="none" w="med" len="med"/>
                      <a:tailEnd type="none" w="med" len="med"/>
                    </a:lnL>
                    <a:lnR w="28575" cap="flat" cmpd="sng" algn="ctr">
                      <a:solidFill>
                        <a:schemeClr val="accent1">
                          <a:lumMod val="50000"/>
                        </a:schemeClr>
                      </a:solidFill>
                      <a:prstDash val="solid"/>
                      <a:round/>
                      <a:headEnd type="none" w="med" len="med"/>
                      <a:tailEnd type="none" w="med" len="med"/>
                    </a:lnR>
                    <a:lnT w="28575" cap="flat" cmpd="sng" algn="ctr">
                      <a:solidFill>
                        <a:schemeClr val="accent1">
                          <a:lumMod val="50000"/>
                        </a:schemeClr>
                      </a:solidFill>
                      <a:prstDash val="solid"/>
                      <a:round/>
                      <a:headEnd type="none" w="med" len="med"/>
                      <a:tailEnd type="none" w="med" len="med"/>
                    </a:lnT>
                    <a:lnB w="28575" cap="flat" cmpd="sng" algn="ctr">
                      <a:solidFill>
                        <a:schemeClr val="accent1">
                          <a:lumMod val="50000"/>
                        </a:schemeClr>
                      </a:solidFill>
                      <a:prstDash val="solid"/>
                      <a:round/>
                      <a:headEnd type="none" w="med" len="med"/>
                      <a:tailEnd type="none" w="med" len="med"/>
                    </a:lnB>
                  </a:tcPr>
                </a:tc>
                <a:tc hMerge="1">
                  <a:txBody>
                    <a:bodyPr/>
                    <a:lstStyle/>
                    <a:p>
                      <a:pPr algn="l"/>
                      <a:endParaRPr kumimoji="0" lang="en-SG" sz="2800" b="1" i="0" u="none" strike="noStrike" kern="0" cap="none" spc="0" normalizeH="0" baseline="0" dirty="0">
                        <a:ln>
                          <a:noFill/>
                        </a:ln>
                        <a:solidFill>
                          <a:srgbClr val="000000"/>
                        </a:solidFill>
                        <a:effectLst/>
                        <a:uLnTx/>
                        <a:uFillTx/>
                        <a:latin typeface="Arial Black" panose="020B0A04020102020204" pitchFamily="34" charset="0"/>
                        <a:ea typeface="+mn-ea"/>
                        <a:cs typeface="+mn-cs"/>
                        <a:sym typeface="Helvetica Neue Light"/>
                      </a:endParaRPr>
                    </a:p>
                  </a:txBody>
                  <a:tcPr anchor="ctr">
                    <a:lnL w="28575" cap="flat" cmpd="sng" algn="ctr">
                      <a:solidFill>
                        <a:schemeClr val="accent1">
                          <a:lumMod val="50000"/>
                        </a:schemeClr>
                      </a:solidFill>
                      <a:prstDash val="solid"/>
                      <a:round/>
                      <a:headEnd type="none" w="med" len="med"/>
                      <a:tailEnd type="none" w="med" len="med"/>
                    </a:lnL>
                    <a:lnR w="28575" cap="flat" cmpd="sng" algn="ctr">
                      <a:solidFill>
                        <a:schemeClr val="accent1">
                          <a:lumMod val="50000"/>
                        </a:schemeClr>
                      </a:solidFill>
                      <a:prstDash val="solid"/>
                      <a:round/>
                      <a:headEnd type="none" w="med" len="med"/>
                      <a:tailEnd type="none" w="med" len="med"/>
                    </a:lnR>
                    <a:lnT w="28575" cap="flat" cmpd="sng" algn="ctr">
                      <a:solidFill>
                        <a:schemeClr val="accent1">
                          <a:lumMod val="50000"/>
                        </a:schemeClr>
                      </a:solidFill>
                      <a:prstDash val="solid"/>
                      <a:round/>
                      <a:headEnd type="none" w="med" len="med"/>
                      <a:tailEnd type="none" w="med" len="med"/>
                    </a:lnT>
                    <a:lnB w="28575" cap="flat" cmpd="sng" algn="ctr">
                      <a:solidFill>
                        <a:schemeClr val="accent1">
                          <a:lumMod val="50000"/>
                        </a:schemeClr>
                      </a:solidFill>
                      <a:prstDash val="solid"/>
                      <a:round/>
                      <a:headEnd type="none" w="med" len="med"/>
                      <a:tailEnd type="none" w="med" len="med"/>
                    </a:lnB>
                  </a:tcPr>
                </a:tc>
                <a:tc hMerge="1">
                  <a:txBody>
                    <a:bodyPr/>
                    <a:lstStyle/>
                    <a:p>
                      <a:pPr algn="l"/>
                      <a:endParaRPr kumimoji="0" lang="en-SG" sz="2800" b="1" i="0" u="none" strike="noStrike" kern="0" cap="none" spc="0" normalizeH="0" baseline="0" dirty="0">
                        <a:ln>
                          <a:noFill/>
                        </a:ln>
                        <a:solidFill>
                          <a:srgbClr val="000000"/>
                        </a:solidFill>
                        <a:effectLst/>
                        <a:uLnTx/>
                        <a:uFillTx/>
                        <a:latin typeface="Arial Black" panose="020B0A04020102020204" pitchFamily="34" charset="0"/>
                        <a:ea typeface="+mn-ea"/>
                        <a:cs typeface="+mn-cs"/>
                        <a:sym typeface="Helvetica Neue Light"/>
                      </a:endParaRPr>
                    </a:p>
                  </a:txBody>
                  <a:tcPr anchor="ctr">
                    <a:lnL w="28575" cap="flat" cmpd="sng" algn="ctr">
                      <a:solidFill>
                        <a:schemeClr val="accent1">
                          <a:lumMod val="50000"/>
                        </a:schemeClr>
                      </a:solidFill>
                      <a:prstDash val="solid"/>
                      <a:round/>
                      <a:headEnd type="none" w="med" len="med"/>
                      <a:tailEnd type="none" w="med" len="med"/>
                    </a:lnL>
                    <a:lnR w="28575" cap="flat" cmpd="sng" algn="ctr">
                      <a:solidFill>
                        <a:schemeClr val="accent1">
                          <a:lumMod val="50000"/>
                        </a:schemeClr>
                      </a:solidFill>
                      <a:prstDash val="solid"/>
                      <a:round/>
                      <a:headEnd type="none" w="med" len="med"/>
                      <a:tailEnd type="none" w="med" len="med"/>
                    </a:lnR>
                    <a:lnT w="28575" cap="flat" cmpd="sng" algn="ctr">
                      <a:solidFill>
                        <a:schemeClr val="accent1">
                          <a:lumMod val="50000"/>
                        </a:schemeClr>
                      </a:solidFill>
                      <a:prstDash val="solid"/>
                      <a:round/>
                      <a:headEnd type="none" w="med" len="med"/>
                      <a:tailEnd type="none" w="med" len="med"/>
                    </a:lnT>
                    <a:lnB w="28575" cap="flat" cmpd="sng" algn="ctr">
                      <a:solidFill>
                        <a:schemeClr val="accent1">
                          <a:lumMod val="50000"/>
                        </a:schemeClr>
                      </a:solidFill>
                      <a:prstDash val="solid"/>
                      <a:round/>
                      <a:headEnd type="none" w="med" len="med"/>
                      <a:tailEnd type="none" w="med" len="med"/>
                    </a:lnB>
                  </a:tcPr>
                </a:tc>
                <a:tc gridSpan="2">
                  <a:txBody>
                    <a:bodyPr/>
                    <a:lstStyle/>
                    <a:p>
                      <a:r>
                        <a:rPr kumimoji="0" lang="en-SG" sz="2800" b="1" i="0" u="none" strike="noStrike" kern="0" cap="none" spc="0" normalizeH="0" baseline="0" dirty="0">
                          <a:ln>
                            <a:noFill/>
                          </a:ln>
                          <a:solidFill>
                            <a:srgbClr val="000000"/>
                          </a:solidFill>
                          <a:effectLst/>
                          <a:uLnTx/>
                          <a:uFillTx/>
                          <a:latin typeface="Arial Black" panose="020B0A04020102020204" pitchFamily="34" charset="0"/>
                          <a:ea typeface="+mn-ea"/>
                          <a:cs typeface="+mn-cs"/>
                          <a:sym typeface="Helvetica Neue Light"/>
                        </a:rPr>
                        <a:t>3</a:t>
                      </a:r>
                    </a:p>
                  </a:txBody>
                  <a:tcPr anchor="ctr">
                    <a:lnL w="28575" cap="flat" cmpd="sng" algn="ctr">
                      <a:solidFill>
                        <a:schemeClr val="accent1">
                          <a:lumMod val="50000"/>
                        </a:schemeClr>
                      </a:solidFill>
                      <a:prstDash val="solid"/>
                      <a:round/>
                      <a:headEnd type="none" w="med" len="med"/>
                      <a:tailEnd type="none" w="med" len="med"/>
                    </a:lnL>
                    <a:lnR w="28575" cap="flat" cmpd="sng" algn="ctr">
                      <a:solidFill>
                        <a:schemeClr val="accent1">
                          <a:lumMod val="50000"/>
                        </a:schemeClr>
                      </a:solidFill>
                      <a:prstDash val="solid"/>
                      <a:round/>
                      <a:headEnd type="none" w="med" len="med"/>
                      <a:tailEnd type="none" w="med" len="med"/>
                    </a:lnR>
                    <a:lnT w="28575" cap="flat" cmpd="sng" algn="ctr">
                      <a:solidFill>
                        <a:schemeClr val="accent1">
                          <a:lumMod val="50000"/>
                        </a:schemeClr>
                      </a:solidFill>
                      <a:prstDash val="solid"/>
                      <a:round/>
                      <a:headEnd type="none" w="med" len="med"/>
                      <a:tailEnd type="none" w="med" len="med"/>
                    </a:lnT>
                    <a:lnB w="28575" cap="flat" cmpd="sng" algn="ctr">
                      <a:solidFill>
                        <a:schemeClr val="accent1">
                          <a:lumMod val="50000"/>
                        </a:schemeClr>
                      </a:solidFill>
                      <a:prstDash val="solid"/>
                      <a:round/>
                      <a:headEnd type="none" w="med" len="med"/>
                      <a:tailEnd type="none" w="med" len="med"/>
                    </a:lnB>
                  </a:tcPr>
                </a:tc>
                <a:tc hMerge="1">
                  <a:txBody>
                    <a:bodyPr/>
                    <a:lstStyle/>
                    <a:p>
                      <a:endParaRPr kumimoji="0" lang="en-SG" sz="2800" b="1" i="0" u="none" strike="noStrike" kern="0" cap="none" spc="0" normalizeH="0" baseline="0" dirty="0">
                        <a:ln>
                          <a:noFill/>
                        </a:ln>
                        <a:solidFill>
                          <a:srgbClr val="000000"/>
                        </a:solidFill>
                        <a:effectLst/>
                        <a:uLnTx/>
                        <a:uFillTx/>
                        <a:latin typeface="Arial Black" panose="020B0A04020102020204" pitchFamily="34" charset="0"/>
                        <a:ea typeface="+mn-ea"/>
                        <a:cs typeface="+mn-cs"/>
                        <a:sym typeface="Helvetica Neue Light"/>
                      </a:endParaRPr>
                    </a:p>
                  </a:txBody>
                  <a:tcPr anchor="ctr">
                    <a:lnL w="28575" cap="flat" cmpd="sng" algn="ctr">
                      <a:solidFill>
                        <a:schemeClr val="accent1">
                          <a:lumMod val="50000"/>
                        </a:schemeClr>
                      </a:solidFill>
                      <a:prstDash val="solid"/>
                      <a:round/>
                      <a:headEnd type="none" w="med" len="med"/>
                      <a:tailEnd type="none" w="med" len="med"/>
                    </a:lnL>
                    <a:lnR w="28575" cap="flat" cmpd="sng" algn="ctr">
                      <a:solidFill>
                        <a:schemeClr val="accent1">
                          <a:lumMod val="50000"/>
                        </a:schemeClr>
                      </a:solidFill>
                      <a:prstDash val="solid"/>
                      <a:round/>
                      <a:headEnd type="none" w="med" len="med"/>
                      <a:tailEnd type="none" w="med" len="med"/>
                    </a:lnR>
                    <a:lnT w="28575" cap="flat" cmpd="sng" algn="ctr">
                      <a:solidFill>
                        <a:schemeClr val="accent1">
                          <a:lumMod val="50000"/>
                        </a:schemeClr>
                      </a:solidFill>
                      <a:prstDash val="solid"/>
                      <a:round/>
                      <a:headEnd type="none" w="med" len="med"/>
                      <a:tailEnd type="none" w="med" len="med"/>
                    </a:lnT>
                    <a:lnB w="28575" cap="flat" cmpd="sng" algn="ctr">
                      <a:solidFill>
                        <a:schemeClr val="accent1">
                          <a:lumMod val="50000"/>
                        </a:schemeClr>
                      </a:solidFill>
                      <a:prstDash val="solid"/>
                      <a:round/>
                      <a:headEnd type="none" w="med" len="med"/>
                      <a:tailEnd type="none" w="med" len="med"/>
                    </a:lnB>
                  </a:tcPr>
                </a:tc>
                <a:tc>
                  <a:txBody>
                    <a:bodyPr/>
                    <a:lstStyle/>
                    <a:p>
                      <a:r>
                        <a:rPr kumimoji="0" lang="en-SG" sz="2800" b="1" i="0" u="none" strike="noStrike" kern="0" cap="none" spc="0" normalizeH="0" baseline="0" dirty="0">
                          <a:ln>
                            <a:noFill/>
                          </a:ln>
                          <a:solidFill>
                            <a:srgbClr val="000000"/>
                          </a:solidFill>
                          <a:effectLst/>
                          <a:uLnTx/>
                          <a:uFillTx/>
                          <a:latin typeface="Arial Black" panose="020B0A04020102020204" pitchFamily="34" charset="0"/>
                          <a:ea typeface="+mn-ea"/>
                          <a:cs typeface="+mn-cs"/>
                          <a:sym typeface="Helvetica Neue Light"/>
                        </a:rPr>
                        <a:t>73</a:t>
                      </a:r>
                    </a:p>
                  </a:txBody>
                  <a:tcPr anchor="ctr">
                    <a:lnL w="28575" cap="flat" cmpd="sng" algn="ctr">
                      <a:solidFill>
                        <a:schemeClr val="accent1">
                          <a:lumMod val="50000"/>
                        </a:schemeClr>
                      </a:solidFill>
                      <a:prstDash val="solid"/>
                      <a:round/>
                      <a:headEnd type="none" w="med" len="med"/>
                      <a:tailEnd type="none" w="med" len="med"/>
                    </a:lnL>
                    <a:lnR w="28575" cap="flat" cmpd="sng" algn="ctr">
                      <a:solidFill>
                        <a:schemeClr val="accent1">
                          <a:lumMod val="50000"/>
                        </a:schemeClr>
                      </a:solidFill>
                      <a:prstDash val="solid"/>
                      <a:round/>
                      <a:headEnd type="none" w="med" len="med"/>
                      <a:tailEnd type="none" w="med" len="med"/>
                    </a:lnR>
                    <a:lnT w="28575" cap="flat" cmpd="sng" algn="ctr">
                      <a:solidFill>
                        <a:schemeClr val="accent1">
                          <a:lumMod val="50000"/>
                        </a:schemeClr>
                      </a:solidFill>
                      <a:prstDash val="solid"/>
                      <a:round/>
                      <a:headEnd type="none" w="med" len="med"/>
                      <a:tailEnd type="none" w="med" len="med"/>
                    </a:lnT>
                    <a:lnB w="28575" cap="flat" cmpd="sng" algn="ctr">
                      <a:solidFill>
                        <a:schemeClr val="accent1">
                          <a:lumMod val="50000"/>
                        </a:schemeClr>
                      </a:solidFill>
                      <a:prstDash val="solid"/>
                      <a:round/>
                      <a:headEnd type="none" w="med" len="med"/>
                      <a:tailEnd type="none" w="med" len="med"/>
                    </a:lnB>
                  </a:tcPr>
                </a:tc>
                <a:extLst>
                  <a:ext uri="{0D108BD9-81ED-4DB2-BD59-A6C34878D82A}">
                    <a16:rowId xmlns:a16="http://schemas.microsoft.com/office/drawing/2014/main" val="4180187437"/>
                  </a:ext>
                </a:extLst>
              </a:tr>
              <a:tr h="546242">
                <a:tc>
                  <a:txBody>
                    <a:bodyPr/>
                    <a:lstStyle/>
                    <a:p>
                      <a:pPr algn="l"/>
                      <a:r>
                        <a:rPr kumimoji="0" lang="en-SG" sz="2800" b="1" i="0" u="none" strike="noStrike" kern="0" cap="none" spc="0" normalizeH="0" baseline="0" dirty="0">
                          <a:ln>
                            <a:noFill/>
                          </a:ln>
                          <a:solidFill>
                            <a:srgbClr val="000000"/>
                          </a:solidFill>
                          <a:effectLst/>
                          <a:uLnTx/>
                          <a:uFillTx/>
                          <a:latin typeface="Arial Black" panose="020B0A04020102020204" pitchFamily="34" charset="0"/>
                          <a:ea typeface="+mn-ea"/>
                          <a:cs typeface="+mn-cs"/>
                          <a:sym typeface="Helvetica Neue Light"/>
                        </a:rPr>
                        <a:t>30.</a:t>
                      </a:r>
                    </a:p>
                  </a:txBody>
                  <a:tcPr anchor="ctr">
                    <a:lnL w="28575" cap="flat" cmpd="sng" algn="ctr">
                      <a:solidFill>
                        <a:schemeClr val="accent1">
                          <a:lumMod val="50000"/>
                        </a:schemeClr>
                      </a:solidFill>
                      <a:prstDash val="solid"/>
                      <a:round/>
                      <a:headEnd type="none" w="med" len="med"/>
                      <a:tailEnd type="none" w="med" len="med"/>
                    </a:lnL>
                    <a:lnR w="28575" cap="flat" cmpd="sng" algn="ctr">
                      <a:solidFill>
                        <a:schemeClr val="accent1">
                          <a:lumMod val="50000"/>
                        </a:schemeClr>
                      </a:solidFill>
                      <a:prstDash val="solid"/>
                      <a:round/>
                      <a:headEnd type="none" w="med" len="med"/>
                      <a:tailEnd type="none" w="med" len="med"/>
                    </a:lnR>
                    <a:lnT w="28575" cap="flat" cmpd="sng" algn="ctr">
                      <a:solidFill>
                        <a:schemeClr val="accent1">
                          <a:lumMod val="50000"/>
                        </a:schemeClr>
                      </a:solidFill>
                      <a:prstDash val="solid"/>
                      <a:round/>
                      <a:headEnd type="none" w="med" len="med"/>
                      <a:tailEnd type="none" w="med" len="med"/>
                    </a:lnT>
                    <a:lnB w="28575" cap="flat" cmpd="sng" algn="ctr">
                      <a:solidFill>
                        <a:schemeClr val="accent1">
                          <a:lumMod val="50000"/>
                        </a:schemeClr>
                      </a:solidFill>
                      <a:prstDash val="solid"/>
                      <a:round/>
                      <a:headEnd type="none" w="med" len="med"/>
                      <a:tailEnd type="none" w="med" len="med"/>
                    </a:lnB>
                  </a:tcPr>
                </a:tc>
                <a:tc gridSpan="3">
                  <a:txBody>
                    <a:bodyPr/>
                    <a:lstStyle/>
                    <a:p>
                      <a:pPr algn="l"/>
                      <a:r>
                        <a:rPr kumimoji="0" lang="en-SG" sz="2800" b="1" i="0" u="none" strike="noStrike" kern="0" cap="none" spc="0" normalizeH="0" baseline="0" noProof="0" dirty="0">
                          <a:ln>
                            <a:noFill/>
                          </a:ln>
                          <a:solidFill>
                            <a:srgbClr val="000000"/>
                          </a:solidFill>
                          <a:effectLst/>
                          <a:uLnTx/>
                          <a:uFillTx/>
                          <a:latin typeface="Arial Black" panose="020B0A04020102020204" pitchFamily="34" charset="0"/>
                          <a:ea typeface="+mn-ea"/>
                          <a:cs typeface="+mn-cs"/>
                          <a:sym typeface="Helvetica Neue"/>
                        </a:rPr>
                        <a:t>The Book of </a:t>
                      </a:r>
                      <a:r>
                        <a:rPr kumimoji="0" lang="en-SG" sz="2800" b="1" i="0" u="none" strike="noStrike" kern="0" cap="none" spc="0" normalizeH="0" baseline="0" dirty="0">
                          <a:ln>
                            <a:noFill/>
                          </a:ln>
                          <a:solidFill>
                            <a:srgbClr val="000000"/>
                          </a:solidFill>
                          <a:effectLst/>
                          <a:uLnTx/>
                          <a:uFillTx/>
                          <a:latin typeface="Arial Black" panose="020B0A04020102020204" pitchFamily="34" charset="0"/>
                          <a:ea typeface="+mn-ea"/>
                          <a:cs typeface="+mn-cs"/>
                          <a:sym typeface="Helvetica Neue Light"/>
                        </a:rPr>
                        <a:t>Amos	</a:t>
                      </a:r>
                    </a:p>
                  </a:txBody>
                  <a:tcPr anchor="ctr">
                    <a:lnL w="28575" cap="flat" cmpd="sng" algn="ctr">
                      <a:solidFill>
                        <a:schemeClr val="accent1">
                          <a:lumMod val="50000"/>
                        </a:schemeClr>
                      </a:solidFill>
                      <a:prstDash val="solid"/>
                      <a:round/>
                      <a:headEnd type="none" w="med" len="med"/>
                      <a:tailEnd type="none" w="med" len="med"/>
                    </a:lnL>
                    <a:lnR w="28575" cap="flat" cmpd="sng" algn="ctr">
                      <a:solidFill>
                        <a:schemeClr val="accent1">
                          <a:lumMod val="50000"/>
                        </a:schemeClr>
                      </a:solidFill>
                      <a:prstDash val="solid"/>
                      <a:round/>
                      <a:headEnd type="none" w="med" len="med"/>
                      <a:tailEnd type="none" w="med" len="med"/>
                    </a:lnR>
                    <a:lnT w="28575" cap="flat" cmpd="sng" algn="ctr">
                      <a:solidFill>
                        <a:schemeClr val="accent1">
                          <a:lumMod val="50000"/>
                        </a:schemeClr>
                      </a:solidFill>
                      <a:prstDash val="solid"/>
                      <a:round/>
                      <a:headEnd type="none" w="med" len="med"/>
                      <a:tailEnd type="none" w="med" len="med"/>
                    </a:lnT>
                    <a:lnB w="28575" cap="flat" cmpd="sng" algn="ctr">
                      <a:solidFill>
                        <a:schemeClr val="accent1">
                          <a:lumMod val="50000"/>
                        </a:schemeClr>
                      </a:solidFill>
                      <a:prstDash val="solid"/>
                      <a:round/>
                      <a:headEnd type="none" w="med" len="med"/>
                      <a:tailEnd type="none" w="med" len="med"/>
                    </a:lnB>
                  </a:tcPr>
                </a:tc>
                <a:tc hMerge="1">
                  <a:txBody>
                    <a:bodyPr/>
                    <a:lstStyle/>
                    <a:p>
                      <a:pPr algn="l"/>
                      <a:endParaRPr kumimoji="0" lang="en-SG" sz="2800" b="1" i="0" u="none" strike="noStrike" kern="0" cap="none" spc="0" normalizeH="0" baseline="0" dirty="0">
                        <a:ln>
                          <a:noFill/>
                        </a:ln>
                        <a:solidFill>
                          <a:srgbClr val="000000"/>
                        </a:solidFill>
                        <a:effectLst/>
                        <a:uLnTx/>
                        <a:uFillTx/>
                        <a:latin typeface="Arial Black" panose="020B0A04020102020204" pitchFamily="34" charset="0"/>
                        <a:ea typeface="+mn-ea"/>
                        <a:cs typeface="+mn-cs"/>
                        <a:sym typeface="Helvetica Neue Light"/>
                      </a:endParaRPr>
                    </a:p>
                  </a:txBody>
                  <a:tcPr anchor="ctr">
                    <a:lnL w="28575" cap="flat" cmpd="sng" algn="ctr">
                      <a:solidFill>
                        <a:schemeClr val="accent1">
                          <a:lumMod val="50000"/>
                        </a:schemeClr>
                      </a:solidFill>
                      <a:prstDash val="solid"/>
                      <a:round/>
                      <a:headEnd type="none" w="med" len="med"/>
                      <a:tailEnd type="none" w="med" len="med"/>
                    </a:lnL>
                    <a:lnR w="28575" cap="flat" cmpd="sng" algn="ctr">
                      <a:solidFill>
                        <a:schemeClr val="accent1">
                          <a:lumMod val="50000"/>
                        </a:schemeClr>
                      </a:solidFill>
                      <a:prstDash val="solid"/>
                      <a:round/>
                      <a:headEnd type="none" w="med" len="med"/>
                      <a:tailEnd type="none" w="med" len="med"/>
                    </a:lnR>
                    <a:lnT w="28575" cap="flat" cmpd="sng" algn="ctr">
                      <a:solidFill>
                        <a:schemeClr val="accent1">
                          <a:lumMod val="50000"/>
                        </a:schemeClr>
                      </a:solidFill>
                      <a:prstDash val="solid"/>
                      <a:round/>
                      <a:headEnd type="none" w="med" len="med"/>
                      <a:tailEnd type="none" w="med" len="med"/>
                    </a:lnT>
                    <a:lnB w="28575" cap="flat" cmpd="sng" algn="ctr">
                      <a:solidFill>
                        <a:schemeClr val="accent1">
                          <a:lumMod val="50000"/>
                        </a:schemeClr>
                      </a:solidFill>
                      <a:prstDash val="solid"/>
                      <a:round/>
                      <a:headEnd type="none" w="med" len="med"/>
                      <a:tailEnd type="none" w="med" len="med"/>
                    </a:lnB>
                  </a:tcPr>
                </a:tc>
                <a:tc hMerge="1">
                  <a:txBody>
                    <a:bodyPr/>
                    <a:lstStyle/>
                    <a:p>
                      <a:pPr algn="l"/>
                      <a:endParaRPr kumimoji="0" lang="en-SG" sz="2800" b="1" i="0" u="none" strike="noStrike" kern="0" cap="none" spc="0" normalizeH="0" baseline="0" dirty="0">
                        <a:ln>
                          <a:noFill/>
                        </a:ln>
                        <a:solidFill>
                          <a:srgbClr val="000000"/>
                        </a:solidFill>
                        <a:effectLst/>
                        <a:uLnTx/>
                        <a:uFillTx/>
                        <a:latin typeface="Arial Black" panose="020B0A04020102020204" pitchFamily="34" charset="0"/>
                        <a:ea typeface="+mn-ea"/>
                        <a:cs typeface="+mn-cs"/>
                        <a:sym typeface="Helvetica Neue Light"/>
                      </a:endParaRPr>
                    </a:p>
                  </a:txBody>
                  <a:tcPr anchor="ctr">
                    <a:lnL w="28575" cap="flat" cmpd="sng" algn="ctr">
                      <a:solidFill>
                        <a:schemeClr val="accent1">
                          <a:lumMod val="50000"/>
                        </a:schemeClr>
                      </a:solidFill>
                      <a:prstDash val="solid"/>
                      <a:round/>
                      <a:headEnd type="none" w="med" len="med"/>
                      <a:tailEnd type="none" w="med" len="med"/>
                    </a:lnL>
                    <a:lnR w="28575" cap="flat" cmpd="sng" algn="ctr">
                      <a:solidFill>
                        <a:schemeClr val="accent1">
                          <a:lumMod val="50000"/>
                        </a:schemeClr>
                      </a:solidFill>
                      <a:prstDash val="solid"/>
                      <a:round/>
                      <a:headEnd type="none" w="med" len="med"/>
                      <a:tailEnd type="none" w="med" len="med"/>
                    </a:lnR>
                    <a:lnT w="28575" cap="flat" cmpd="sng" algn="ctr">
                      <a:solidFill>
                        <a:schemeClr val="accent1">
                          <a:lumMod val="50000"/>
                        </a:schemeClr>
                      </a:solidFill>
                      <a:prstDash val="solid"/>
                      <a:round/>
                      <a:headEnd type="none" w="med" len="med"/>
                      <a:tailEnd type="none" w="med" len="med"/>
                    </a:lnT>
                    <a:lnB w="28575" cap="flat" cmpd="sng" algn="ctr">
                      <a:solidFill>
                        <a:schemeClr val="accent1">
                          <a:lumMod val="50000"/>
                        </a:schemeClr>
                      </a:solidFill>
                      <a:prstDash val="solid"/>
                      <a:round/>
                      <a:headEnd type="none" w="med" len="med"/>
                      <a:tailEnd type="none" w="med" len="med"/>
                    </a:lnB>
                  </a:tcPr>
                </a:tc>
                <a:tc gridSpan="2">
                  <a:txBody>
                    <a:bodyPr/>
                    <a:lstStyle/>
                    <a:p>
                      <a:r>
                        <a:rPr kumimoji="0" lang="en-SG" sz="2800" b="1" i="0" u="none" strike="noStrike" kern="0" cap="none" spc="0" normalizeH="0" baseline="0" dirty="0">
                          <a:ln>
                            <a:noFill/>
                          </a:ln>
                          <a:solidFill>
                            <a:srgbClr val="000000"/>
                          </a:solidFill>
                          <a:effectLst/>
                          <a:uLnTx/>
                          <a:uFillTx/>
                          <a:latin typeface="Arial Black" panose="020B0A04020102020204" pitchFamily="34" charset="0"/>
                          <a:ea typeface="+mn-ea"/>
                          <a:cs typeface="+mn-cs"/>
                          <a:sym typeface="Helvetica Neue Light"/>
                        </a:rPr>
                        <a:t>9</a:t>
                      </a:r>
                    </a:p>
                  </a:txBody>
                  <a:tcPr anchor="ctr">
                    <a:lnL w="28575" cap="flat" cmpd="sng" algn="ctr">
                      <a:solidFill>
                        <a:schemeClr val="accent1">
                          <a:lumMod val="50000"/>
                        </a:schemeClr>
                      </a:solidFill>
                      <a:prstDash val="solid"/>
                      <a:round/>
                      <a:headEnd type="none" w="med" len="med"/>
                      <a:tailEnd type="none" w="med" len="med"/>
                    </a:lnL>
                    <a:lnR w="28575" cap="flat" cmpd="sng" algn="ctr">
                      <a:solidFill>
                        <a:schemeClr val="accent1">
                          <a:lumMod val="50000"/>
                        </a:schemeClr>
                      </a:solidFill>
                      <a:prstDash val="solid"/>
                      <a:round/>
                      <a:headEnd type="none" w="med" len="med"/>
                      <a:tailEnd type="none" w="med" len="med"/>
                    </a:lnR>
                    <a:lnT w="28575" cap="flat" cmpd="sng" algn="ctr">
                      <a:solidFill>
                        <a:schemeClr val="accent1">
                          <a:lumMod val="50000"/>
                        </a:schemeClr>
                      </a:solidFill>
                      <a:prstDash val="solid"/>
                      <a:round/>
                      <a:headEnd type="none" w="med" len="med"/>
                      <a:tailEnd type="none" w="med" len="med"/>
                    </a:lnT>
                    <a:lnB w="28575" cap="flat" cmpd="sng" algn="ctr">
                      <a:solidFill>
                        <a:schemeClr val="accent1">
                          <a:lumMod val="50000"/>
                        </a:schemeClr>
                      </a:solidFill>
                      <a:prstDash val="solid"/>
                      <a:round/>
                      <a:headEnd type="none" w="med" len="med"/>
                      <a:tailEnd type="none" w="med" len="med"/>
                    </a:lnB>
                  </a:tcPr>
                </a:tc>
                <a:tc hMerge="1">
                  <a:txBody>
                    <a:bodyPr/>
                    <a:lstStyle/>
                    <a:p>
                      <a:endParaRPr kumimoji="0" lang="en-SG" sz="2800" b="1" i="0" u="none" strike="noStrike" kern="0" cap="none" spc="0" normalizeH="0" baseline="0" dirty="0">
                        <a:ln>
                          <a:noFill/>
                        </a:ln>
                        <a:solidFill>
                          <a:srgbClr val="000000"/>
                        </a:solidFill>
                        <a:effectLst/>
                        <a:uLnTx/>
                        <a:uFillTx/>
                        <a:latin typeface="Arial Black" panose="020B0A04020102020204" pitchFamily="34" charset="0"/>
                        <a:ea typeface="+mn-ea"/>
                        <a:cs typeface="+mn-cs"/>
                        <a:sym typeface="Helvetica Neue Light"/>
                      </a:endParaRPr>
                    </a:p>
                  </a:txBody>
                  <a:tcPr anchor="ctr">
                    <a:lnL w="28575" cap="flat" cmpd="sng" algn="ctr">
                      <a:solidFill>
                        <a:schemeClr val="accent1">
                          <a:lumMod val="50000"/>
                        </a:schemeClr>
                      </a:solidFill>
                      <a:prstDash val="solid"/>
                      <a:round/>
                      <a:headEnd type="none" w="med" len="med"/>
                      <a:tailEnd type="none" w="med" len="med"/>
                    </a:lnL>
                    <a:lnR w="28575" cap="flat" cmpd="sng" algn="ctr">
                      <a:solidFill>
                        <a:schemeClr val="accent1">
                          <a:lumMod val="50000"/>
                        </a:schemeClr>
                      </a:solidFill>
                      <a:prstDash val="solid"/>
                      <a:round/>
                      <a:headEnd type="none" w="med" len="med"/>
                      <a:tailEnd type="none" w="med" len="med"/>
                    </a:lnR>
                    <a:lnT w="28575" cap="flat" cmpd="sng" algn="ctr">
                      <a:solidFill>
                        <a:schemeClr val="accent1">
                          <a:lumMod val="50000"/>
                        </a:schemeClr>
                      </a:solidFill>
                      <a:prstDash val="solid"/>
                      <a:round/>
                      <a:headEnd type="none" w="med" len="med"/>
                      <a:tailEnd type="none" w="med" len="med"/>
                    </a:lnT>
                    <a:lnB w="28575" cap="flat" cmpd="sng" algn="ctr">
                      <a:solidFill>
                        <a:schemeClr val="accent1">
                          <a:lumMod val="50000"/>
                        </a:schemeClr>
                      </a:solidFill>
                      <a:prstDash val="solid"/>
                      <a:round/>
                      <a:headEnd type="none" w="med" len="med"/>
                      <a:tailEnd type="none" w="med" len="med"/>
                    </a:lnB>
                  </a:tcPr>
                </a:tc>
                <a:tc>
                  <a:txBody>
                    <a:bodyPr/>
                    <a:lstStyle/>
                    <a:p>
                      <a:r>
                        <a:rPr kumimoji="0" lang="en-SG" sz="2800" b="1" i="0" u="none" strike="noStrike" kern="0" cap="none" spc="0" normalizeH="0" baseline="0" dirty="0">
                          <a:ln>
                            <a:noFill/>
                          </a:ln>
                          <a:solidFill>
                            <a:srgbClr val="000000"/>
                          </a:solidFill>
                          <a:effectLst/>
                          <a:uLnTx/>
                          <a:uFillTx/>
                          <a:latin typeface="Arial Black" panose="020B0A04020102020204" pitchFamily="34" charset="0"/>
                          <a:ea typeface="+mn-ea"/>
                          <a:cs typeface="+mn-cs"/>
                          <a:sym typeface="Helvetica Neue Light"/>
                        </a:rPr>
                        <a:t>146</a:t>
                      </a:r>
                    </a:p>
                  </a:txBody>
                  <a:tcPr anchor="ctr">
                    <a:lnL w="28575" cap="flat" cmpd="sng" algn="ctr">
                      <a:solidFill>
                        <a:schemeClr val="accent1">
                          <a:lumMod val="50000"/>
                        </a:schemeClr>
                      </a:solidFill>
                      <a:prstDash val="solid"/>
                      <a:round/>
                      <a:headEnd type="none" w="med" len="med"/>
                      <a:tailEnd type="none" w="med" len="med"/>
                    </a:lnL>
                    <a:lnR w="28575" cap="flat" cmpd="sng" algn="ctr">
                      <a:solidFill>
                        <a:schemeClr val="accent1">
                          <a:lumMod val="50000"/>
                        </a:schemeClr>
                      </a:solidFill>
                      <a:prstDash val="solid"/>
                      <a:round/>
                      <a:headEnd type="none" w="med" len="med"/>
                      <a:tailEnd type="none" w="med" len="med"/>
                    </a:lnR>
                    <a:lnT w="28575" cap="flat" cmpd="sng" algn="ctr">
                      <a:solidFill>
                        <a:schemeClr val="accent1">
                          <a:lumMod val="50000"/>
                        </a:schemeClr>
                      </a:solidFill>
                      <a:prstDash val="solid"/>
                      <a:round/>
                      <a:headEnd type="none" w="med" len="med"/>
                      <a:tailEnd type="none" w="med" len="med"/>
                    </a:lnT>
                    <a:lnB w="28575" cap="flat" cmpd="sng" algn="ctr">
                      <a:solidFill>
                        <a:schemeClr val="accent1">
                          <a:lumMod val="50000"/>
                        </a:schemeClr>
                      </a:solidFill>
                      <a:prstDash val="solid"/>
                      <a:round/>
                      <a:headEnd type="none" w="med" len="med"/>
                      <a:tailEnd type="none" w="med" len="med"/>
                    </a:lnB>
                  </a:tcPr>
                </a:tc>
                <a:extLst>
                  <a:ext uri="{0D108BD9-81ED-4DB2-BD59-A6C34878D82A}">
                    <a16:rowId xmlns:a16="http://schemas.microsoft.com/office/drawing/2014/main" val="2557537048"/>
                  </a:ext>
                </a:extLst>
              </a:tr>
              <a:tr h="546242">
                <a:tc>
                  <a:txBody>
                    <a:bodyPr/>
                    <a:lstStyle/>
                    <a:p>
                      <a:pPr algn="l"/>
                      <a:r>
                        <a:rPr kumimoji="0" lang="en-SG" sz="2800" b="1" i="0" u="none" strike="noStrike" kern="0" cap="none" spc="0" normalizeH="0" baseline="0" dirty="0">
                          <a:ln>
                            <a:noFill/>
                          </a:ln>
                          <a:solidFill>
                            <a:srgbClr val="000000"/>
                          </a:solidFill>
                          <a:effectLst/>
                          <a:uLnTx/>
                          <a:uFillTx/>
                          <a:latin typeface="Arial Black" panose="020B0A04020102020204" pitchFamily="34" charset="0"/>
                          <a:ea typeface="+mn-ea"/>
                          <a:cs typeface="+mn-cs"/>
                          <a:sym typeface="Helvetica Neue Light"/>
                        </a:rPr>
                        <a:t>31.</a:t>
                      </a:r>
                    </a:p>
                  </a:txBody>
                  <a:tcPr anchor="ctr">
                    <a:lnL w="28575" cap="flat" cmpd="sng" algn="ctr">
                      <a:solidFill>
                        <a:schemeClr val="accent1">
                          <a:lumMod val="50000"/>
                        </a:schemeClr>
                      </a:solidFill>
                      <a:prstDash val="solid"/>
                      <a:round/>
                      <a:headEnd type="none" w="med" len="med"/>
                      <a:tailEnd type="none" w="med" len="med"/>
                    </a:lnL>
                    <a:lnR w="28575" cap="flat" cmpd="sng" algn="ctr">
                      <a:solidFill>
                        <a:schemeClr val="accent1">
                          <a:lumMod val="50000"/>
                        </a:schemeClr>
                      </a:solidFill>
                      <a:prstDash val="solid"/>
                      <a:round/>
                      <a:headEnd type="none" w="med" len="med"/>
                      <a:tailEnd type="none" w="med" len="med"/>
                    </a:lnR>
                    <a:lnT w="28575" cap="flat" cmpd="sng" algn="ctr">
                      <a:solidFill>
                        <a:schemeClr val="accent1">
                          <a:lumMod val="50000"/>
                        </a:schemeClr>
                      </a:solidFill>
                      <a:prstDash val="solid"/>
                      <a:round/>
                      <a:headEnd type="none" w="med" len="med"/>
                      <a:tailEnd type="none" w="med" len="med"/>
                    </a:lnT>
                    <a:lnB w="28575" cap="flat" cmpd="sng" algn="ctr">
                      <a:solidFill>
                        <a:schemeClr val="accent1">
                          <a:lumMod val="50000"/>
                        </a:schemeClr>
                      </a:solidFill>
                      <a:prstDash val="solid"/>
                      <a:round/>
                      <a:headEnd type="none" w="med" len="med"/>
                      <a:tailEnd type="none" w="med" len="med"/>
                    </a:lnB>
                  </a:tcPr>
                </a:tc>
                <a:tc gridSpan="3">
                  <a:txBody>
                    <a:bodyPr/>
                    <a:lstStyle/>
                    <a:p>
                      <a:pPr algn="l"/>
                      <a:r>
                        <a:rPr kumimoji="0" lang="en-SG" sz="2800" b="1" i="0" u="none" strike="noStrike" kern="0" cap="none" spc="0" normalizeH="0" baseline="0" noProof="0" dirty="0">
                          <a:ln>
                            <a:noFill/>
                          </a:ln>
                          <a:solidFill>
                            <a:srgbClr val="000000"/>
                          </a:solidFill>
                          <a:effectLst/>
                          <a:uLnTx/>
                          <a:uFillTx/>
                          <a:latin typeface="Arial Black" panose="020B0A04020102020204" pitchFamily="34" charset="0"/>
                          <a:ea typeface="+mn-ea"/>
                          <a:cs typeface="+mn-cs"/>
                          <a:sym typeface="Helvetica Neue"/>
                        </a:rPr>
                        <a:t>The Book of </a:t>
                      </a:r>
                      <a:r>
                        <a:rPr kumimoji="0" lang="en-SG" sz="2800" b="1" i="0" u="none" strike="noStrike" kern="0" cap="none" spc="0" normalizeH="0" baseline="0" dirty="0">
                          <a:ln>
                            <a:noFill/>
                          </a:ln>
                          <a:solidFill>
                            <a:srgbClr val="000000"/>
                          </a:solidFill>
                          <a:effectLst/>
                          <a:uLnTx/>
                          <a:uFillTx/>
                          <a:latin typeface="Arial Black" panose="020B0A04020102020204" pitchFamily="34" charset="0"/>
                          <a:ea typeface="+mn-ea"/>
                          <a:cs typeface="+mn-cs"/>
                          <a:sym typeface="Helvetica Neue Light"/>
                        </a:rPr>
                        <a:t>Obadiah</a:t>
                      </a:r>
                    </a:p>
                  </a:txBody>
                  <a:tcPr anchor="ctr">
                    <a:lnL w="28575" cap="flat" cmpd="sng" algn="ctr">
                      <a:solidFill>
                        <a:schemeClr val="accent1">
                          <a:lumMod val="50000"/>
                        </a:schemeClr>
                      </a:solidFill>
                      <a:prstDash val="solid"/>
                      <a:round/>
                      <a:headEnd type="none" w="med" len="med"/>
                      <a:tailEnd type="none" w="med" len="med"/>
                    </a:lnL>
                    <a:lnR w="28575" cap="flat" cmpd="sng" algn="ctr">
                      <a:solidFill>
                        <a:schemeClr val="accent1">
                          <a:lumMod val="50000"/>
                        </a:schemeClr>
                      </a:solidFill>
                      <a:prstDash val="solid"/>
                      <a:round/>
                      <a:headEnd type="none" w="med" len="med"/>
                      <a:tailEnd type="none" w="med" len="med"/>
                    </a:lnR>
                    <a:lnT w="28575" cap="flat" cmpd="sng" algn="ctr">
                      <a:solidFill>
                        <a:schemeClr val="accent1">
                          <a:lumMod val="50000"/>
                        </a:schemeClr>
                      </a:solidFill>
                      <a:prstDash val="solid"/>
                      <a:round/>
                      <a:headEnd type="none" w="med" len="med"/>
                      <a:tailEnd type="none" w="med" len="med"/>
                    </a:lnT>
                    <a:lnB w="28575" cap="flat" cmpd="sng" algn="ctr">
                      <a:solidFill>
                        <a:schemeClr val="accent1">
                          <a:lumMod val="50000"/>
                        </a:schemeClr>
                      </a:solidFill>
                      <a:prstDash val="solid"/>
                      <a:round/>
                      <a:headEnd type="none" w="med" len="med"/>
                      <a:tailEnd type="none" w="med" len="med"/>
                    </a:lnB>
                  </a:tcPr>
                </a:tc>
                <a:tc hMerge="1">
                  <a:txBody>
                    <a:bodyPr/>
                    <a:lstStyle/>
                    <a:p>
                      <a:pPr algn="l"/>
                      <a:endParaRPr kumimoji="0" lang="en-SG" sz="2800" b="1" i="0" u="none" strike="noStrike" kern="0" cap="none" spc="0" normalizeH="0" baseline="0" dirty="0">
                        <a:ln>
                          <a:noFill/>
                        </a:ln>
                        <a:solidFill>
                          <a:srgbClr val="000000"/>
                        </a:solidFill>
                        <a:effectLst/>
                        <a:uLnTx/>
                        <a:uFillTx/>
                        <a:latin typeface="Arial Black" panose="020B0A04020102020204" pitchFamily="34" charset="0"/>
                        <a:ea typeface="+mn-ea"/>
                        <a:cs typeface="+mn-cs"/>
                        <a:sym typeface="Helvetica Neue Light"/>
                      </a:endParaRPr>
                    </a:p>
                  </a:txBody>
                  <a:tcPr anchor="ctr">
                    <a:lnL w="28575" cap="flat" cmpd="sng" algn="ctr">
                      <a:solidFill>
                        <a:schemeClr val="accent1">
                          <a:lumMod val="50000"/>
                        </a:schemeClr>
                      </a:solidFill>
                      <a:prstDash val="solid"/>
                      <a:round/>
                      <a:headEnd type="none" w="med" len="med"/>
                      <a:tailEnd type="none" w="med" len="med"/>
                    </a:lnL>
                    <a:lnR w="28575" cap="flat" cmpd="sng" algn="ctr">
                      <a:solidFill>
                        <a:schemeClr val="accent1">
                          <a:lumMod val="50000"/>
                        </a:schemeClr>
                      </a:solidFill>
                      <a:prstDash val="solid"/>
                      <a:round/>
                      <a:headEnd type="none" w="med" len="med"/>
                      <a:tailEnd type="none" w="med" len="med"/>
                    </a:lnR>
                    <a:lnT w="28575" cap="flat" cmpd="sng" algn="ctr">
                      <a:solidFill>
                        <a:schemeClr val="accent1">
                          <a:lumMod val="50000"/>
                        </a:schemeClr>
                      </a:solidFill>
                      <a:prstDash val="solid"/>
                      <a:round/>
                      <a:headEnd type="none" w="med" len="med"/>
                      <a:tailEnd type="none" w="med" len="med"/>
                    </a:lnT>
                    <a:lnB w="28575" cap="flat" cmpd="sng" algn="ctr">
                      <a:solidFill>
                        <a:schemeClr val="accent1">
                          <a:lumMod val="50000"/>
                        </a:schemeClr>
                      </a:solidFill>
                      <a:prstDash val="solid"/>
                      <a:round/>
                      <a:headEnd type="none" w="med" len="med"/>
                      <a:tailEnd type="none" w="med" len="med"/>
                    </a:lnB>
                  </a:tcPr>
                </a:tc>
                <a:tc hMerge="1">
                  <a:txBody>
                    <a:bodyPr/>
                    <a:lstStyle/>
                    <a:p>
                      <a:pPr algn="l"/>
                      <a:endParaRPr kumimoji="0" lang="en-SG" sz="2800" b="1" i="0" u="none" strike="noStrike" kern="0" cap="none" spc="0" normalizeH="0" baseline="0" dirty="0">
                        <a:ln>
                          <a:noFill/>
                        </a:ln>
                        <a:solidFill>
                          <a:srgbClr val="000000"/>
                        </a:solidFill>
                        <a:effectLst/>
                        <a:uLnTx/>
                        <a:uFillTx/>
                        <a:latin typeface="Arial Black" panose="020B0A04020102020204" pitchFamily="34" charset="0"/>
                        <a:ea typeface="+mn-ea"/>
                        <a:cs typeface="+mn-cs"/>
                        <a:sym typeface="Helvetica Neue Light"/>
                      </a:endParaRPr>
                    </a:p>
                  </a:txBody>
                  <a:tcPr anchor="ctr">
                    <a:lnL w="28575" cap="flat" cmpd="sng" algn="ctr">
                      <a:solidFill>
                        <a:schemeClr val="accent1">
                          <a:lumMod val="50000"/>
                        </a:schemeClr>
                      </a:solidFill>
                      <a:prstDash val="solid"/>
                      <a:round/>
                      <a:headEnd type="none" w="med" len="med"/>
                      <a:tailEnd type="none" w="med" len="med"/>
                    </a:lnL>
                    <a:lnR w="28575" cap="flat" cmpd="sng" algn="ctr">
                      <a:solidFill>
                        <a:schemeClr val="accent1">
                          <a:lumMod val="50000"/>
                        </a:schemeClr>
                      </a:solidFill>
                      <a:prstDash val="solid"/>
                      <a:round/>
                      <a:headEnd type="none" w="med" len="med"/>
                      <a:tailEnd type="none" w="med" len="med"/>
                    </a:lnR>
                    <a:lnT w="28575" cap="flat" cmpd="sng" algn="ctr">
                      <a:solidFill>
                        <a:schemeClr val="accent1">
                          <a:lumMod val="50000"/>
                        </a:schemeClr>
                      </a:solidFill>
                      <a:prstDash val="solid"/>
                      <a:round/>
                      <a:headEnd type="none" w="med" len="med"/>
                      <a:tailEnd type="none" w="med" len="med"/>
                    </a:lnT>
                    <a:lnB w="28575" cap="flat" cmpd="sng" algn="ctr">
                      <a:solidFill>
                        <a:schemeClr val="accent1">
                          <a:lumMod val="50000"/>
                        </a:schemeClr>
                      </a:solidFill>
                      <a:prstDash val="solid"/>
                      <a:round/>
                      <a:headEnd type="none" w="med" len="med"/>
                      <a:tailEnd type="none" w="med" len="med"/>
                    </a:lnB>
                  </a:tcPr>
                </a:tc>
                <a:tc gridSpan="2">
                  <a:txBody>
                    <a:bodyPr/>
                    <a:lstStyle/>
                    <a:p>
                      <a:r>
                        <a:rPr kumimoji="0" lang="en-SG" sz="2800" b="1" i="0" u="none" strike="noStrike" kern="0" cap="none" spc="0" normalizeH="0" baseline="0" dirty="0">
                          <a:ln>
                            <a:noFill/>
                          </a:ln>
                          <a:solidFill>
                            <a:srgbClr val="000000"/>
                          </a:solidFill>
                          <a:effectLst/>
                          <a:uLnTx/>
                          <a:uFillTx/>
                          <a:latin typeface="Arial Black" panose="020B0A04020102020204" pitchFamily="34" charset="0"/>
                          <a:ea typeface="+mn-ea"/>
                          <a:cs typeface="+mn-cs"/>
                          <a:sym typeface="Helvetica Neue Light"/>
                        </a:rPr>
                        <a:t>1</a:t>
                      </a:r>
                    </a:p>
                  </a:txBody>
                  <a:tcPr anchor="ctr">
                    <a:lnL w="28575" cap="flat" cmpd="sng" algn="ctr">
                      <a:solidFill>
                        <a:schemeClr val="accent1">
                          <a:lumMod val="50000"/>
                        </a:schemeClr>
                      </a:solidFill>
                      <a:prstDash val="solid"/>
                      <a:round/>
                      <a:headEnd type="none" w="med" len="med"/>
                      <a:tailEnd type="none" w="med" len="med"/>
                    </a:lnL>
                    <a:lnR w="28575" cap="flat" cmpd="sng" algn="ctr">
                      <a:solidFill>
                        <a:schemeClr val="accent1">
                          <a:lumMod val="50000"/>
                        </a:schemeClr>
                      </a:solidFill>
                      <a:prstDash val="solid"/>
                      <a:round/>
                      <a:headEnd type="none" w="med" len="med"/>
                      <a:tailEnd type="none" w="med" len="med"/>
                    </a:lnR>
                    <a:lnT w="28575" cap="flat" cmpd="sng" algn="ctr">
                      <a:solidFill>
                        <a:schemeClr val="accent1">
                          <a:lumMod val="50000"/>
                        </a:schemeClr>
                      </a:solidFill>
                      <a:prstDash val="solid"/>
                      <a:round/>
                      <a:headEnd type="none" w="med" len="med"/>
                      <a:tailEnd type="none" w="med" len="med"/>
                    </a:lnT>
                    <a:lnB w="28575" cap="flat" cmpd="sng" algn="ctr">
                      <a:solidFill>
                        <a:schemeClr val="accent1">
                          <a:lumMod val="50000"/>
                        </a:schemeClr>
                      </a:solidFill>
                      <a:prstDash val="solid"/>
                      <a:round/>
                      <a:headEnd type="none" w="med" len="med"/>
                      <a:tailEnd type="none" w="med" len="med"/>
                    </a:lnB>
                  </a:tcPr>
                </a:tc>
                <a:tc hMerge="1">
                  <a:txBody>
                    <a:bodyPr/>
                    <a:lstStyle/>
                    <a:p>
                      <a:endParaRPr kumimoji="0" lang="en-SG" sz="2800" b="1" i="0" u="none" strike="noStrike" kern="0" cap="none" spc="0" normalizeH="0" baseline="0" dirty="0">
                        <a:ln>
                          <a:noFill/>
                        </a:ln>
                        <a:solidFill>
                          <a:srgbClr val="000000"/>
                        </a:solidFill>
                        <a:effectLst/>
                        <a:uLnTx/>
                        <a:uFillTx/>
                        <a:latin typeface="Arial Black" panose="020B0A04020102020204" pitchFamily="34" charset="0"/>
                        <a:ea typeface="+mn-ea"/>
                        <a:cs typeface="+mn-cs"/>
                        <a:sym typeface="Helvetica Neue Light"/>
                      </a:endParaRPr>
                    </a:p>
                  </a:txBody>
                  <a:tcPr anchor="ctr">
                    <a:lnL w="28575" cap="flat" cmpd="sng" algn="ctr">
                      <a:solidFill>
                        <a:schemeClr val="accent1">
                          <a:lumMod val="50000"/>
                        </a:schemeClr>
                      </a:solidFill>
                      <a:prstDash val="solid"/>
                      <a:round/>
                      <a:headEnd type="none" w="med" len="med"/>
                      <a:tailEnd type="none" w="med" len="med"/>
                    </a:lnL>
                    <a:lnR w="28575" cap="flat" cmpd="sng" algn="ctr">
                      <a:solidFill>
                        <a:schemeClr val="accent1">
                          <a:lumMod val="50000"/>
                        </a:schemeClr>
                      </a:solidFill>
                      <a:prstDash val="solid"/>
                      <a:round/>
                      <a:headEnd type="none" w="med" len="med"/>
                      <a:tailEnd type="none" w="med" len="med"/>
                    </a:lnR>
                    <a:lnT w="28575" cap="flat" cmpd="sng" algn="ctr">
                      <a:solidFill>
                        <a:schemeClr val="accent1">
                          <a:lumMod val="50000"/>
                        </a:schemeClr>
                      </a:solidFill>
                      <a:prstDash val="solid"/>
                      <a:round/>
                      <a:headEnd type="none" w="med" len="med"/>
                      <a:tailEnd type="none" w="med" len="med"/>
                    </a:lnT>
                    <a:lnB w="28575" cap="flat" cmpd="sng" algn="ctr">
                      <a:solidFill>
                        <a:schemeClr val="accent1">
                          <a:lumMod val="50000"/>
                        </a:schemeClr>
                      </a:solidFill>
                      <a:prstDash val="solid"/>
                      <a:round/>
                      <a:headEnd type="none" w="med" len="med"/>
                      <a:tailEnd type="none" w="med" len="med"/>
                    </a:lnB>
                  </a:tcPr>
                </a:tc>
                <a:tc>
                  <a:txBody>
                    <a:bodyPr/>
                    <a:lstStyle/>
                    <a:p>
                      <a:r>
                        <a:rPr kumimoji="0" lang="en-SG" sz="2800" b="1" i="0" u="none" strike="noStrike" kern="0" cap="none" spc="0" normalizeH="0" baseline="0" dirty="0">
                          <a:ln>
                            <a:noFill/>
                          </a:ln>
                          <a:solidFill>
                            <a:srgbClr val="000000"/>
                          </a:solidFill>
                          <a:effectLst/>
                          <a:uLnTx/>
                          <a:uFillTx/>
                          <a:latin typeface="Arial Black" panose="020B0A04020102020204" pitchFamily="34" charset="0"/>
                          <a:ea typeface="+mn-ea"/>
                          <a:cs typeface="+mn-cs"/>
                          <a:sym typeface="Helvetica Neue Light"/>
                        </a:rPr>
                        <a:t>21</a:t>
                      </a:r>
                    </a:p>
                  </a:txBody>
                  <a:tcPr anchor="ctr">
                    <a:lnL w="28575" cap="flat" cmpd="sng" algn="ctr">
                      <a:solidFill>
                        <a:schemeClr val="accent1">
                          <a:lumMod val="50000"/>
                        </a:schemeClr>
                      </a:solidFill>
                      <a:prstDash val="solid"/>
                      <a:round/>
                      <a:headEnd type="none" w="med" len="med"/>
                      <a:tailEnd type="none" w="med" len="med"/>
                    </a:lnL>
                    <a:lnR w="28575" cap="flat" cmpd="sng" algn="ctr">
                      <a:solidFill>
                        <a:schemeClr val="accent1">
                          <a:lumMod val="50000"/>
                        </a:schemeClr>
                      </a:solidFill>
                      <a:prstDash val="solid"/>
                      <a:round/>
                      <a:headEnd type="none" w="med" len="med"/>
                      <a:tailEnd type="none" w="med" len="med"/>
                    </a:lnR>
                    <a:lnT w="28575" cap="flat" cmpd="sng" algn="ctr">
                      <a:solidFill>
                        <a:schemeClr val="accent1">
                          <a:lumMod val="50000"/>
                        </a:schemeClr>
                      </a:solidFill>
                      <a:prstDash val="solid"/>
                      <a:round/>
                      <a:headEnd type="none" w="med" len="med"/>
                      <a:tailEnd type="none" w="med" len="med"/>
                    </a:lnT>
                    <a:lnB w="28575" cap="flat" cmpd="sng" algn="ctr">
                      <a:solidFill>
                        <a:schemeClr val="accent1">
                          <a:lumMod val="50000"/>
                        </a:schemeClr>
                      </a:solidFill>
                      <a:prstDash val="solid"/>
                      <a:round/>
                      <a:headEnd type="none" w="med" len="med"/>
                      <a:tailEnd type="none" w="med" len="med"/>
                    </a:lnB>
                  </a:tcPr>
                </a:tc>
                <a:extLst>
                  <a:ext uri="{0D108BD9-81ED-4DB2-BD59-A6C34878D82A}">
                    <a16:rowId xmlns:a16="http://schemas.microsoft.com/office/drawing/2014/main" val="999564276"/>
                  </a:ext>
                </a:extLst>
              </a:tr>
              <a:tr h="546242">
                <a:tc>
                  <a:txBody>
                    <a:bodyPr/>
                    <a:lstStyle/>
                    <a:p>
                      <a:pPr algn="l"/>
                      <a:r>
                        <a:rPr kumimoji="0" lang="en-SG" sz="2800" b="1" i="0" u="none" strike="noStrike" kern="0" cap="none" spc="0" normalizeH="0" baseline="0" dirty="0">
                          <a:ln>
                            <a:noFill/>
                          </a:ln>
                          <a:solidFill>
                            <a:srgbClr val="000000"/>
                          </a:solidFill>
                          <a:effectLst/>
                          <a:uLnTx/>
                          <a:uFillTx/>
                          <a:latin typeface="Arial Black" panose="020B0A04020102020204" pitchFamily="34" charset="0"/>
                          <a:ea typeface="+mn-ea"/>
                          <a:cs typeface="+mn-cs"/>
                          <a:sym typeface="Helvetica Neue Light"/>
                        </a:rPr>
                        <a:t>32.</a:t>
                      </a:r>
                    </a:p>
                  </a:txBody>
                  <a:tcPr anchor="ctr">
                    <a:lnL w="28575" cap="flat" cmpd="sng" algn="ctr">
                      <a:solidFill>
                        <a:schemeClr val="accent1">
                          <a:lumMod val="50000"/>
                        </a:schemeClr>
                      </a:solidFill>
                      <a:prstDash val="solid"/>
                      <a:round/>
                      <a:headEnd type="none" w="med" len="med"/>
                      <a:tailEnd type="none" w="med" len="med"/>
                    </a:lnL>
                    <a:lnR w="28575" cap="flat" cmpd="sng" algn="ctr">
                      <a:solidFill>
                        <a:schemeClr val="accent1">
                          <a:lumMod val="50000"/>
                        </a:schemeClr>
                      </a:solidFill>
                      <a:prstDash val="solid"/>
                      <a:round/>
                      <a:headEnd type="none" w="med" len="med"/>
                      <a:tailEnd type="none" w="med" len="med"/>
                    </a:lnR>
                    <a:lnT w="28575" cap="flat" cmpd="sng" algn="ctr">
                      <a:solidFill>
                        <a:schemeClr val="accent1">
                          <a:lumMod val="50000"/>
                        </a:schemeClr>
                      </a:solidFill>
                      <a:prstDash val="solid"/>
                      <a:round/>
                      <a:headEnd type="none" w="med" len="med"/>
                      <a:tailEnd type="none" w="med" len="med"/>
                    </a:lnT>
                    <a:lnB w="28575" cap="flat" cmpd="sng" algn="ctr">
                      <a:solidFill>
                        <a:schemeClr val="accent1">
                          <a:lumMod val="50000"/>
                        </a:schemeClr>
                      </a:solidFill>
                      <a:prstDash val="solid"/>
                      <a:round/>
                      <a:headEnd type="none" w="med" len="med"/>
                      <a:tailEnd type="none" w="med" len="med"/>
                    </a:lnB>
                  </a:tcPr>
                </a:tc>
                <a:tc gridSpan="3">
                  <a:txBody>
                    <a:bodyPr/>
                    <a:lstStyle/>
                    <a:p>
                      <a:pPr algn="l"/>
                      <a:r>
                        <a:rPr kumimoji="0" lang="en-SG" sz="2800" b="1" i="0" u="none" strike="noStrike" kern="0" cap="none" spc="0" normalizeH="0" baseline="0" noProof="0" dirty="0">
                          <a:ln>
                            <a:noFill/>
                          </a:ln>
                          <a:solidFill>
                            <a:srgbClr val="000000"/>
                          </a:solidFill>
                          <a:effectLst/>
                          <a:uLnTx/>
                          <a:uFillTx/>
                          <a:latin typeface="Arial Black" panose="020B0A04020102020204" pitchFamily="34" charset="0"/>
                          <a:ea typeface="+mn-ea"/>
                          <a:cs typeface="+mn-cs"/>
                          <a:sym typeface="Helvetica Neue"/>
                        </a:rPr>
                        <a:t>The Book of </a:t>
                      </a:r>
                      <a:r>
                        <a:rPr kumimoji="0" lang="en-SG" sz="2800" b="1" i="0" u="none" strike="noStrike" kern="0" cap="none" spc="0" normalizeH="0" baseline="0" dirty="0">
                          <a:ln>
                            <a:noFill/>
                          </a:ln>
                          <a:solidFill>
                            <a:srgbClr val="000000"/>
                          </a:solidFill>
                          <a:effectLst/>
                          <a:uLnTx/>
                          <a:uFillTx/>
                          <a:latin typeface="Arial Black" panose="020B0A04020102020204" pitchFamily="34" charset="0"/>
                          <a:ea typeface="+mn-ea"/>
                          <a:cs typeface="+mn-cs"/>
                          <a:sym typeface="Helvetica Neue Light"/>
                        </a:rPr>
                        <a:t>Jonah	</a:t>
                      </a:r>
                    </a:p>
                  </a:txBody>
                  <a:tcPr anchor="ctr">
                    <a:lnL w="28575" cap="flat" cmpd="sng" algn="ctr">
                      <a:solidFill>
                        <a:schemeClr val="accent1">
                          <a:lumMod val="50000"/>
                        </a:schemeClr>
                      </a:solidFill>
                      <a:prstDash val="solid"/>
                      <a:round/>
                      <a:headEnd type="none" w="med" len="med"/>
                      <a:tailEnd type="none" w="med" len="med"/>
                    </a:lnL>
                    <a:lnR w="28575" cap="flat" cmpd="sng" algn="ctr">
                      <a:solidFill>
                        <a:schemeClr val="accent1">
                          <a:lumMod val="50000"/>
                        </a:schemeClr>
                      </a:solidFill>
                      <a:prstDash val="solid"/>
                      <a:round/>
                      <a:headEnd type="none" w="med" len="med"/>
                      <a:tailEnd type="none" w="med" len="med"/>
                    </a:lnR>
                    <a:lnT w="28575" cap="flat" cmpd="sng" algn="ctr">
                      <a:solidFill>
                        <a:schemeClr val="accent1">
                          <a:lumMod val="50000"/>
                        </a:schemeClr>
                      </a:solidFill>
                      <a:prstDash val="solid"/>
                      <a:round/>
                      <a:headEnd type="none" w="med" len="med"/>
                      <a:tailEnd type="none" w="med" len="med"/>
                    </a:lnT>
                    <a:lnB w="28575" cap="flat" cmpd="sng" algn="ctr">
                      <a:solidFill>
                        <a:schemeClr val="accent1">
                          <a:lumMod val="50000"/>
                        </a:schemeClr>
                      </a:solidFill>
                      <a:prstDash val="solid"/>
                      <a:round/>
                      <a:headEnd type="none" w="med" len="med"/>
                      <a:tailEnd type="none" w="med" len="med"/>
                    </a:lnB>
                  </a:tcPr>
                </a:tc>
                <a:tc hMerge="1">
                  <a:txBody>
                    <a:bodyPr/>
                    <a:lstStyle/>
                    <a:p>
                      <a:pPr algn="l"/>
                      <a:endParaRPr kumimoji="0" lang="en-SG" sz="2800" b="1" i="0" u="none" strike="noStrike" kern="0" cap="none" spc="0" normalizeH="0" baseline="0" dirty="0">
                        <a:ln>
                          <a:noFill/>
                        </a:ln>
                        <a:solidFill>
                          <a:srgbClr val="000000"/>
                        </a:solidFill>
                        <a:effectLst/>
                        <a:uLnTx/>
                        <a:uFillTx/>
                        <a:latin typeface="Arial Black" panose="020B0A04020102020204" pitchFamily="34" charset="0"/>
                        <a:ea typeface="+mn-ea"/>
                        <a:cs typeface="+mn-cs"/>
                        <a:sym typeface="Helvetica Neue Light"/>
                      </a:endParaRPr>
                    </a:p>
                  </a:txBody>
                  <a:tcPr anchor="ctr">
                    <a:lnL w="28575" cap="flat" cmpd="sng" algn="ctr">
                      <a:solidFill>
                        <a:schemeClr val="accent1">
                          <a:lumMod val="50000"/>
                        </a:schemeClr>
                      </a:solidFill>
                      <a:prstDash val="solid"/>
                      <a:round/>
                      <a:headEnd type="none" w="med" len="med"/>
                      <a:tailEnd type="none" w="med" len="med"/>
                    </a:lnL>
                    <a:lnR w="28575" cap="flat" cmpd="sng" algn="ctr">
                      <a:solidFill>
                        <a:schemeClr val="accent1">
                          <a:lumMod val="50000"/>
                        </a:schemeClr>
                      </a:solidFill>
                      <a:prstDash val="solid"/>
                      <a:round/>
                      <a:headEnd type="none" w="med" len="med"/>
                      <a:tailEnd type="none" w="med" len="med"/>
                    </a:lnR>
                    <a:lnT w="28575" cap="flat" cmpd="sng" algn="ctr">
                      <a:solidFill>
                        <a:schemeClr val="accent1">
                          <a:lumMod val="50000"/>
                        </a:schemeClr>
                      </a:solidFill>
                      <a:prstDash val="solid"/>
                      <a:round/>
                      <a:headEnd type="none" w="med" len="med"/>
                      <a:tailEnd type="none" w="med" len="med"/>
                    </a:lnT>
                    <a:lnB w="28575" cap="flat" cmpd="sng" algn="ctr">
                      <a:solidFill>
                        <a:schemeClr val="accent1">
                          <a:lumMod val="50000"/>
                        </a:schemeClr>
                      </a:solidFill>
                      <a:prstDash val="solid"/>
                      <a:round/>
                      <a:headEnd type="none" w="med" len="med"/>
                      <a:tailEnd type="none" w="med" len="med"/>
                    </a:lnB>
                  </a:tcPr>
                </a:tc>
                <a:tc hMerge="1">
                  <a:txBody>
                    <a:bodyPr/>
                    <a:lstStyle/>
                    <a:p>
                      <a:pPr algn="l"/>
                      <a:endParaRPr kumimoji="0" lang="en-SG" sz="2800" b="1" i="0" u="none" strike="noStrike" kern="0" cap="none" spc="0" normalizeH="0" baseline="0" dirty="0">
                        <a:ln>
                          <a:noFill/>
                        </a:ln>
                        <a:solidFill>
                          <a:srgbClr val="000000"/>
                        </a:solidFill>
                        <a:effectLst/>
                        <a:uLnTx/>
                        <a:uFillTx/>
                        <a:latin typeface="Arial Black" panose="020B0A04020102020204" pitchFamily="34" charset="0"/>
                        <a:ea typeface="+mn-ea"/>
                        <a:cs typeface="+mn-cs"/>
                        <a:sym typeface="Helvetica Neue Light"/>
                      </a:endParaRPr>
                    </a:p>
                  </a:txBody>
                  <a:tcPr anchor="ctr">
                    <a:lnL w="28575" cap="flat" cmpd="sng" algn="ctr">
                      <a:solidFill>
                        <a:schemeClr val="accent1">
                          <a:lumMod val="50000"/>
                        </a:schemeClr>
                      </a:solidFill>
                      <a:prstDash val="solid"/>
                      <a:round/>
                      <a:headEnd type="none" w="med" len="med"/>
                      <a:tailEnd type="none" w="med" len="med"/>
                    </a:lnL>
                    <a:lnR w="28575" cap="flat" cmpd="sng" algn="ctr">
                      <a:solidFill>
                        <a:schemeClr val="accent1">
                          <a:lumMod val="50000"/>
                        </a:schemeClr>
                      </a:solidFill>
                      <a:prstDash val="solid"/>
                      <a:round/>
                      <a:headEnd type="none" w="med" len="med"/>
                      <a:tailEnd type="none" w="med" len="med"/>
                    </a:lnR>
                    <a:lnT w="28575" cap="flat" cmpd="sng" algn="ctr">
                      <a:solidFill>
                        <a:schemeClr val="accent1">
                          <a:lumMod val="50000"/>
                        </a:schemeClr>
                      </a:solidFill>
                      <a:prstDash val="solid"/>
                      <a:round/>
                      <a:headEnd type="none" w="med" len="med"/>
                      <a:tailEnd type="none" w="med" len="med"/>
                    </a:lnT>
                    <a:lnB w="28575" cap="flat" cmpd="sng" algn="ctr">
                      <a:solidFill>
                        <a:schemeClr val="accent1">
                          <a:lumMod val="50000"/>
                        </a:schemeClr>
                      </a:solidFill>
                      <a:prstDash val="solid"/>
                      <a:round/>
                      <a:headEnd type="none" w="med" len="med"/>
                      <a:tailEnd type="none" w="med" len="med"/>
                    </a:lnB>
                  </a:tcPr>
                </a:tc>
                <a:tc gridSpan="2">
                  <a:txBody>
                    <a:bodyPr/>
                    <a:lstStyle/>
                    <a:p>
                      <a:r>
                        <a:rPr kumimoji="0" lang="en-SG" sz="2800" b="1" i="0" u="none" strike="noStrike" kern="0" cap="none" spc="0" normalizeH="0" baseline="0" dirty="0">
                          <a:ln>
                            <a:noFill/>
                          </a:ln>
                          <a:solidFill>
                            <a:srgbClr val="000000"/>
                          </a:solidFill>
                          <a:effectLst/>
                          <a:uLnTx/>
                          <a:uFillTx/>
                          <a:latin typeface="Arial Black" panose="020B0A04020102020204" pitchFamily="34" charset="0"/>
                          <a:ea typeface="+mn-ea"/>
                          <a:cs typeface="+mn-cs"/>
                          <a:sym typeface="Helvetica Neue Light"/>
                        </a:rPr>
                        <a:t>4</a:t>
                      </a:r>
                    </a:p>
                  </a:txBody>
                  <a:tcPr anchor="ctr">
                    <a:lnL w="28575" cap="flat" cmpd="sng" algn="ctr">
                      <a:solidFill>
                        <a:schemeClr val="accent1">
                          <a:lumMod val="50000"/>
                        </a:schemeClr>
                      </a:solidFill>
                      <a:prstDash val="solid"/>
                      <a:round/>
                      <a:headEnd type="none" w="med" len="med"/>
                      <a:tailEnd type="none" w="med" len="med"/>
                    </a:lnL>
                    <a:lnR w="28575" cap="flat" cmpd="sng" algn="ctr">
                      <a:solidFill>
                        <a:schemeClr val="accent1">
                          <a:lumMod val="50000"/>
                        </a:schemeClr>
                      </a:solidFill>
                      <a:prstDash val="solid"/>
                      <a:round/>
                      <a:headEnd type="none" w="med" len="med"/>
                      <a:tailEnd type="none" w="med" len="med"/>
                    </a:lnR>
                    <a:lnT w="28575" cap="flat" cmpd="sng" algn="ctr">
                      <a:solidFill>
                        <a:schemeClr val="accent1">
                          <a:lumMod val="50000"/>
                        </a:schemeClr>
                      </a:solidFill>
                      <a:prstDash val="solid"/>
                      <a:round/>
                      <a:headEnd type="none" w="med" len="med"/>
                      <a:tailEnd type="none" w="med" len="med"/>
                    </a:lnT>
                    <a:lnB w="28575" cap="flat" cmpd="sng" algn="ctr">
                      <a:solidFill>
                        <a:schemeClr val="accent1">
                          <a:lumMod val="50000"/>
                        </a:schemeClr>
                      </a:solidFill>
                      <a:prstDash val="solid"/>
                      <a:round/>
                      <a:headEnd type="none" w="med" len="med"/>
                      <a:tailEnd type="none" w="med" len="med"/>
                    </a:lnB>
                  </a:tcPr>
                </a:tc>
                <a:tc hMerge="1">
                  <a:txBody>
                    <a:bodyPr/>
                    <a:lstStyle/>
                    <a:p>
                      <a:endParaRPr kumimoji="0" lang="en-SG" sz="2800" b="1" i="0" u="none" strike="noStrike" kern="0" cap="none" spc="0" normalizeH="0" baseline="0" dirty="0">
                        <a:ln>
                          <a:noFill/>
                        </a:ln>
                        <a:solidFill>
                          <a:srgbClr val="000000"/>
                        </a:solidFill>
                        <a:effectLst/>
                        <a:uLnTx/>
                        <a:uFillTx/>
                        <a:latin typeface="Arial Black" panose="020B0A04020102020204" pitchFamily="34" charset="0"/>
                        <a:ea typeface="+mn-ea"/>
                        <a:cs typeface="+mn-cs"/>
                        <a:sym typeface="Helvetica Neue Light"/>
                      </a:endParaRPr>
                    </a:p>
                  </a:txBody>
                  <a:tcPr anchor="ctr">
                    <a:lnL w="28575" cap="flat" cmpd="sng" algn="ctr">
                      <a:solidFill>
                        <a:schemeClr val="accent1">
                          <a:lumMod val="50000"/>
                        </a:schemeClr>
                      </a:solidFill>
                      <a:prstDash val="solid"/>
                      <a:round/>
                      <a:headEnd type="none" w="med" len="med"/>
                      <a:tailEnd type="none" w="med" len="med"/>
                    </a:lnL>
                    <a:lnR w="28575" cap="flat" cmpd="sng" algn="ctr">
                      <a:solidFill>
                        <a:schemeClr val="accent1">
                          <a:lumMod val="50000"/>
                        </a:schemeClr>
                      </a:solidFill>
                      <a:prstDash val="solid"/>
                      <a:round/>
                      <a:headEnd type="none" w="med" len="med"/>
                      <a:tailEnd type="none" w="med" len="med"/>
                    </a:lnR>
                    <a:lnT w="28575" cap="flat" cmpd="sng" algn="ctr">
                      <a:solidFill>
                        <a:schemeClr val="accent1">
                          <a:lumMod val="50000"/>
                        </a:schemeClr>
                      </a:solidFill>
                      <a:prstDash val="solid"/>
                      <a:round/>
                      <a:headEnd type="none" w="med" len="med"/>
                      <a:tailEnd type="none" w="med" len="med"/>
                    </a:lnT>
                    <a:lnB w="28575" cap="flat" cmpd="sng" algn="ctr">
                      <a:solidFill>
                        <a:schemeClr val="accent1">
                          <a:lumMod val="50000"/>
                        </a:schemeClr>
                      </a:solidFill>
                      <a:prstDash val="solid"/>
                      <a:round/>
                      <a:headEnd type="none" w="med" len="med"/>
                      <a:tailEnd type="none" w="med" len="med"/>
                    </a:lnB>
                  </a:tcPr>
                </a:tc>
                <a:tc>
                  <a:txBody>
                    <a:bodyPr/>
                    <a:lstStyle/>
                    <a:p>
                      <a:r>
                        <a:rPr kumimoji="0" lang="en-SG" sz="2800" b="1" i="0" u="none" strike="noStrike" kern="0" cap="none" spc="0" normalizeH="0" baseline="0" dirty="0">
                          <a:ln>
                            <a:noFill/>
                          </a:ln>
                          <a:solidFill>
                            <a:srgbClr val="000000"/>
                          </a:solidFill>
                          <a:effectLst/>
                          <a:uLnTx/>
                          <a:uFillTx/>
                          <a:latin typeface="Arial Black" panose="020B0A04020102020204" pitchFamily="34" charset="0"/>
                          <a:ea typeface="+mn-ea"/>
                          <a:cs typeface="+mn-cs"/>
                          <a:sym typeface="Helvetica Neue Light"/>
                        </a:rPr>
                        <a:t>48</a:t>
                      </a:r>
                    </a:p>
                  </a:txBody>
                  <a:tcPr anchor="ctr">
                    <a:lnL w="28575" cap="flat" cmpd="sng" algn="ctr">
                      <a:solidFill>
                        <a:schemeClr val="accent1">
                          <a:lumMod val="50000"/>
                        </a:schemeClr>
                      </a:solidFill>
                      <a:prstDash val="solid"/>
                      <a:round/>
                      <a:headEnd type="none" w="med" len="med"/>
                      <a:tailEnd type="none" w="med" len="med"/>
                    </a:lnL>
                    <a:lnR w="28575" cap="flat" cmpd="sng" algn="ctr">
                      <a:solidFill>
                        <a:schemeClr val="accent1">
                          <a:lumMod val="50000"/>
                        </a:schemeClr>
                      </a:solidFill>
                      <a:prstDash val="solid"/>
                      <a:round/>
                      <a:headEnd type="none" w="med" len="med"/>
                      <a:tailEnd type="none" w="med" len="med"/>
                    </a:lnR>
                    <a:lnT w="28575" cap="flat" cmpd="sng" algn="ctr">
                      <a:solidFill>
                        <a:schemeClr val="accent1">
                          <a:lumMod val="50000"/>
                        </a:schemeClr>
                      </a:solidFill>
                      <a:prstDash val="solid"/>
                      <a:round/>
                      <a:headEnd type="none" w="med" len="med"/>
                      <a:tailEnd type="none" w="med" len="med"/>
                    </a:lnT>
                    <a:lnB w="28575" cap="flat" cmpd="sng" algn="ctr">
                      <a:solidFill>
                        <a:schemeClr val="accent1">
                          <a:lumMod val="50000"/>
                        </a:schemeClr>
                      </a:solidFill>
                      <a:prstDash val="solid"/>
                      <a:round/>
                      <a:headEnd type="none" w="med" len="med"/>
                      <a:tailEnd type="none" w="med" len="med"/>
                    </a:lnB>
                  </a:tcPr>
                </a:tc>
                <a:extLst>
                  <a:ext uri="{0D108BD9-81ED-4DB2-BD59-A6C34878D82A}">
                    <a16:rowId xmlns:a16="http://schemas.microsoft.com/office/drawing/2014/main" val="2512558933"/>
                  </a:ext>
                </a:extLst>
              </a:tr>
              <a:tr h="546242">
                <a:tc>
                  <a:txBody>
                    <a:bodyPr/>
                    <a:lstStyle/>
                    <a:p>
                      <a:pPr algn="l"/>
                      <a:r>
                        <a:rPr kumimoji="0" lang="en-SG" sz="2800" b="1" i="0" u="none" strike="noStrike" kern="0" cap="none" spc="0" normalizeH="0" baseline="0" dirty="0">
                          <a:ln>
                            <a:noFill/>
                          </a:ln>
                          <a:solidFill>
                            <a:srgbClr val="000000"/>
                          </a:solidFill>
                          <a:effectLst/>
                          <a:uLnTx/>
                          <a:uFillTx/>
                          <a:latin typeface="Arial Black" panose="020B0A04020102020204" pitchFamily="34" charset="0"/>
                          <a:ea typeface="+mn-ea"/>
                          <a:cs typeface="+mn-cs"/>
                          <a:sym typeface="Helvetica Neue Light"/>
                        </a:rPr>
                        <a:t>33.</a:t>
                      </a:r>
                    </a:p>
                  </a:txBody>
                  <a:tcPr anchor="ctr">
                    <a:lnL w="28575" cap="flat" cmpd="sng" algn="ctr">
                      <a:solidFill>
                        <a:schemeClr val="accent1">
                          <a:lumMod val="50000"/>
                        </a:schemeClr>
                      </a:solidFill>
                      <a:prstDash val="solid"/>
                      <a:round/>
                      <a:headEnd type="none" w="med" len="med"/>
                      <a:tailEnd type="none" w="med" len="med"/>
                    </a:lnL>
                    <a:lnR w="28575" cap="flat" cmpd="sng" algn="ctr">
                      <a:solidFill>
                        <a:schemeClr val="accent1">
                          <a:lumMod val="50000"/>
                        </a:schemeClr>
                      </a:solidFill>
                      <a:prstDash val="solid"/>
                      <a:round/>
                      <a:headEnd type="none" w="med" len="med"/>
                      <a:tailEnd type="none" w="med" len="med"/>
                    </a:lnR>
                    <a:lnT w="28575" cap="flat" cmpd="sng" algn="ctr">
                      <a:solidFill>
                        <a:schemeClr val="accent1">
                          <a:lumMod val="50000"/>
                        </a:schemeClr>
                      </a:solidFill>
                      <a:prstDash val="solid"/>
                      <a:round/>
                      <a:headEnd type="none" w="med" len="med"/>
                      <a:tailEnd type="none" w="med" len="med"/>
                    </a:lnT>
                    <a:lnB w="28575" cap="flat" cmpd="sng" algn="ctr">
                      <a:solidFill>
                        <a:schemeClr val="accent1">
                          <a:lumMod val="50000"/>
                        </a:schemeClr>
                      </a:solidFill>
                      <a:prstDash val="solid"/>
                      <a:round/>
                      <a:headEnd type="none" w="med" len="med"/>
                      <a:tailEnd type="none" w="med" len="med"/>
                    </a:lnB>
                  </a:tcPr>
                </a:tc>
                <a:tc gridSpan="3">
                  <a:txBody>
                    <a:bodyPr/>
                    <a:lstStyle/>
                    <a:p>
                      <a:pPr algn="l"/>
                      <a:r>
                        <a:rPr kumimoji="0" lang="en-SG" sz="2800" b="1" i="0" u="none" strike="noStrike" kern="0" cap="none" spc="0" normalizeH="0" baseline="0" noProof="0" dirty="0">
                          <a:ln>
                            <a:noFill/>
                          </a:ln>
                          <a:solidFill>
                            <a:srgbClr val="000000"/>
                          </a:solidFill>
                          <a:effectLst/>
                          <a:uLnTx/>
                          <a:uFillTx/>
                          <a:latin typeface="Arial Black" panose="020B0A04020102020204" pitchFamily="34" charset="0"/>
                          <a:ea typeface="+mn-ea"/>
                          <a:cs typeface="+mn-cs"/>
                          <a:sym typeface="Helvetica Neue"/>
                        </a:rPr>
                        <a:t>The Book of </a:t>
                      </a:r>
                      <a:r>
                        <a:rPr kumimoji="0" lang="en-SG" sz="2800" b="1" i="0" u="none" strike="noStrike" kern="0" cap="none" spc="0" normalizeH="0" baseline="0" dirty="0">
                          <a:ln>
                            <a:noFill/>
                          </a:ln>
                          <a:solidFill>
                            <a:srgbClr val="000000"/>
                          </a:solidFill>
                          <a:effectLst/>
                          <a:uLnTx/>
                          <a:uFillTx/>
                          <a:latin typeface="Arial Black" panose="020B0A04020102020204" pitchFamily="34" charset="0"/>
                          <a:ea typeface="+mn-ea"/>
                          <a:cs typeface="+mn-cs"/>
                          <a:sym typeface="Helvetica Neue Light"/>
                        </a:rPr>
                        <a:t>Micah	</a:t>
                      </a:r>
                    </a:p>
                  </a:txBody>
                  <a:tcPr anchor="ctr">
                    <a:lnL w="28575" cap="flat" cmpd="sng" algn="ctr">
                      <a:solidFill>
                        <a:schemeClr val="accent1">
                          <a:lumMod val="50000"/>
                        </a:schemeClr>
                      </a:solidFill>
                      <a:prstDash val="solid"/>
                      <a:round/>
                      <a:headEnd type="none" w="med" len="med"/>
                      <a:tailEnd type="none" w="med" len="med"/>
                    </a:lnL>
                    <a:lnR w="28575" cap="flat" cmpd="sng" algn="ctr">
                      <a:solidFill>
                        <a:schemeClr val="accent1">
                          <a:lumMod val="50000"/>
                        </a:schemeClr>
                      </a:solidFill>
                      <a:prstDash val="solid"/>
                      <a:round/>
                      <a:headEnd type="none" w="med" len="med"/>
                      <a:tailEnd type="none" w="med" len="med"/>
                    </a:lnR>
                    <a:lnT w="28575" cap="flat" cmpd="sng" algn="ctr">
                      <a:solidFill>
                        <a:schemeClr val="accent1">
                          <a:lumMod val="50000"/>
                        </a:schemeClr>
                      </a:solidFill>
                      <a:prstDash val="solid"/>
                      <a:round/>
                      <a:headEnd type="none" w="med" len="med"/>
                      <a:tailEnd type="none" w="med" len="med"/>
                    </a:lnT>
                    <a:lnB w="28575" cap="flat" cmpd="sng" algn="ctr">
                      <a:solidFill>
                        <a:schemeClr val="accent1">
                          <a:lumMod val="50000"/>
                        </a:schemeClr>
                      </a:solidFill>
                      <a:prstDash val="solid"/>
                      <a:round/>
                      <a:headEnd type="none" w="med" len="med"/>
                      <a:tailEnd type="none" w="med" len="med"/>
                    </a:lnB>
                  </a:tcPr>
                </a:tc>
                <a:tc hMerge="1">
                  <a:txBody>
                    <a:bodyPr/>
                    <a:lstStyle/>
                    <a:p>
                      <a:pPr algn="l"/>
                      <a:endParaRPr kumimoji="0" lang="en-SG" sz="2800" b="1" i="0" u="none" strike="noStrike" kern="0" cap="none" spc="0" normalizeH="0" baseline="0" dirty="0">
                        <a:ln>
                          <a:noFill/>
                        </a:ln>
                        <a:solidFill>
                          <a:srgbClr val="000000"/>
                        </a:solidFill>
                        <a:effectLst/>
                        <a:uLnTx/>
                        <a:uFillTx/>
                        <a:latin typeface="Arial Black" panose="020B0A04020102020204" pitchFamily="34" charset="0"/>
                        <a:ea typeface="+mn-ea"/>
                        <a:cs typeface="+mn-cs"/>
                        <a:sym typeface="Helvetica Neue Light"/>
                      </a:endParaRPr>
                    </a:p>
                  </a:txBody>
                  <a:tcPr anchor="ctr">
                    <a:lnL w="28575" cap="flat" cmpd="sng" algn="ctr">
                      <a:solidFill>
                        <a:schemeClr val="accent1">
                          <a:lumMod val="50000"/>
                        </a:schemeClr>
                      </a:solidFill>
                      <a:prstDash val="solid"/>
                      <a:round/>
                      <a:headEnd type="none" w="med" len="med"/>
                      <a:tailEnd type="none" w="med" len="med"/>
                    </a:lnL>
                    <a:lnR w="28575" cap="flat" cmpd="sng" algn="ctr">
                      <a:solidFill>
                        <a:schemeClr val="accent1">
                          <a:lumMod val="50000"/>
                        </a:schemeClr>
                      </a:solidFill>
                      <a:prstDash val="solid"/>
                      <a:round/>
                      <a:headEnd type="none" w="med" len="med"/>
                      <a:tailEnd type="none" w="med" len="med"/>
                    </a:lnR>
                    <a:lnT w="28575" cap="flat" cmpd="sng" algn="ctr">
                      <a:solidFill>
                        <a:schemeClr val="accent1">
                          <a:lumMod val="50000"/>
                        </a:schemeClr>
                      </a:solidFill>
                      <a:prstDash val="solid"/>
                      <a:round/>
                      <a:headEnd type="none" w="med" len="med"/>
                      <a:tailEnd type="none" w="med" len="med"/>
                    </a:lnT>
                    <a:lnB w="28575" cap="flat" cmpd="sng" algn="ctr">
                      <a:solidFill>
                        <a:schemeClr val="accent1">
                          <a:lumMod val="50000"/>
                        </a:schemeClr>
                      </a:solidFill>
                      <a:prstDash val="solid"/>
                      <a:round/>
                      <a:headEnd type="none" w="med" len="med"/>
                      <a:tailEnd type="none" w="med" len="med"/>
                    </a:lnB>
                  </a:tcPr>
                </a:tc>
                <a:tc hMerge="1">
                  <a:txBody>
                    <a:bodyPr/>
                    <a:lstStyle/>
                    <a:p>
                      <a:pPr algn="l"/>
                      <a:endParaRPr kumimoji="0" lang="en-SG" sz="2800" b="1" i="0" u="none" strike="noStrike" kern="0" cap="none" spc="0" normalizeH="0" baseline="0" dirty="0">
                        <a:ln>
                          <a:noFill/>
                        </a:ln>
                        <a:solidFill>
                          <a:srgbClr val="000000"/>
                        </a:solidFill>
                        <a:effectLst/>
                        <a:uLnTx/>
                        <a:uFillTx/>
                        <a:latin typeface="Arial Black" panose="020B0A04020102020204" pitchFamily="34" charset="0"/>
                        <a:ea typeface="+mn-ea"/>
                        <a:cs typeface="+mn-cs"/>
                        <a:sym typeface="Helvetica Neue Light"/>
                      </a:endParaRPr>
                    </a:p>
                  </a:txBody>
                  <a:tcPr anchor="ctr">
                    <a:lnL w="28575" cap="flat" cmpd="sng" algn="ctr">
                      <a:solidFill>
                        <a:schemeClr val="accent1">
                          <a:lumMod val="50000"/>
                        </a:schemeClr>
                      </a:solidFill>
                      <a:prstDash val="solid"/>
                      <a:round/>
                      <a:headEnd type="none" w="med" len="med"/>
                      <a:tailEnd type="none" w="med" len="med"/>
                    </a:lnL>
                    <a:lnR w="28575" cap="flat" cmpd="sng" algn="ctr">
                      <a:solidFill>
                        <a:schemeClr val="accent1">
                          <a:lumMod val="50000"/>
                        </a:schemeClr>
                      </a:solidFill>
                      <a:prstDash val="solid"/>
                      <a:round/>
                      <a:headEnd type="none" w="med" len="med"/>
                      <a:tailEnd type="none" w="med" len="med"/>
                    </a:lnR>
                    <a:lnT w="28575" cap="flat" cmpd="sng" algn="ctr">
                      <a:solidFill>
                        <a:schemeClr val="accent1">
                          <a:lumMod val="50000"/>
                        </a:schemeClr>
                      </a:solidFill>
                      <a:prstDash val="solid"/>
                      <a:round/>
                      <a:headEnd type="none" w="med" len="med"/>
                      <a:tailEnd type="none" w="med" len="med"/>
                    </a:lnT>
                    <a:lnB w="28575" cap="flat" cmpd="sng" algn="ctr">
                      <a:solidFill>
                        <a:schemeClr val="accent1">
                          <a:lumMod val="50000"/>
                        </a:schemeClr>
                      </a:solidFill>
                      <a:prstDash val="solid"/>
                      <a:round/>
                      <a:headEnd type="none" w="med" len="med"/>
                      <a:tailEnd type="none" w="med" len="med"/>
                    </a:lnB>
                  </a:tcPr>
                </a:tc>
                <a:tc gridSpan="2">
                  <a:txBody>
                    <a:bodyPr/>
                    <a:lstStyle/>
                    <a:p>
                      <a:r>
                        <a:rPr kumimoji="0" lang="en-SG" sz="2800" b="1" i="0" u="none" strike="noStrike" kern="0" cap="none" spc="0" normalizeH="0" baseline="0" dirty="0">
                          <a:ln>
                            <a:noFill/>
                          </a:ln>
                          <a:solidFill>
                            <a:srgbClr val="000000"/>
                          </a:solidFill>
                          <a:effectLst/>
                          <a:uLnTx/>
                          <a:uFillTx/>
                          <a:latin typeface="Arial Black" panose="020B0A04020102020204" pitchFamily="34" charset="0"/>
                          <a:ea typeface="+mn-ea"/>
                          <a:cs typeface="+mn-cs"/>
                          <a:sym typeface="Helvetica Neue Light"/>
                        </a:rPr>
                        <a:t>7</a:t>
                      </a:r>
                    </a:p>
                  </a:txBody>
                  <a:tcPr anchor="ctr">
                    <a:lnL w="28575" cap="flat" cmpd="sng" algn="ctr">
                      <a:solidFill>
                        <a:schemeClr val="accent1">
                          <a:lumMod val="50000"/>
                        </a:schemeClr>
                      </a:solidFill>
                      <a:prstDash val="solid"/>
                      <a:round/>
                      <a:headEnd type="none" w="med" len="med"/>
                      <a:tailEnd type="none" w="med" len="med"/>
                    </a:lnL>
                    <a:lnR w="28575" cap="flat" cmpd="sng" algn="ctr">
                      <a:solidFill>
                        <a:schemeClr val="accent1">
                          <a:lumMod val="50000"/>
                        </a:schemeClr>
                      </a:solidFill>
                      <a:prstDash val="solid"/>
                      <a:round/>
                      <a:headEnd type="none" w="med" len="med"/>
                      <a:tailEnd type="none" w="med" len="med"/>
                    </a:lnR>
                    <a:lnT w="28575" cap="flat" cmpd="sng" algn="ctr">
                      <a:solidFill>
                        <a:schemeClr val="accent1">
                          <a:lumMod val="50000"/>
                        </a:schemeClr>
                      </a:solidFill>
                      <a:prstDash val="solid"/>
                      <a:round/>
                      <a:headEnd type="none" w="med" len="med"/>
                      <a:tailEnd type="none" w="med" len="med"/>
                    </a:lnT>
                    <a:lnB w="28575" cap="flat" cmpd="sng" algn="ctr">
                      <a:solidFill>
                        <a:schemeClr val="accent1">
                          <a:lumMod val="50000"/>
                        </a:schemeClr>
                      </a:solidFill>
                      <a:prstDash val="solid"/>
                      <a:round/>
                      <a:headEnd type="none" w="med" len="med"/>
                      <a:tailEnd type="none" w="med" len="med"/>
                    </a:lnB>
                  </a:tcPr>
                </a:tc>
                <a:tc hMerge="1">
                  <a:txBody>
                    <a:bodyPr/>
                    <a:lstStyle/>
                    <a:p>
                      <a:endParaRPr kumimoji="0" lang="en-SG" sz="2800" b="1" i="0" u="none" strike="noStrike" kern="0" cap="none" spc="0" normalizeH="0" baseline="0" dirty="0">
                        <a:ln>
                          <a:noFill/>
                        </a:ln>
                        <a:solidFill>
                          <a:srgbClr val="000000"/>
                        </a:solidFill>
                        <a:effectLst/>
                        <a:uLnTx/>
                        <a:uFillTx/>
                        <a:latin typeface="Arial Black" panose="020B0A04020102020204" pitchFamily="34" charset="0"/>
                        <a:ea typeface="+mn-ea"/>
                        <a:cs typeface="+mn-cs"/>
                        <a:sym typeface="Helvetica Neue Light"/>
                      </a:endParaRPr>
                    </a:p>
                  </a:txBody>
                  <a:tcPr anchor="ctr">
                    <a:lnL w="28575" cap="flat" cmpd="sng" algn="ctr">
                      <a:solidFill>
                        <a:schemeClr val="accent1">
                          <a:lumMod val="50000"/>
                        </a:schemeClr>
                      </a:solidFill>
                      <a:prstDash val="solid"/>
                      <a:round/>
                      <a:headEnd type="none" w="med" len="med"/>
                      <a:tailEnd type="none" w="med" len="med"/>
                    </a:lnL>
                    <a:lnR w="28575" cap="flat" cmpd="sng" algn="ctr">
                      <a:solidFill>
                        <a:schemeClr val="accent1">
                          <a:lumMod val="50000"/>
                        </a:schemeClr>
                      </a:solidFill>
                      <a:prstDash val="solid"/>
                      <a:round/>
                      <a:headEnd type="none" w="med" len="med"/>
                      <a:tailEnd type="none" w="med" len="med"/>
                    </a:lnR>
                    <a:lnT w="28575" cap="flat" cmpd="sng" algn="ctr">
                      <a:solidFill>
                        <a:schemeClr val="accent1">
                          <a:lumMod val="50000"/>
                        </a:schemeClr>
                      </a:solidFill>
                      <a:prstDash val="solid"/>
                      <a:round/>
                      <a:headEnd type="none" w="med" len="med"/>
                      <a:tailEnd type="none" w="med" len="med"/>
                    </a:lnT>
                    <a:lnB w="28575" cap="flat" cmpd="sng" algn="ctr">
                      <a:solidFill>
                        <a:schemeClr val="accent1">
                          <a:lumMod val="50000"/>
                        </a:schemeClr>
                      </a:solidFill>
                      <a:prstDash val="solid"/>
                      <a:round/>
                      <a:headEnd type="none" w="med" len="med"/>
                      <a:tailEnd type="none" w="med" len="med"/>
                    </a:lnB>
                  </a:tcPr>
                </a:tc>
                <a:tc>
                  <a:txBody>
                    <a:bodyPr/>
                    <a:lstStyle/>
                    <a:p>
                      <a:r>
                        <a:rPr kumimoji="0" lang="en-SG" sz="2800" b="1" i="0" u="none" strike="noStrike" kern="0" cap="none" spc="0" normalizeH="0" baseline="0" dirty="0">
                          <a:ln>
                            <a:noFill/>
                          </a:ln>
                          <a:solidFill>
                            <a:srgbClr val="000000"/>
                          </a:solidFill>
                          <a:effectLst/>
                          <a:uLnTx/>
                          <a:uFillTx/>
                          <a:latin typeface="Arial Black" panose="020B0A04020102020204" pitchFamily="34" charset="0"/>
                          <a:ea typeface="+mn-ea"/>
                          <a:cs typeface="+mn-cs"/>
                          <a:sym typeface="Helvetica Neue Light"/>
                        </a:rPr>
                        <a:t>105</a:t>
                      </a:r>
                    </a:p>
                  </a:txBody>
                  <a:tcPr anchor="ctr">
                    <a:lnL w="28575" cap="flat" cmpd="sng" algn="ctr">
                      <a:solidFill>
                        <a:schemeClr val="accent1">
                          <a:lumMod val="50000"/>
                        </a:schemeClr>
                      </a:solidFill>
                      <a:prstDash val="solid"/>
                      <a:round/>
                      <a:headEnd type="none" w="med" len="med"/>
                      <a:tailEnd type="none" w="med" len="med"/>
                    </a:lnL>
                    <a:lnR w="28575" cap="flat" cmpd="sng" algn="ctr">
                      <a:solidFill>
                        <a:schemeClr val="accent1">
                          <a:lumMod val="50000"/>
                        </a:schemeClr>
                      </a:solidFill>
                      <a:prstDash val="solid"/>
                      <a:round/>
                      <a:headEnd type="none" w="med" len="med"/>
                      <a:tailEnd type="none" w="med" len="med"/>
                    </a:lnR>
                    <a:lnT w="28575" cap="flat" cmpd="sng" algn="ctr">
                      <a:solidFill>
                        <a:schemeClr val="accent1">
                          <a:lumMod val="50000"/>
                        </a:schemeClr>
                      </a:solidFill>
                      <a:prstDash val="solid"/>
                      <a:round/>
                      <a:headEnd type="none" w="med" len="med"/>
                      <a:tailEnd type="none" w="med" len="med"/>
                    </a:lnT>
                    <a:lnB w="28575" cap="flat" cmpd="sng" algn="ctr">
                      <a:solidFill>
                        <a:schemeClr val="accent1">
                          <a:lumMod val="50000"/>
                        </a:schemeClr>
                      </a:solidFill>
                      <a:prstDash val="solid"/>
                      <a:round/>
                      <a:headEnd type="none" w="med" len="med"/>
                      <a:tailEnd type="none" w="med" len="med"/>
                    </a:lnB>
                  </a:tcPr>
                </a:tc>
                <a:extLst>
                  <a:ext uri="{0D108BD9-81ED-4DB2-BD59-A6C34878D82A}">
                    <a16:rowId xmlns:a16="http://schemas.microsoft.com/office/drawing/2014/main" val="3359231242"/>
                  </a:ext>
                </a:extLst>
              </a:tr>
              <a:tr h="546242">
                <a:tc>
                  <a:txBody>
                    <a:bodyPr/>
                    <a:lstStyle/>
                    <a:p>
                      <a:pPr algn="l"/>
                      <a:r>
                        <a:rPr kumimoji="0" lang="en-SG" sz="2800" b="1" i="0" u="none" strike="noStrike" kern="0" cap="none" spc="0" normalizeH="0" baseline="0" dirty="0">
                          <a:ln>
                            <a:noFill/>
                          </a:ln>
                          <a:solidFill>
                            <a:srgbClr val="000000"/>
                          </a:solidFill>
                          <a:effectLst/>
                          <a:uLnTx/>
                          <a:uFillTx/>
                          <a:latin typeface="Arial Black" panose="020B0A04020102020204" pitchFamily="34" charset="0"/>
                          <a:ea typeface="+mn-ea"/>
                          <a:cs typeface="+mn-cs"/>
                          <a:sym typeface="Helvetica Neue Light"/>
                        </a:rPr>
                        <a:t>34.</a:t>
                      </a:r>
                    </a:p>
                  </a:txBody>
                  <a:tcPr anchor="ctr">
                    <a:lnL w="28575" cap="flat" cmpd="sng" algn="ctr">
                      <a:solidFill>
                        <a:schemeClr val="accent1">
                          <a:lumMod val="50000"/>
                        </a:schemeClr>
                      </a:solidFill>
                      <a:prstDash val="solid"/>
                      <a:round/>
                      <a:headEnd type="none" w="med" len="med"/>
                      <a:tailEnd type="none" w="med" len="med"/>
                    </a:lnL>
                    <a:lnR w="28575" cap="flat" cmpd="sng" algn="ctr">
                      <a:solidFill>
                        <a:schemeClr val="accent1">
                          <a:lumMod val="50000"/>
                        </a:schemeClr>
                      </a:solidFill>
                      <a:prstDash val="solid"/>
                      <a:round/>
                      <a:headEnd type="none" w="med" len="med"/>
                      <a:tailEnd type="none" w="med" len="med"/>
                    </a:lnR>
                    <a:lnT w="28575" cap="flat" cmpd="sng" algn="ctr">
                      <a:solidFill>
                        <a:schemeClr val="accent1">
                          <a:lumMod val="50000"/>
                        </a:schemeClr>
                      </a:solidFill>
                      <a:prstDash val="solid"/>
                      <a:round/>
                      <a:headEnd type="none" w="med" len="med"/>
                      <a:tailEnd type="none" w="med" len="med"/>
                    </a:lnT>
                    <a:lnB w="28575" cap="flat" cmpd="sng" algn="ctr">
                      <a:solidFill>
                        <a:schemeClr val="accent1">
                          <a:lumMod val="50000"/>
                        </a:schemeClr>
                      </a:solidFill>
                      <a:prstDash val="solid"/>
                      <a:round/>
                      <a:headEnd type="none" w="med" len="med"/>
                      <a:tailEnd type="none" w="med" len="med"/>
                    </a:lnB>
                  </a:tcPr>
                </a:tc>
                <a:tc gridSpan="3">
                  <a:txBody>
                    <a:bodyPr/>
                    <a:lstStyle/>
                    <a:p>
                      <a:pPr algn="l"/>
                      <a:r>
                        <a:rPr kumimoji="0" lang="en-SG" sz="2800" b="1" i="0" u="none" strike="noStrike" kern="0" cap="none" spc="0" normalizeH="0" baseline="0" noProof="0" dirty="0">
                          <a:ln>
                            <a:noFill/>
                          </a:ln>
                          <a:solidFill>
                            <a:srgbClr val="000000"/>
                          </a:solidFill>
                          <a:effectLst/>
                          <a:uLnTx/>
                          <a:uFillTx/>
                          <a:latin typeface="Arial Black" panose="020B0A04020102020204" pitchFamily="34" charset="0"/>
                          <a:ea typeface="+mn-ea"/>
                          <a:cs typeface="+mn-cs"/>
                          <a:sym typeface="Helvetica Neue"/>
                        </a:rPr>
                        <a:t>The Book of </a:t>
                      </a:r>
                      <a:r>
                        <a:rPr kumimoji="0" lang="en-SG" sz="2800" b="1" i="0" u="none" strike="noStrike" kern="0" cap="none" spc="0" normalizeH="0" baseline="0" dirty="0">
                          <a:ln>
                            <a:noFill/>
                          </a:ln>
                          <a:solidFill>
                            <a:srgbClr val="000000"/>
                          </a:solidFill>
                          <a:effectLst/>
                          <a:uLnTx/>
                          <a:uFillTx/>
                          <a:latin typeface="Arial Black" panose="020B0A04020102020204" pitchFamily="34" charset="0"/>
                          <a:ea typeface="+mn-ea"/>
                          <a:cs typeface="+mn-cs"/>
                          <a:sym typeface="Helvetica Neue Light"/>
                        </a:rPr>
                        <a:t>Nahum	</a:t>
                      </a:r>
                    </a:p>
                  </a:txBody>
                  <a:tcPr anchor="ctr">
                    <a:lnL w="28575" cap="flat" cmpd="sng" algn="ctr">
                      <a:solidFill>
                        <a:schemeClr val="accent1">
                          <a:lumMod val="50000"/>
                        </a:schemeClr>
                      </a:solidFill>
                      <a:prstDash val="solid"/>
                      <a:round/>
                      <a:headEnd type="none" w="med" len="med"/>
                      <a:tailEnd type="none" w="med" len="med"/>
                    </a:lnL>
                    <a:lnR w="28575" cap="flat" cmpd="sng" algn="ctr">
                      <a:solidFill>
                        <a:schemeClr val="accent1">
                          <a:lumMod val="50000"/>
                        </a:schemeClr>
                      </a:solidFill>
                      <a:prstDash val="solid"/>
                      <a:round/>
                      <a:headEnd type="none" w="med" len="med"/>
                      <a:tailEnd type="none" w="med" len="med"/>
                    </a:lnR>
                    <a:lnT w="28575" cap="flat" cmpd="sng" algn="ctr">
                      <a:solidFill>
                        <a:schemeClr val="accent1">
                          <a:lumMod val="50000"/>
                        </a:schemeClr>
                      </a:solidFill>
                      <a:prstDash val="solid"/>
                      <a:round/>
                      <a:headEnd type="none" w="med" len="med"/>
                      <a:tailEnd type="none" w="med" len="med"/>
                    </a:lnT>
                    <a:lnB w="28575" cap="flat" cmpd="sng" algn="ctr">
                      <a:solidFill>
                        <a:schemeClr val="accent1">
                          <a:lumMod val="50000"/>
                        </a:schemeClr>
                      </a:solidFill>
                      <a:prstDash val="solid"/>
                      <a:round/>
                      <a:headEnd type="none" w="med" len="med"/>
                      <a:tailEnd type="none" w="med" len="med"/>
                    </a:lnB>
                  </a:tcPr>
                </a:tc>
                <a:tc hMerge="1">
                  <a:txBody>
                    <a:bodyPr/>
                    <a:lstStyle/>
                    <a:p>
                      <a:pPr algn="l"/>
                      <a:endParaRPr kumimoji="0" lang="en-SG" sz="2800" b="1" i="0" u="none" strike="noStrike" kern="0" cap="none" spc="0" normalizeH="0" baseline="0" dirty="0">
                        <a:ln>
                          <a:noFill/>
                        </a:ln>
                        <a:solidFill>
                          <a:srgbClr val="000000"/>
                        </a:solidFill>
                        <a:effectLst/>
                        <a:uLnTx/>
                        <a:uFillTx/>
                        <a:latin typeface="Arial Black" panose="020B0A04020102020204" pitchFamily="34" charset="0"/>
                        <a:ea typeface="+mn-ea"/>
                        <a:cs typeface="+mn-cs"/>
                        <a:sym typeface="Helvetica Neue Light"/>
                      </a:endParaRPr>
                    </a:p>
                  </a:txBody>
                  <a:tcPr anchor="ctr">
                    <a:lnL w="28575" cap="flat" cmpd="sng" algn="ctr">
                      <a:solidFill>
                        <a:schemeClr val="accent1">
                          <a:lumMod val="50000"/>
                        </a:schemeClr>
                      </a:solidFill>
                      <a:prstDash val="solid"/>
                      <a:round/>
                      <a:headEnd type="none" w="med" len="med"/>
                      <a:tailEnd type="none" w="med" len="med"/>
                    </a:lnL>
                    <a:lnR w="28575" cap="flat" cmpd="sng" algn="ctr">
                      <a:solidFill>
                        <a:schemeClr val="accent1">
                          <a:lumMod val="50000"/>
                        </a:schemeClr>
                      </a:solidFill>
                      <a:prstDash val="solid"/>
                      <a:round/>
                      <a:headEnd type="none" w="med" len="med"/>
                      <a:tailEnd type="none" w="med" len="med"/>
                    </a:lnR>
                    <a:lnT w="28575" cap="flat" cmpd="sng" algn="ctr">
                      <a:solidFill>
                        <a:schemeClr val="accent1">
                          <a:lumMod val="50000"/>
                        </a:schemeClr>
                      </a:solidFill>
                      <a:prstDash val="solid"/>
                      <a:round/>
                      <a:headEnd type="none" w="med" len="med"/>
                      <a:tailEnd type="none" w="med" len="med"/>
                    </a:lnT>
                    <a:lnB w="28575" cap="flat" cmpd="sng" algn="ctr">
                      <a:solidFill>
                        <a:schemeClr val="accent1">
                          <a:lumMod val="50000"/>
                        </a:schemeClr>
                      </a:solidFill>
                      <a:prstDash val="solid"/>
                      <a:round/>
                      <a:headEnd type="none" w="med" len="med"/>
                      <a:tailEnd type="none" w="med" len="med"/>
                    </a:lnB>
                  </a:tcPr>
                </a:tc>
                <a:tc hMerge="1">
                  <a:txBody>
                    <a:bodyPr/>
                    <a:lstStyle/>
                    <a:p>
                      <a:pPr algn="l"/>
                      <a:endParaRPr kumimoji="0" lang="en-SG" sz="2800" b="1" i="0" u="none" strike="noStrike" kern="0" cap="none" spc="0" normalizeH="0" baseline="0" dirty="0">
                        <a:ln>
                          <a:noFill/>
                        </a:ln>
                        <a:solidFill>
                          <a:srgbClr val="000000"/>
                        </a:solidFill>
                        <a:effectLst/>
                        <a:uLnTx/>
                        <a:uFillTx/>
                        <a:latin typeface="Arial Black" panose="020B0A04020102020204" pitchFamily="34" charset="0"/>
                        <a:ea typeface="+mn-ea"/>
                        <a:cs typeface="+mn-cs"/>
                        <a:sym typeface="Helvetica Neue Light"/>
                      </a:endParaRPr>
                    </a:p>
                  </a:txBody>
                  <a:tcPr anchor="ctr">
                    <a:lnL w="28575" cap="flat" cmpd="sng" algn="ctr">
                      <a:solidFill>
                        <a:schemeClr val="accent1">
                          <a:lumMod val="50000"/>
                        </a:schemeClr>
                      </a:solidFill>
                      <a:prstDash val="solid"/>
                      <a:round/>
                      <a:headEnd type="none" w="med" len="med"/>
                      <a:tailEnd type="none" w="med" len="med"/>
                    </a:lnL>
                    <a:lnR w="28575" cap="flat" cmpd="sng" algn="ctr">
                      <a:solidFill>
                        <a:schemeClr val="accent1">
                          <a:lumMod val="50000"/>
                        </a:schemeClr>
                      </a:solidFill>
                      <a:prstDash val="solid"/>
                      <a:round/>
                      <a:headEnd type="none" w="med" len="med"/>
                      <a:tailEnd type="none" w="med" len="med"/>
                    </a:lnR>
                    <a:lnT w="28575" cap="flat" cmpd="sng" algn="ctr">
                      <a:solidFill>
                        <a:schemeClr val="accent1">
                          <a:lumMod val="50000"/>
                        </a:schemeClr>
                      </a:solidFill>
                      <a:prstDash val="solid"/>
                      <a:round/>
                      <a:headEnd type="none" w="med" len="med"/>
                      <a:tailEnd type="none" w="med" len="med"/>
                    </a:lnT>
                    <a:lnB w="28575" cap="flat" cmpd="sng" algn="ctr">
                      <a:solidFill>
                        <a:schemeClr val="accent1">
                          <a:lumMod val="50000"/>
                        </a:schemeClr>
                      </a:solidFill>
                      <a:prstDash val="solid"/>
                      <a:round/>
                      <a:headEnd type="none" w="med" len="med"/>
                      <a:tailEnd type="none" w="med" len="med"/>
                    </a:lnB>
                  </a:tcPr>
                </a:tc>
                <a:tc gridSpan="2">
                  <a:txBody>
                    <a:bodyPr/>
                    <a:lstStyle/>
                    <a:p>
                      <a:r>
                        <a:rPr kumimoji="0" lang="en-SG" sz="2800" b="1" i="0" u="none" strike="noStrike" kern="0" cap="none" spc="0" normalizeH="0" baseline="0" dirty="0">
                          <a:ln>
                            <a:noFill/>
                          </a:ln>
                          <a:solidFill>
                            <a:srgbClr val="000000"/>
                          </a:solidFill>
                          <a:effectLst/>
                          <a:uLnTx/>
                          <a:uFillTx/>
                          <a:latin typeface="Arial Black" panose="020B0A04020102020204" pitchFamily="34" charset="0"/>
                          <a:ea typeface="+mn-ea"/>
                          <a:cs typeface="+mn-cs"/>
                          <a:sym typeface="Helvetica Neue Light"/>
                        </a:rPr>
                        <a:t>3</a:t>
                      </a:r>
                    </a:p>
                  </a:txBody>
                  <a:tcPr anchor="ctr">
                    <a:lnL w="28575" cap="flat" cmpd="sng" algn="ctr">
                      <a:solidFill>
                        <a:schemeClr val="accent1">
                          <a:lumMod val="50000"/>
                        </a:schemeClr>
                      </a:solidFill>
                      <a:prstDash val="solid"/>
                      <a:round/>
                      <a:headEnd type="none" w="med" len="med"/>
                      <a:tailEnd type="none" w="med" len="med"/>
                    </a:lnL>
                    <a:lnR w="28575" cap="flat" cmpd="sng" algn="ctr">
                      <a:solidFill>
                        <a:schemeClr val="accent1">
                          <a:lumMod val="50000"/>
                        </a:schemeClr>
                      </a:solidFill>
                      <a:prstDash val="solid"/>
                      <a:round/>
                      <a:headEnd type="none" w="med" len="med"/>
                      <a:tailEnd type="none" w="med" len="med"/>
                    </a:lnR>
                    <a:lnT w="28575" cap="flat" cmpd="sng" algn="ctr">
                      <a:solidFill>
                        <a:schemeClr val="accent1">
                          <a:lumMod val="50000"/>
                        </a:schemeClr>
                      </a:solidFill>
                      <a:prstDash val="solid"/>
                      <a:round/>
                      <a:headEnd type="none" w="med" len="med"/>
                      <a:tailEnd type="none" w="med" len="med"/>
                    </a:lnT>
                    <a:lnB w="28575" cap="flat" cmpd="sng" algn="ctr">
                      <a:solidFill>
                        <a:schemeClr val="accent1">
                          <a:lumMod val="50000"/>
                        </a:schemeClr>
                      </a:solidFill>
                      <a:prstDash val="solid"/>
                      <a:round/>
                      <a:headEnd type="none" w="med" len="med"/>
                      <a:tailEnd type="none" w="med" len="med"/>
                    </a:lnB>
                  </a:tcPr>
                </a:tc>
                <a:tc hMerge="1">
                  <a:txBody>
                    <a:bodyPr/>
                    <a:lstStyle/>
                    <a:p>
                      <a:endParaRPr kumimoji="0" lang="en-SG" sz="2800" b="1" i="0" u="none" strike="noStrike" kern="0" cap="none" spc="0" normalizeH="0" baseline="0" dirty="0">
                        <a:ln>
                          <a:noFill/>
                        </a:ln>
                        <a:solidFill>
                          <a:srgbClr val="000000"/>
                        </a:solidFill>
                        <a:effectLst/>
                        <a:uLnTx/>
                        <a:uFillTx/>
                        <a:latin typeface="Arial Black" panose="020B0A04020102020204" pitchFamily="34" charset="0"/>
                        <a:ea typeface="+mn-ea"/>
                        <a:cs typeface="+mn-cs"/>
                        <a:sym typeface="Helvetica Neue Light"/>
                      </a:endParaRPr>
                    </a:p>
                  </a:txBody>
                  <a:tcPr anchor="ctr">
                    <a:lnL w="28575" cap="flat" cmpd="sng" algn="ctr">
                      <a:solidFill>
                        <a:schemeClr val="accent1">
                          <a:lumMod val="50000"/>
                        </a:schemeClr>
                      </a:solidFill>
                      <a:prstDash val="solid"/>
                      <a:round/>
                      <a:headEnd type="none" w="med" len="med"/>
                      <a:tailEnd type="none" w="med" len="med"/>
                    </a:lnL>
                    <a:lnR w="28575" cap="flat" cmpd="sng" algn="ctr">
                      <a:solidFill>
                        <a:schemeClr val="accent1">
                          <a:lumMod val="50000"/>
                        </a:schemeClr>
                      </a:solidFill>
                      <a:prstDash val="solid"/>
                      <a:round/>
                      <a:headEnd type="none" w="med" len="med"/>
                      <a:tailEnd type="none" w="med" len="med"/>
                    </a:lnR>
                    <a:lnT w="28575" cap="flat" cmpd="sng" algn="ctr">
                      <a:solidFill>
                        <a:schemeClr val="accent1">
                          <a:lumMod val="50000"/>
                        </a:schemeClr>
                      </a:solidFill>
                      <a:prstDash val="solid"/>
                      <a:round/>
                      <a:headEnd type="none" w="med" len="med"/>
                      <a:tailEnd type="none" w="med" len="med"/>
                    </a:lnT>
                    <a:lnB w="28575" cap="flat" cmpd="sng" algn="ctr">
                      <a:solidFill>
                        <a:schemeClr val="accent1">
                          <a:lumMod val="50000"/>
                        </a:schemeClr>
                      </a:solidFill>
                      <a:prstDash val="solid"/>
                      <a:round/>
                      <a:headEnd type="none" w="med" len="med"/>
                      <a:tailEnd type="none" w="med" len="med"/>
                    </a:lnB>
                  </a:tcPr>
                </a:tc>
                <a:tc>
                  <a:txBody>
                    <a:bodyPr/>
                    <a:lstStyle/>
                    <a:p>
                      <a:r>
                        <a:rPr kumimoji="0" lang="en-SG" sz="2800" b="1" i="0" u="none" strike="noStrike" kern="0" cap="none" spc="0" normalizeH="0" baseline="0" dirty="0">
                          <a:ln>
                            <a:noFill/>
                          </a:ln>
                          <a:solidFill>
                            <a:srgbClr val="000000"/>
                          </a:solidFill>
                          <a:effectLst/>
                          <a:uLnTx/>
                          <a:uFillTx/>
                          <a:latin typeface="Arial Black" panose="020B0A04020102020204" pitchFamily="34" charset="0"/>
                          <a:ea typeface="+mn-ea"/>
                          <a:cs typeface="+mn-cs"/>
                          <a:sym typeface="Helvetica Neue Light"/>
                        </a:rPr>
                        <a:t>47</a:t>
                      </a:r>
                    </a:p>
                  </a:txBody>
                  <a:tcPr anchor="ctr">
                    <a:lnL w="28575" cap="flat" cmpd="sng" algn="ctr">
                      <a:solidFill>
                        <a:schemeClr val="accent1">
                          <a:lumMod val="50000"/>
                        </a:schemeClr>
                      </a:solidFill>
                      <a:prstDash val="solid"/>
                      <a:round/>
                      <a:headEnd type="none" w="med" len="med"/>
                      <a:tailEnd type="none" w="med" len="med"/>
                    </a:lnL>
                    <a:lnR w="28575" cap="flat" cmpd="sng" algn="ctr">
                      <a:solidFill>
                        <a:schemeClr val="accent1">
                          <a:lumMod val="50000"/>
                        </a:schemeClr>
                      </a:solidFill>
                      <a:prstDash val="solid"/>
                      <a:round/>
                      <a:headEnd type="none" w="med" len="med"/>
                      <a:tailEnd type="none" w="med" len="med"/>
                    </a:lnR>
                    <a:lnT w="28575" cap="flat" cmpd="sng" algn="ctr">
                      <a:solidFill>
                        <a:schemeClr val="accent1">
                          <a:lumMod val="50000"/>
                        </a:schemeClr>
                      </a:solidFill>
                      <a:prstDash val="solid"/>
                      <a:round/>
                      <a:headEnd type="none" w="med" len="med"/>
                      <a:tailEnd type="none" w="med" len="med"/>
                    </a:lnT>
                    <a:lnB w="28575" cap="flat" cmpd="sng" algn="ctr">
                      <a:solidFill>
                        <a:schemeClr val="accent1">
                          <a:lumMod val="50000"/>
                        </a:schemeClr>
                      </a:solidFill>
                      <a:prstDash val="solid"/>
                      <a:round/>
                      <a:headEnd type="none" w="med" len="med"/>
                      <a:tailEnd type="none" w="med" len="med"/>
                    </a:lnB>
                  </a:tcPr>
                </a:tc>
                <a:extLst>
                  <a:ext uri="{0D108BD9-81ED-4DB2-BD59-A6C34878D82A}">
                    <a16:rowId xmlns:a16="http://schemas.microsoft.com/office/drawing/2014/main" val="2288608109"/>
                  </a:ext>
                </a:extLst>
              </a:tr>
              <a:tr h="546242">
                <a:tc>
                  <a:txBody>
                    <a:bodyPr/>
                    <a:lstStyle/>
                    <a:p>
                      <a:pPr algn="l"/>
                      <a:r>
                        <a:rPr kumimoji="0" lang="en-SG" sz="2800" b="1" i="0" u="none" strike="noStrike" kern="0" cap="none" spc="0" normalizeH="0" baseline="0" dirty="0">
                          <a:ln>
                            <a:noFill/>
                          </a:ln>
                          <a:solidFill>
                            <a:srgbClr val="000000"/>
                          </a:solidFill>
                          <a:effectLst/>
                          <a:uLnTx/>
                          <a:uFillTx/>
                          <a:latin typeface="Arial Black" panose="020B0A04020102020204" pitchFamily="34" charset="0"/>
                          <a:ea typeface="+mn-ea"/>
                          <a:cs typeface="+mn-cs"/>
                          <a:sym typeface="Helvetica Neue Light"/>
                        </a:rPr>
                        <a:t>35.</a:t>
                      </a:r>
                    </a:p>
                  </a:txBody>
                  <a:tcPr anchor="ctr">
                    <a:lnL w="28575" cap="flat" cmpd="sng" algn="ctr">
                      <a:solidFill>
                        <a:schemeClr val="accent1">
                          <a:lumMod val="50000"/>
                        </a:schemeClr>
                      </a:solidFill>
                      <a:prstDash val="solid"/>
                      <a:round/>
                      <a:headEnd type="none" w="med" len="med"/>
                      <a:tailEnd type="none" w="med" len="med"/>
                    </a:lnL>
                    <a:lnR w="28575" cap="flat" cmpd="sng" algn="ctr">
                      <a:solidFill>
                        <a:schemeClr val="accent1">
                          <a:lumMod val="50000"/>
                        </a:schemeClr>
                      </a:solidFill>
                      <a:prstDash val="solid"/>
                      <a:round/>
                      <a:headEnd type="none" w="med" len="med"/>
                      <a:tailEnd type="none" w="med" len="med"/>
                    </a:lnR>
                    <a:lnT w="28575" cap="flat" cmpd="sng" algn="ctr">
                      <a:solidFill>
                        <a:schemeClr val="accent1">
                          <a:lumMod val="50000"/>
                        </a:schemeClr>
                      </a:solidFill>
                      <a:prstDash val="solid"/>
                      <a:round/>
                      <a:headEnd type="none" w="med" len="med"/>
                      <a:tailEnd type="none" w="med" len="med"/>
                    </a:lnT>
                    <a:lnB w="28575" cap="flat" cmpd="sng" algn="ctr">
                      <a:solidFill>
                        <a:schemeClr val="accent1">
                          <a:lumMod val="50000"/>
                        </a:schemeClr>
                      </a:solidFill>
                      <a:prstDash val="solid"/>
                      <a:round/>
                      <a:headEnd type="none" w="med" len="med"/>
                      <a:tailEnd type="none" w="med" len="med"/>
                    </a:lnB>
                  </a:tcPr>
                </a:tc>
                <a:tc gridSpan="3">
                  <a:txBody>
                    <a:bodyPr/>
                    <a:lstStyle/>
                    <a:p>
                      <a:pPr algn="l"/>
                      <a:r>
                        <a:rPr kumimoji="0" lang="en-SG" sz="2800" b="1" i="0" u="none" strike="noStrike" kern="0" cap="none" spc="0" normalizeH="0" baseline="0" noProof="0" dirty="0">
                          <a:ln>
                            <a:noFill/>
                          </a:ln>
                          <a:solidFill>
                            <a:srgbClr val="000000"/>
                          </a:solidFill>
                          <a:effectLst/>
                          <a:uLnTx/>
                          <a:uFillTx/>
                          <a:latin typeface="Arial Black" panose="020B0A04020102020204" pitchFamily="34" charset="0"/>
                          <a:ea typeface="+mn-ea"/>
                          <a:cs typeface="+mn-cs"/>
                          <a:sym typeface="Helvetica Neue"/>
                        </a:rPr>
                        <a:t>The Book of </a:t>
                      </a:r>
                      <a:r>
                        <a:rPr kumimoji="0" lang="en-SG" sz="2800" b="1" i="0" u="none" strike="noStrike" kern="0" cap="none" spc="0" normalizeH="0" baseline="0" dirty="0">
                          <a:ln>
                            <a:noFill/>
                          </a:ln>
                          <a:solidFill>
                            <a:srgbClr val="000000"/>
                          </a:solidFill>
                          <a:effectLst/>
                          <a:uLnTx/>
                          <a:uFillTx/>
                          <a:latin typeface="Arial Black" panose="020B0A04020102020204" pitchFamily="34" charset="0"/>
                          <a:ea typeface="+mn-ea"/>
                          <a:cs typeface="+mn-cs"/>
                          <a:sym typeface="Helvetica Neue Light"/>
                        </a:rPr>
                        <a:t>Habakkuk</a:t>
                      </a:r>
                      <a:r>
                        <a:rPr kumimoji="0" lang="en-SG" sz="2800" b="1" i="0" u="none" strike="noStrike" kern="0" cap="none" spc="0" normalizeH="0" baseline="0" noProof="0" dirty="0">
                          <a:ln>
                            <a:noFill/>
                          </a:ln>
                          <a:solidFill>
                            <a:srgbClr val="000000"/>
                          </a:solidFill>
                          <a:effectLst/>
                          <a:uLnTx/>
                          <a:uFillTx/>
                          <a:latin typeface="Arial Black" panose="020B0A04020102020204" pitchFamily="34" charset="0"/>
                          <a:ea typeface="+mn-ea"/>
                          <a:cs typeface="+mn-cs"/>
                          <a:sym typeface="Helvetica Neue"/>
                        </a:rPr>
                        <a:t>	</a:t>
                      </a:r>
                      <a:endParaRPr kumimoji="0" lang="en-SG" sz="2800" b="1" i="0" u="none" strike="noStrike" kern="0" cap="none" spc="0" normalizeH="0" baseline="0" dirty="0">
                        <a:ln>
                          <a:noFill/>
                        </a:ln>
                        <a:solidFill>
                          <a:srgbClr val="000000"/>
                        </a:solidFill>
                        <a:effectLst/>
                        <a:uLnTx/>
                        <a:uFillTx/>
                        <a:latin typeface="Arial Black" panose="020B0A04020102020204" pitchFamily="34" charset="0"/>
                        <a:ea typeface="+mn-ea"/>
                        <a:cs typeface="+mn-cs"/>
                        <a:sym typeface="Helvetica Neue Light"/>
                      </a:endParaRPr>
                    </a:p>
                  </a:txBody>
                  <a:tcPr anchor="ctr">
                    <a:lnL w="28575" cap="flat" cmpd="sng" algn="ctr">
                      <a:solidFill>
                        <a:schemeClr val="accent1">
                          <a:lumMod val="50000"/>
                        </a:schemeClr>
                      </a:solidFill>
                      <a:prstDash val="solid"/>
                      <a:round/>
                      <a:headEnd type="none" w="med" len="med"/>
                      <a:tailEnd type="none" w="med" len="med"/>
                    </a:lnL>
                    <a:lnR w="28575" cap="flat" cmpd="sng" algn="ctr">
                      <a:solidFill>
                        <a:schemeClr val="accent1">
                          <a:lumMod val="50000"/>
                        </a:schemeClr>
                      </a:solidFill>
                      <a:prstDash val="solid"/>
                      <a:round/>
                      <a:headEnd type="none" w="med" len="med"/>
                      <a:tailEnd type="none" w="med" len="med"/>
                    </a:lnR>
                    <a:lnT w="28575" cap="flat" cmpd="sng" algn="ctr">
                      <a:solidFill>
                        <a:schemeClr val="accent1">
                          <a:lumMod val="50000"/>
                        </a:schemeClr>
                      </a:solidFill>
                      <a:prstDash val="solid"/>
                      <a:round/>
                      <a:headEnd type="none" w="med" len="med"/>
                      <a:tailEnd type="none" w="med" len="med"/>
                    </a:lnT>
                    <a:lnB w="28575" cap="flat" cmpd="sng" algn="ctr">
                      <a:solidFill>
                        <a:schemeClr val="accent1">
                          <a:lumMod val="50000"/>
                        </a:schemeClr>
                      </a:solidFill>
                      <a:prstDash val="solid"/>
                      <a:round/>
                      <a:headEnd type="none" w="med" len="med"/>
                      <a:tailEnd type="none" w="med" len="med"/>
                    </a:lnB>
                  </a:tcPr>
                </a:tc>
                <a:tc hMerge="1">
                  <a:txBody>
                    <a:bodyPr/>
                    <a:lstStyle/>
                    <a:p>
                      <a:pPr algn="l"/>
                      <a:endParaRPr kumimoji="0" lang="en-SG" sz="2800" b="1" i="0" u="none" strike="noStrike" kern="0" cap="none" spc="0" normalizeH="0" baseline="0" dirty="0">
                        <a:ln>
                          <a:noFill/>
                        </a:ln>
                        <a:solidFill>
                          <a:srgbClr val="000000"/>
                        </a:solidFill>
                        <a:effectLst/>
                        <a:uLnTx/>
                        <a:uFillTx/>
                        <a:latin typeface="Arial Black" panose="020B0A04020102020204" pitchFamily="34" charset="0"/>
                        <a:ea typeface="+mn-ea"/>
                        <a:cs typeface="+mn-cs"/>
                        <a:sym typeface="Helvetica Neue Light"/>
                      </a:endParaRPr>
                    </a:p>
                  </a:txBody>
                  <a:tcPr anchor="ctr">
                    <a:lnL w="28575" cap="flat" cmpd="sng" algn="ctr">
                      <a:solidFill>
                        <a:schemeClr val="accent1">
                          <a:lumMod val="50000"/>
                        </a:schemeClr>
                      </a:solidFill>
                      <a:prstDash val="solid"/>
                      <a:round/>
                      <a:headEnd type="none" w="med" len="med"/>
                      <a:tailEnd type="none" w="med" len="med"/>
                    </a:lnL>
                    <a:lnR w="28575" cap="flat" cmpd="sng" algn="ctr">
                      <a:solidFill>
                        <a:schemeClr val="accent1">
                          <a:lumMod val="50000"/>
                        </a:schemeClr>
                      </a:solidFill>
                      <a:prstDash val="solid"/>
                      <a:round/>
                      <a:headEnd type="none" w="med" len="med"/>
                      <a:tailEnd type="none" w="med" len="med"/>
                    </a:lnR>
                    <a:lnT w="28575" cap="flat" cmpd="sng" algn="ctr">
                      <a:solidFill>
                        <a:schemeClr val="accent1">
                          <a:lumMod val="50000"/>
                        </a:schemeClr>
                      </a:solidFill>
                      <a:prstDash val="solid"/>
                      <a:round/>
                      <a:headEnd type="none" w="med" len="med"/>
                      <a:tailEnd type="none" w="med" len="med"/>
                    </a:lnT>
                    <a:lnB w="28575" cap="flat" cmpd="sng" algn="ctr">
                      <a:solidFill>
                        <a:schemeClr val="accent1">
                          <a:lumMod val="50000"/>
                        </a:schemeClr>
                      </a:solidFill>
                      <a:prstDash val="solid"/>
                      <a:round/>
                      <a:headEnd type="none" w="med" len="med"/>
                      <a:tailEnd type="none" w="med" len="med"/>
                    </a:lnB>
                  </a:tcPr>
                </a:tc>
                <a:tc hMerge="1">
                  <a:txBody>
                    <a:bodyPr/>
                    <a:lstStyle/>
                    <a:p>
                      <a:pPr algn="l"/>
                      <a:endParaRPr kumimoji="0" lang="en-SG" sz="2800" b="1" i="0" u="none" strike="noStrike" kern="0" cap="none" spc="0" normalizeH="0" baseline="0" dirty="0">
                        <a:ln>
                          <a:noFill/>
                        </a:ln>
                        <a:solidFill>
                          <a:srgbClr val="000000"/>
                        </a:solidFill>
                        <a:effectLst/>
                        <a:uLnTx/>
                        <a:uFillTx/>
                        <a:latin typeface="Arial Black" panose="020B0A04020102020204" pitchFamily="34" charset="0"/>
                        <a:ea typeface="+mn-ea"/>
                        <a:cs typeface="+mn-cs"/>
                        <a:sym typeface="Helvetica Neue Light"/>
                      </a:endParaRPr>
                    </a:p>
                  </a:txBody>
                  <a:tcPr anchor="ctr">
                    <a:lnL w="28575" cap="flat" cmpd="sng" algn="ctr">
                      <a:solidFill>
                        <a:schemeClr val="accent1">
                          <a:lumMod val="50000"/>
                        </a:schemeClr>
                      </a:solidFill>
                      <a:prstDash val="solid"/>
                      <a:round/>
                      <a:headEnd type="none" w="med" len="med"/>
                      <a:tailEnd type="none" w="med" len="med"/>
                    </a:lnL>
                    <a:lnR w="28575" cap="flat" cmpd="sng" algn="ctr">
                      <a:solidFill>
                        <a:schemeClr val="accent1">
                          <a:lumMod val="50000"/>
                        </a:schemeClr>
                      </a:solidFill>
                      <a:prstDash val="solid"/>
                      <a:round/>
                      <a:headEnd type="none" w="med" len="med"/>
                      <a:tailEnd type="none" w="med" len="med"/>
                    </a:lnR>
                    <a:lnT w="28575" cap="flat" cmpd="sng" algn="ctr">
                      <a:solidFill>
                        <a:schemeClr val="accent1">
                          <a:lumMod val="50000"/>
                        </a:schemeClr>
                      </a:solidFill>
                      <a:prstDash val="solid"/>
                      <a:round/>
                      <a:headEnd type="none" w="med" len="med"/>
                      <a:tailEnd type="none" w="med" len="med"/>
                    </a:lnT>
                    <a:lnB w="28575" cap="flat" cmpd="sng" algn="ctr">
                      <a:solidFill>
                        <a:schemeClr val="accent1">
                          <a:lumMod val="50000"/>
                        </a:schemeClr>
                      </a:solidFill>
                      <a:prstDash val="solid"/>
                      <a:round/>
                      <a:headEnd type="none" w="med" len="med"/>
                      <a:tailEnd type="none" w="med" len="med"/>
                    </a:lnB>
                  </a:tcPr>
                </a:tc>
                <a:tc gridSpan="2">
                  <a:txBody>
                    <a:bodyPr/>
                    <a:lstStyle/>
                    <a:p>
                      <a:r>
                        <a:rPr kumimoji="0" lang="en-SG" sz="2800" b="1" i="0" u="none" strike="noStrike" kern="0" cap="none" spc="0" normalizeH="0" baseline="0" dirty="0">
                          <a:ln>
                            <a:noFill/>
                          </a:ln>
                          <a:solidFill>
                            <a:srgbClr val="000000"/>
                          </a:solidFill>
                          <a:effectLst/>
                          <a:uLnTx/>
                          <a:uFillTx/>
                          <a:latin typeface="Arial Black" panose="020B0A04020102020204" pitchFamily="34" charset="0"/>
                          <a:ea typeface="+mn-ea"/>
                          <a:cs typeface="+mn-cs"/>
                          <a:sym typeface="Helvetica Neue Light"/>
                        </a:rPr>
                        <a:t>3</a:t>
                      </a:r>
                    </a:p>
                  </a:txBody>
                  <a:tcPr anchor="ctr">
                    <a:lnL w="28575" cap="flat" cmpd="sng" algn="ctr">
                      <a:solidFill>
                        <a:schemeClr val="accent1">
                          <a:lumMod val="50000"/>
                        </a:schemeClr>
                      </a:solidFill>
                      <a:prstDash val="solid"/>
                      <a:round/>
                      <a:headEnd type="none" w="med" len="med"/>
                      <a:tailEnd type="none" w="med" len="med"/>
                    </a:lnL>
                    <a:lnR w="28575" cap="flat" cmpd="sng" algn="ctr">
                      <a:solidFill>
                        <a:schemeClr val="accent1">
                          <a:lumMod val="50000"/>
                        </a:schemeClr>
                      </a:solidFill>
                      <a:prstDash val="solid"/>
                      <a:round/>
                      <a:headEnd type="none" w="med" len="med"/>
                      <a:tailEnd type="none" w="med" len="med"/>
                    </a:lnR>
                    <a:lnT w="28575" cap="flat" cmpd="sng" algn="ctr">
                      <a:solidFill>
                        <a:schemeClr val="accent1">
                          <a:lumMod val="50000"/>
                        </a:schemeClr>
                      </a:solidFill>
                      <a:prstDash val="solid"/>
                      <a:round/>
                      <a:headEnd type="none" w="med" len="med"/>
                      <a:tailEnd type="none" w="med" len="med"/>
                    </a:lnT>
                    <a:lnB w="28575" cap="flat" cmpd="sng" algn="ctr">
                      <a:solidFill>
                        <a:schemeClr val="accent1">
                          <a:lumMod val="50000"/>
                        </a:schemeClr>
                      </a:solidFill>
                      <a:prstDash val="solid"/>
                      <a:round/>
                      <a:headEnd type="none" w="med" len="med"/>
                      <a:tailEnd type="none" w="med" len="med"/>
                    </a:lnB>
                  </a:tcPr>
                </a:tc>
                <a:tc hMerge="1">
                  <a:txBody>
                    <a:bodyPr/>
                    <a:lstStyle/>
                    <a:p>
                      <a:endParaRPr kumimoji="0" lang="en-SG" sz="2800" b="1" i="0" u="none" strike="noStrike" kern="0" cap="none" spc="0" normalizeH="0" baseline="0" dirty="0">
                        <a:ln>
                          <a:noFill/>
                        </a:ln>
                        <a:solidFill>
                          <a:srgbClr val="000000"/>
                        </a:solidFill>
                        <a:effectLst/>
                        <a:uLnTx/>
                        <a:uFillTx/>
                        <a:latin typeface="Arial Black" panose="020B0A04020102020204" pitchFamily="34" charset="0"/>
                        <a:ea typeface="+mn-ea"/>
                        <a:cs typeface="+mn-cs"/>
                        <a:sym typeface="Helvetica Neue Light"/>
                      </a:endParaRPr>
                    </a:p>
                  </a:txBody>
                  <a:tcPr anchor="ctr">
                    <a:lnL w="28575" cap="flat" cmpd="sng" algn="ctr">
                      <a:solidFill>
                        <a:schemeClr val="accent1">
                          <a:lumMod val="50000"/>
                        </a:schemeClr>
                      </a:solidFill>
                      <a:prstDash val="solid"/>
                      <a:round/>
                      <a:headEnd type="none" w="med" len="med"/>
                      <a:tailEnd type="none" w="med" len="med"/>
                    </a:lnL>
                    <a:lnR w="28575" cap="flat" cmpd="sng" algn="ctr">
                      <a:solidFill>
                        <a:schemeClr val="accent1">
                          <a:lumMod val="50000"/>
                        </a:schemeClr>
                      </a:solidFill>
                      <a:prstDash val="solid"/>
                      <a:round/>
                      <a:headEnd type="none" w="med" len="med"/>
                      <a:tailEnd type="none" w="med" len="med"/>
                    </a:lnR>
                    <a:lnT w="28575" cap="flat" cmpd="sng" algn="ctr">
                      <a:solidFill>
                        <a:schemeClr val="accent1">
                          <a:lumMod val="50000"/>
                        </a:schemeClr>
                      </a:solidFill>
                      <a:prstDash val="solid"/>
                      <a:round/>
                      <a:headEnd type="none" w="med" len="med"/>
                      <a:tailEnd type="none" w="med" len="med"/>
                    </a:lnT>
                    <a:lnB w="28575" cap="flat" cmpd="sng" algn="ctr">
                      <a:solidFill>
                        <a:schemeClr val="accent1">
                          <a:lumMod val="50000"/>
                        </a:schemeClr>
                      </a:solidFill>
                      <a:prstDash val="solid"/>
                      <a:round/>
                      <a:headEnd type="none" w="med" len="med"/>
                      <a:tailEnd type="none" w="med" len="med"/>
                    </a:lnB>
                  </a:tcPr>
                </a:tc>
                <a:tc>
                  <a:txBody>
                    <a:bodyPr/>
                    <a:lstStyle/>
                    <a:p>
                      <a:r>
                        <a:rPr kumimoji="0" lang="en-SG" sz="2800" b="1" i="0" u="none" strike="noStrike" kern="0" cap="none" spc="0" normalizeH="0" baseline="0" dirty="0">
                          <a:ln>
                            <a:noFill/>
                          </a:ln>
                          <a:solidFill>
                            <a:srgbClr val="000000"/>
                          </a:solidFill>
                          <a:effectLst/>
                          <a:uLnTx/>
                          <a:uFillTx/>
                          <a:latin typeface="Arial Black" panose="020B0A04020102020204" pitchFamily="34" charset="0"/>
                          <a:ea typeface="+mn-ea"/>
                          <a:cs typeface="+mn-cs"/>
                          <a:sym typeface="Helvetica Neue Light"/>
                        </a:rPr>
                        <a:t>56</a:t>
                      </a:r>
                    </a:p>
                  </a:txBody>
                  <a:tcPr anchor="ctr">
                    <a:lnL w="28575" cap="flat" cmpd="sng" algn="ctr">
                      <a:solidFill>
                        <a:schemeClr val="accent1">
                          <a:lumMod val="50000"/>
                        </a:schemeClr>
                      </a:solidFill>
                      <a:prstDash val="solid"/>
                      <a:round/>
                      <a:headEnd type="none" w="med" len="med"/>
                      <a:tailEnd type="none" w="med" len="med"/>
                    </a:lnL>
                    <a:lnR w="28575" cap="flat" cmpd="sng" algn="ctr">
                      <a:solidFill>
                        <a:schemeClr val="accent1">
                          <a:lumMod val="50000"/>
                        </a:schemeClr>
                      </a:solidFill>
                      <a:prstDash val="solid"/>
                      <a:round/>
                      <a:headEnd type="none" w="med" len="med"/>
                      <a:tailEnd type="none" w="med" len="med"/>
                    </a:lnR>
                    <a:lnT w="28575" cap="flat" cmpd="sng" algn="ctr">
                      <a:solidFill>
                        <a:schemeClr val="accent1">
                          <a:lumMod val="50000"/>
                        </a:schemeClr>
                      </a:solidFill>
                      <a:prstDash val="solid"/>
                      <a:round/>
                      <a:headEnd type="none" w="med" len="med"/>
                      <a:tailEnd type="none" w="med" len="med"/>
                    </a:lnT>
                    <a:lnB w="28575" cap="flat" cmpd="sng" algn="ctr">
                      <a:solidFill>
                        <a:schemeClr val="accent1">
                          <a:lumMod val="50000"/>
                        </a:schemeClr>
                      </a:solidFill>
                      <a:prstDash val="solid"/>
                      <a:round/>
                      <a:headEnd type="none" w="med" len="med"/>
                      <a:tailEnd type="none" w="med" len="med"/>
                    </a:lnB>
                  </a:tcPr>
                </a:tc>
                <a:extLst>
                  <a:ext uri="{0D108BD9-81ED-4DB2-BD59-A6C34878D82A}">
                    <a16:rowId xmlns:a16="http://schemas.microsoft.com/office/drawing/2014/main" val="3401490595"/>
                  </a:ext>
                </a:extLst>
              </a:tr>
              <a:tr h="546242">
                <a:tc>
                  <a:txBody>
                    <a:bodyPr/>
                    <a:lstStyle/>
                    <a:p>
                      <a:pPr algn="l"/>
                      <a:r>
                        <a:rPr kumimoji="0" lang="en-SG" sz="2800" b="1" i="0" u="none" strike="noStrike" kern="0" cap="none" spc="0" normalizeH="0" baseline="0" dirty="0">
                          <a:ln>
                            <a:noFill/>
                          </a:ln>
                          <a:solidFill>
                            <a:srgbClr val="000000"/>
                          </a:solidFill>
                          <a:effectLst/>
                          <a:uLnTx/>
                          <a:uFillTx/>
                          <a:latin typeface="Arial Black" panose="020B0A04020102020204" pitchFamily="34" charset="0"/>
                          <a:ea typeface="+mn-ea"/>
                          <a:cs typeface="+mn-cs"/>
                          <a:sym typeface="Helvetica Neue Light"/>
                        </a:rPr>
                        <a:t>36.</a:t>
                      </a:r>
                    </a:p>
                  </a:txBody>
                  <a:tcPr anchor="ctr">
                    <a:lnL w="28575" cap="flat" cmpd="sng" algn="ctr">
                      <a:solidFill>
                        <a:schemeClr val="accent1">
                          <a:lumMod val="50000"/>
                        </a:schemeClr>
                      </a:solidFill>
                      <a:prstDash val="solid"/>
                      <a:round/>
                      <a:headEnd type="none" w="med" len="med"/>
                      <a:tailEnd type="none" w="med" len="med"/>
                    </a:lnL>
                    <a:lnR w="28575" cap="flat" cmpd="sng" algn="ctr">
                      <a:solidFill>
                        <a:schemeClr val="accent1">
                          <a:lumMod val="50000"/>
                        </a:schemeClr>
                      </a:solidFill>
                      <a:prstDash val="solid"/>
                      <a:round/>
                      <a:headEnd type="none" w="med" len="med"/>
                      <a:tailEnd type="none" w="med" len="med"/>
                    </a:lnR>
                    <a:lnT w="28575" cap="flat" cmpd="sng" algn="ctr">
                      <a:solidFill>
                        <a:schemeClr val="accent1">
                          <a:lumMod val="50000"/>
                        </a:schemeClr>
                      </a:solidFill>
                      <a:prstDash val="solid"/>
                      <a:round/>
                      <a:headEnd type="none" w="med" len="med"/>
                      <a:tailEnd type="none" w="med" len="med"/>
                    </a:lnT>
                    <a:lnB w="28575" cap="flat" cmpd="sng" algn="ctr">
                      <a:solidFill>
                        <a:schemeClr val="accent1">
                          <a:lumMod val="50000"/>
                        </a:schemeClr>
                      </a:solidFill>
                      <a:prstDash val="solid"/>
                      <a:round/>
                      <a:headEnd type="none" w="med" len="med"/>
                      <a:tailEnd type="none" w="med" len="med"/>
                    </a:lnB>
                  </a:tcPr>
                </a:tc>
                <a:tc gridSpan="3">
                  <a:txBody>
                    <a:bodyPr/>
                    <a:lstStyle/>
                    <a:p>
                      <a:pPr algn="l"/>
                      <a:r>
                        <a:rPr kumimoji="0" lang="en-SG" sz="2800" b="1" i="0" u="none" strike="noStrike" kern="0" cap="none" spc="0" normalizeH="0" baseline="0" noProof="0" dirty="0">
                          <a:ln>
                            <a:noFill/>
                          </a:ln>
                          <a:solidFill>
                            <a:srgbClr val="000000"/>
                          </a:solidFill>
                          <a:effectLst/>
                          <a:uLnTx/>
                          <a:uFillTx/>
                          <a:latin typeface="Arial Black" panose="020B0A04020102020204" pitchFamily="34" charset="0"/>
                          <a:ea typeface="+mn-ea"/>
                          <a:cs typeface="+mn-cs"/>
                          <a:sym typeface="Helvetica Neue"/>
                        </a:rPr>
                        <a:t>The Book of </a:t>
                      </a:r>
                      <a:r>
                        <a:rPr kumimoji="0" lang="en-SG" sz="2800" b="1" i="0" u="none" strike="noStrike" kern="0" cap="none" spc="0" normalizeH="0" baseline="0" dirty="0">
                          <a:ln>
                            <a:noFill/>
                          </a:ln>
                          <a:solidFill>
                            <a:srgbClr val="000000"/>
                          </a:solidFill>
                          <a:effectLst/>
                          <a:uLnTx/>
                          <a:uFillTx/>
                          <a:latin typeface="Arial Black" panose="020B0A04020102020204" pitchFamily="34" charset="0"/>
                          <a:ea typeface="+mn-ea"/>
                          <a:cs typeface="+mn-cs"/>
                          <a:sym typeface="Helvetica Neue Light"/>
                        </a:rPr>
                        <a:t>Zephaniah	</a:t>
                      </a:r>
                    </a:p>
                  </a:txBody>
                  <a:tcPr anchor="ctr">
                    <a:lnL w="28575" cap="flat" cmpd="sng" algn="ctr">
                      <a:solidFill>
                        <a:schemeClr val="accent1">
                          <a:lumMod val="50000"/>
                        </a:schemeClr>
                      </a:solidFill>
                      <a:prstDash val="solid"/>
                      <a:round/>
                      <a:headEnd type="none" w="med" len="med"/>
                      <a:tailEnd type="none" w="med" len="med"/>
                    </a:lnL>
                    <a:lnR w="28575" cap="flat" cmpd="sng" algn="ctr">
                      <a:solidFill>
                        <a:schemeClr val="accent1">
                          <a:lumMod val="50000"/>
                        </a:schemeClr>
                      </a:solidFill>
                      <a:prstDash val="solid"/>
                      <a:round/>
                      <a:headEnd type="none" w="med" len="med"/>
                      <a:tailEnd type="none" w="med" len="med"/>
                    </a:lnR>
                    <a:lnT w="28575" cap="flat" cmpd="sng" algn="ctr">
                      <a:solidFill>
                        <a:schemeClr val="accent1">
                          <a:lumMod val="50000"/>
                        </a:schemeClr>
                      </a:solidFill>
                      <a:prstDash val="solid"/>
                      <a:round/>
                      <a:headEnd type="none" w="med" len="med"/>
                      <a:tailEnd type="none" w="med" len="med"/>
                    </a:lnT>
                    <a:lnB w="28575" cap="flat" cmpd="sng" algn="ctr">
                      <a:solidFill>
                        <a:schemeClr val="accent1">
                          <a:lumMod val="50000"/>
                        </a:schemeClr>
                      </a:solidFill>
                      <a:prstDash val="solid"/>
                      <a:round/>
                      <a:headEnd type="none" w="med" len="med"/>
                      <a:tailEnd type="none" w="med" len="med"/>
                    </a:lnB>
                  </a:tcPr>
                </a:tc>
                <a:tc hMerge="1">
                  <a:txBody>
                    <a:bodyPr/>
                    <a:lstStyle/>
                    <a:p>
                      <a:pPr algn="l"/>
                      <a:endParaRPr kumimoji="0" lang="en-SG" sz="2800" b="1" i="0" u="none" strike="noStrike" kern="0" cap="none" spc="0" normalizeH="0" baseline="0" dirty="0">
                        <a:ln>
                          <a:noFill/>
                        </a:ln>
                        <a:solidFill>
                          <a:srgbClr val="000000"/>
                        </a:solidFill>
                        <a:effectLst/>
                        <a:uLnTx/>
                        <a:uFillTx/>
                        <a:latin typeface="Arial Black" panose="020B0A04020102020204" pitchFamily="34" charset="0"/>
                        <a:ea typeface="+mn-ea"/>
                        <a:cs typeface="+mn-cs"/>
                        <a:sym typeface="Helvetica Neue Light"/>
                      </a:endParaRPr>
                    </a:p>
                  </a:txBody>
                  <a:tcPr anchor="ctr">
                    <a:lnL w="28575" cap="flat" cmpd="sng" algn="ctr">
                      <a:solidFill>
                        <a:schemeClr val="accent1">
                          <a:lumMod val="50000"/>
                        </a:schemeClr>
                      </a:solidFill>
                      <a:prstDash val="solid"/>
                      <a:round/>
                      <a:headEnd type="none" w="med" len="med"/>
                      <a:tailEnd type="none" w="med" len="med"/>
                    </a:lnL>
                    <a:lnR w="28575" cap="flat" cmpd="sng" algn="ctr">
                      <a:solidFill>
                        <a:schemeClr val="accent1">
                          <a:lumMod val="50000"/>
                        </a:schemeClr>
                      </a:solidFill>
                      <a:prstDash val="solid"/>
                      <a:round/>
                      <a:headEnd type="none" w="med" len="med"/>
                      <a:tailEnd type="none" w="med" len="med"/>
                    </a:lnR>
                    <a:lnT w="28575" cap="flat" cmpd="sng" algn="ctr">
                      <a:solidFill>
                        <a:schemeClr val="accent1">
                          <a:lumMod val="50000"/>
                        </a:schemeClr>
                      </a:solidFill>
                      <a:prstDash val="solid"/>
                      <a:round/>
                      <a:headEnd type="none" w="med" len="med"/>
                      <a:tailEnd type="none" w="med" len="med"/>
                    </a:lnT>
                    <a:lnB w="28575" cap="flat" cmpd="sng" algn="ctr">
                      <a:solidFill>
                        <a:schemeClr val="accent1">
                          <a:lumMod val="50000"/>
                        </a:schemeClr>
                      </a:solidFill>
                      <a:prstDash val="solid"/>
                      <a:round/>
                      <a:headEnd type="none" w="med" len="med"/>
                      <a:tailEnd type="none" w="med" len="med"/>
                    </a:lnB>
                  </a:tcPr>
                </a:tc>
                <a:tc hMerge="1">
                  <a:txBody>
                    <a:bodyPr/>
                    <a:lstStyle/>
                    <a:p>
                      <a:pPr algn="l"/>
                      <a:endParaRPr kumimoji="0" lang="en-SG" sz="2800" b="1" i="0" u="none" strike="noStrike" kern="0" cap="none" spc="0" normalizeH="0" baseline="0" dirty="0">
                        <a:ln>
                          <a:noFill/>
                        </a:ln>
                        <a:solidFill>
                          <a:srgbClr val="000000"/>
                        </a:solidFill>
                        <a:effectLst/>
                        <a:uLnTx/>
                        <a:uFillTx/>
                        <a:latin typeface="Arial Black" panose="020B0A04020102020204" pitchFamily="34" charset="0"/>
                        <a:ea typeface="+mn-ea"/>
                        <a:cs typeface="+mn-cs"/>
                        <a:sym typeface="Helvetica Neue Light"/>
                      </a:endParaRPr>
                    </a:p>
                  </a:txBody>
                  <a:tcPr anchor="ctr">
                    <a:lnL w="28575" cap="flat" cmpd="sng" algn="ctr">
                      <a:solidFill>
                        <a:schemeClr val="accent1">
                          <a:lumMod val="50000"/>
                        </a:schemeClr>
                      </a:solidFill>
                      <a:prstDash val="solid"/>
                      <a:round/>
                      <a:headEnd type="none" w="med" len="med"/>
                      <a:tailEnd type="none" w="med" len="med"/>
                    </a:lnL>
                    <a:lnR w="28575" cap="flat" cmpd="sng" algn="ctr">
                      <a:solidFill>
                        <a:schemeClr val="accent1">
                          <a:lumMod val="50000"/>
                        </a:schemeClr>
                      </a:solidFill>
                      <a:prstDash val="solid"/>
                      <a:round/>
                      <a:headEnd type="none" w="med" len="med"/>
                      <a:tailEnd type="none" w="med" len="med"/>
                    </a:lnR>
                    <a:lnT w="28575" cap="flat" cmpd="sng" algn="ctr">
                      <a:solidFill>
                        <a:schemeClr val="accent1">
                          <a:lumMod val="50000"/>
                        </a:schemeClr>
                      </a:solidFill>
                      <a:prstDash val="solid"/>
                      <a:round/>
                      <a:headEnd type="none" w="med" len="med"/>
                      <a:tailEnd type="none" w="med" len="med"/>
                    </a:lnT>
                    <a:lnB w="28575" cap="flat" cmpd="sng" algn="ctr">
                      <a:solidFill>
                        <a:schemeClr val="accent1">
                          <a:lumMod val="50000"/>
                        </a:schemeClr>
                      </a:solidFill>
                      <a:prstDash val="solid"/>
                      <a:round/>
                      <a:headEnd type="none" w="med" len="med"/>
                      <a:tailEnd type="none" w="med" len="med"/>
                    </a:lnB>
                  </a:tcPr>
                </a:tc>
                <a:tc gridSpan="2">
                  <a:txBody>
                    <a:bodyPr/>
                    <a:lstStyle/>
                    <a:p>
                      <a:r>
                        <a:rPr kumimoji="0" lang="en-SG" sz="2800" b="1" i="0" u="none" strike="noStrike" kern="0" cap="none" spc="0" normalizeH="0" baseline="0" dirty="0">
                          <a:ln>
                            <a:noFill/>
                          </a:ln>
                          <a:solidFill>
                            <a:srgbClr val="000000"/>
                          </a:solidFill>
                          <a:effectLst/>
                          <a:uLnTx/>
                          <a:uFillTx/>
                          <a:latin typeface="Arial Black" panose="020B0A04020102020204" pitchFamily="34" charset="0"/>
                          <a:ea typeface="+mn-ea"/>
                          <a:cs typeface="+mn-cs"/>
                          <a:sym typeface="Helvetica Neue Light"/>
                        </a:rPr>
                        <a:t>3</a:t>
                      </a:r>
                    </a:p>
                  </a:txBody>
                  <a:tcPr anchor="ctr">
                    <a:lnL w="28575" cap="flat" cmpd="sng" algn="ctr">
                      <a:solidFill>
                        <a:schemeClr val="accent1">
                          <a:lumMod val="50000"/>
                        </a:schemeClr>
                      </a:solidFill>
                      <a:prstDash val="solid"/>
                      <a:round/>
                      <a:headEnd type="none" w="med" len="med"/>
                      <a:tailEnd type="none" w="med" len="med"/>
                    </a:lnL>
                    <a:lnR w="28575" cap="flat" cmpd="sng" algn="ctr">
                      <a:solidFill>
                        <a:schemeClr val="accent1">
                          <a:lumMod val="50000"/>
                        </a:schemeClr>
                      </a:solidFill>
                      <a:prstDash val="solid"/>
                      <a:round/>
                      <a:headEnd type="none" w="med" len="med"/>
                      <a:tailEnd type="none" w="med" len="med"/>
                    </a:lnR>
                    <a:lnT w="28575" cap="flat" cmpd="sng" algn="ctr">
                      <a:solidFill>
                        <a:schemeClr val="accent1">
                          <a:lumMod val="50000"/>
                        </a:schemeClr>
                      </a:solidFill>
                      <a:prstDash val="solid"/>
                      <a:round/>
                      <a:headEnd type="none" w="med" len="med"/>
                      <a:tailEnd type="none" w="med" len="med"/>
                    </a:lnT>
                    <a:lnB w="28575" cap="flat" cmpd="sng" algn="ctr">
                      <a:solidFill>
                        <a:schemeClr val="accent1">
                          <a:lumMod val="50000"/>
                        </a:schemeClr>
                      </a:solidFill>
                      <a:prstDash val="solid"/>
                      <a:round/>
                      <a:headEnd type="none" w="med" len="med"/>
                      <a:tailEnd type="none" w="med" len="med"/>
                    </a:lnB>
                  </a:tcPr>
                </a:tc>
                <a:tc hMerge="1">
                  <a:txBody>
                    <a:bodyPr/>
                    <a:lstStyle/>
                    <a:p>
                      <a:endParaRPr kumimoji="0" lang="en-SG" sz="2800" b="1" i="0" u="none" strike="noStrike" kern="0" cap="none" spc="0" normalizeH="0" baseline="0" dirty="0">
                        <a:ln>
                          <a:noFill/>
                        </a:ln>
                        <a:solidFill>
                          <a:srgbClr val="000000"/>
                        </a:solidFill>
                        <a:effectLst/>
                        <a:uLnTx/>
                        <a:uFillTx/>
                        <a:latin typeface="Arial Black" panose="020B0A04020102020204" pitchFamily="34" charset="0"/>
                        <a:ea typeface="+mn-ea"/>
                        <a:cs typeface="+mn-cs"/>
                        <a:sym typeface="Helvetica Neue Light"/>
                      </a:endParaRPr>
                    </a:p>
                  </a:txBody>
                  <a:tcPr anchor="ctr">
                    <a:lnL w="28575" cap="flat" cmpd="sng" algn="ctr">
                      <a:solidFill>
                        <a:schemeClr val="accent1">
                          <a:lumMod val="50000"/>
                        </a:schemeClr>
                      </a:solidFill>
                      <a:prstDash val="solid"/>
                      <a:round/>
                      <a:headEnd type="none" w="med" len="med"/>
                      <a:tailEnd type="none" w="med" len="med"/>
                    </a:lnL>
                    <a:lnR w="28575" cap="flat" cmpd="sng" algn="ctr">
                      <a:solidFill>
                        <a:schemeClr val="accent1">
                          <a:lumMod val="50000"/>
                        </a:schemeClr>
                      </a:solidFill>
                      <a:prstDash val="solid"/>
                      <a:round/>
                      <a:headEnd type="none" w="med" len="med"/>
                      <a:tailEnd type="none" w="med" len="med"/>
                    </a:lnR>
                    <a:lnT w="28575" cap="flat" cmpd="sng" algn="ctr">
                      <a:solidFill>
                        <a:schemeClr val="accent1">
                          <a:lumMod val="50000"/>
                        </a:schemeClr>
                      </a:solidFill>
                      <a:prstDash val="solid"/>
                      <a:round/>
                      <a:headEnd type="none" w="med" len="med"/>
                      <a:tailEnd type="none" w="med" len="med"/>
                    </a:lnT>
                    <a:lnB w="28575" cap="flat" cmpd="sng" algn="ctr">
                      <a:solidFill>
                        <a:schemeClr val="accent1">
                          <a:lumMod val="50000"/>
                        </a:schemeClr>
                      </a:solidFill>
                      <a:prstDash val="solid"/>
                      <a:round/>
                      <a:headEnd type="none" w="med" len="med"/>
                      <a:tailEnd type="none" w="med" len="med"/>
                    </a:lnB>
                  </a:tcPr>
                </a:tc>
                <a:tc>
                  <a:txBody>
                    <a:bodyPr/>
                    <a:lstStyle/>
                    <a:p>
                      <a:r>
                        <a:rPr kumimoji="0" lang="en-SG" sz="2800" b="1" i="0" u="none" strike="noStrike" kern="0" cap="none" spc="0" normalizeH="0" baseline="0" dirty="0">
                          <a:ln>
                            <a:noFill/>
                          </a:ln>
                          <a:solidFill>
                            <a:srgbClr val="000000"/>
                          </a:solidFill>
                          <a:effectLst/>
                          <a:uLnTx/>
                          <a:uFillTx/>
                          <a:latin typeface="Arial Black" panose="020B0A04020102020204" pitchFamily="34" charset="0"/>
                          <a:ea typeface="+mn-ea"/>
                          <a:cs typeface="+mn-cs"/>
                          <a:sym typeface="Helvetica Neue Light"/>
                        </a:rPr>
                        <a:t>53</a:t>
                      </a:r>
                    </a:p>
                  </a:txBody>
                  <a:tcPr anchor="ctr">
                    <a:lnL w="28575" cap="flat" cmpd="sng" algn="ctr">
                      <a:solidFill>
                        <a:schemeClr val="accent1">
                          <a:lumMod val="50000"/>
                        </a:schemeClr>
                      </a:solidFill>
                      <a:prstDash val="solid"/>
                      <a:round/>
                      <a:headEnd type="none" w="med" len="med"/>
                      <a:tailEnd type="none" w="med" len="med"/>
                    </a:lnL>
                    <a:lnR w="28575" cap="flat" cmpd="sng" algn="ctr">
                      <a:solidFill>
                        <a:schemeClr val="accent1">
                          <a:lumMod val="50000"/>
                        </a:schemeClr>
                      </a:solidFill>
                      <a:prstDash val="solid"/>
                      <a:round/>
                      <a:headEnd type="none" w="med" len="med"/>
                      <a:tailEnd type="none" w="med" len="med"/>
                    </a:lnR>
                    <a:lnT w="28575" cap="flat" cmpd="sng" algn="ctr">
                      <a:solidFill>
                        <a:schemeClr val="accent1">
                          <a:lumMod val="50000"/>
                        </a:schemeClr>
                      </a:solidFill>
                      <a:prstDash val="solid"/>
                      <a:round/>
                      <a:headEnd type="none" w="med" len="med"/>
                      <a:tailEnd type="none" w="med" len="med"/>
                    </a:lnT>
                    <a:lnB w="28575" cap="flat" cmpd="sng" algn="ctr">
                      <a:solidFill>
                        <a:schemeClr val="accent1">
                          <a:lumMod val="50000"/>
                        </a:schemeClr>
                      </a:solidFill>
                      <a:prstDash val="solid"/>
                      <a:round/>
                      <a:headEnd type="none" w="med" len="med"/>
                      <a:tailEnd type="none" w="med" len="med"/>
                    </a:lnB>
                  </a:tcPr>
                </a:tc>
                <a:extLst>
                  <a:ext uri="{0D108BD9-81ED-4DB2-BD59-A6C34878D82A}">
                    <a16:rowId xmlns:a16="http://schemas.microsoft.com/office/drawing/2014/main" val="1789356740"/>
                  </a:ext>
                </a:extLst>
              </a:tr>
              <a:tr h="546242">
                <a:tc>
                  <a:txBody>
                    <a:bodyPr/>
                    <a:lstStyle/>
                    <a:p>
                      <a:pPr algn="l"/>
                      <a:r>
                        <a:rPr kumimoji="0" lang="en-SG" sz="2800" b="1" i="0" u="none" strike="noStrike" kern="0" cap="none" spc="0" normalizeH="0" baseline="0" dirty="0">
                          <a:ln>
                            <a:noFill/>
                          </a:ln>
                          <a:solidFill>
                            <a:srgbClr val="000000"/>
                          </a:solidFill>
                          <a:effectLst/>
                          <a:uLnTx/>
                          <a:uFillTx/>
                          <a:latin typeface="Arial Black" panose="020B0A04020102020204" pitchFamily="34" charset="0"/>
                          <a:ea typeface="+mn-ea"/>
                          <a:cs typeface="+mn-cs"/>
                          <a:sym typeface="Helvetica Neue Light"/>
                        </a:rPr>
                        <a:t>37.</a:t>
                      </a:r>
                    </a:p>
                  </a:txBody>
                  <a:tcPr anchor="ctr">
                    <a:lnL w="28575" cap="flat" cmpd="sng" algn="ctr">
                      <a:solidFill>
                        <a:schemeClr val="accent1">
                          <a:lumMod val="50000"/>
                        </a:schemeClr>
                      </a:solidFill>
                      <a:prstDash val="solid"/>
                      <a:round/>
                      <a:headEnd type="none" w="med" len="med"/>
                      <a:tailEnd type="none" w="med" len="med"/>
                    </a:lnL>
                    <a:lnR w="28575" cap="flat" cmpd="sng" algn="ctr">
                      <a:solidFill>
                        <a:schemeClr val="accent1">
                          <a:lumMod val="50000"/>
                        </a:schemeClr>
                      </a:solidFill>
                      <a:prstDash val="solid"/>
                      <a:round/>
                      <a:headEnd type="none" w="med" len="med"/>
                      <a:tailEnd type="none" w="med" len="med"/>
                    </a:lnR>
                    <a:lnT w="28575" cap="flat" cmpd="sng" algn="ctr">
                      <a:solidFill>
                        <a:schemeClr val="accent1">
                          <a:lumMod val="50000"/>
                        </a:schemeClr>
                      </a:solidFill>
                      <a:prstDash val="solid"/>
                      <a:round/>
                      <a:headEnd type="none" w="med" len="med"/>
                      <a:tailEnd type="none" w="med" len="med"/>
                    </a:lnT>
                    <a:lnB w="28575" cap="flat" cmpd="sng" algn="ctr">
                      <a:solidFill>
                        <a:schemeClr val="accent1">
                          <a:lumMod val="50000"/>
                        </a:schemeClr>
                      </a:solidFill>
                      <a:prstDash val="solid"/>
                      <a:round/>
                      <a:headEnd type="none" w="med" len="med"/>
                      <a:tailEnd type="none" w="med" len="med"/>
                    </a:lnB>
                  </a:tcPr>
                </a:tc>
                <a:tc gridSpan="3">
                  <a:txBody>
                    <a:bodyPr/>
                    <a:lstStyle/>
                    <a:p>
                      <a:pPr algn="l"/>
                      <a:r>
                        <a:rPr kumimoji="0" lang="en-SG" sz="2800" b="1" i="0" u="none" strike="noStrike" kern="0" cap="none" spc="0" normalizeH="0" baseline="0" noProof="0" dirty="0">
                          <a:ln>
                            <a:noFill/>
                          </a:ln>
                          <a:solidFill>
                            <a:srgbClr val="000000"/>
                          </a:solidFill>
                          <a:effectLst/>
                          <a:uLnTx/>
                          <a:uFillTx/>
                          <a:latin typeface="Arial Black" panose="020B0A04020102020204" pitchFamily="34" charset="0"/>
                          <a:ea typeface="+mn-ea"/>
                          <a:cs typeface="+mn-cs"/>
                          <a:sym typeface="Helvetica Neue"/>
                        </a:rPr>
                        <a:t>The Book of </a:t>
                      </a:r>
                      <a:r>
                        <a:rPr kumimoji="0" lang="en-SG" sz="2800" b="1" i="0" u="none" strike="noStrike" kern="0" cap="none" spc="0" normalizeH="0" baseline="0" dirty="0">
                          <a:ln>
                            <a:noFill/>
                          </a:ln>
                          <a:solidFill>
                            <a:srgbClr val="000000"/>
                          </a:solidFill>
                          <a:effectLst/>
                          <a:uLnTx/>
                          <a:uFillTx/>
                          <a:latin typeface="Arial Black" panose="020B0A04020102020204" pitchFamily="34" charset="0"/>
                          <a:ea typeface="+mn-ea"/>
                          <a:cs typeface="+mn-cs"/>
                          <a:sym typeface="Helvetica Neue Light"/>
                        </a:rPr>
                        <a:t>Haggai	</a:t>
                      </a:r>
                    </a:p>
                  </a:txBody>
                  <a:tcPr anchor="ctr">
                    <a:lnL w="28575" cap="flat" cmpd="sng" algn="ctr">
                      <a:solidFill>
                        <a:schemeClr val="accent1">
                          <a:lumMod val="50000"/>
                        </a:schemeClr>
                      </a:solidFill>
                      <a:prstDash val="solid"/>
                      <a:round/>
                      <a:headEnd type="none" w="med" len="med"/>
                      <a:tailEnd type="none" w="med" len="med"/>
                    </a:lnL>
                    <a:lnR w="28575" cap="flat" cmpd="sng" algn="ctr">
                      <a:solidFill>
                        <a:schemeClr val="accent1">
                          <a:lumMod val="50000"/>
                        </a:schemeClr>
                      </a:solidFill>
                      <a:prstDash val="solid"/>
                      <a:round/>
                      <a:headEnd type="none" w="med" len="med"/>
                      <a:tailEnd type="none" w="med" len="med"/>
                    </a:lnR>
                    <a:lnT w="28575" cap="flat" cmpd="sng" algn="ctr">
                      <a:solidFill>
                        <a:schemeClr val="accent1">
                          <a:lumMod val="50000"/>
                        </a:schemeClr>
                      </a:solidFill>
                      <a:prstDash val="solid"/>
                      <a:round/>
                      <a:headEnd type="none" w="med" len="med"/>
                      <a:tailEnd type="none" w="med" len="med"/>
                    </a:lnT>
                    <a:lnB w="28575" cap="flat" cmpd="sng" algn="ctr">
                      <a:solidFill>
                        <a:schemeClr val="accent1">
                          <a:lumMod val="50000"/>
                        </a:schemeClr>
                      </a:solidFill>
                      <a:prstDash val="solid"/>
                      <a:round/>
                      <a:headEnd type="none" w="med" len="med"/>
                      <a:tailEnd type="none" w="med" len="med"/>
                    </a:lnB>
                  </a:tcPr>
                </a:tc>
                <a:tc hMerge="1">
                  <a:txBody>
                    <a:bodyPr/>
                    <a:lstStyle/>
                    <a:p>
                      <a:pPr algn="l"/>
                      <a:endParaRPr kumimoji="0" lang="en-SG" sz="2800" b="1" i="0" u="none" strike="noStrike" kern="0" cap="none" spc="0" normalizeH="0" baseline="0" dirty="0">
                        <a:ln>
                          <a:noFill/>
                        </a:ln>
                        <a:solidFill>
                          <a:srgbClr val="000000"/>
                        </a:solidFill>
                        <a:effectLst/>
                        <a:uLnTx/>
                        <a:uFillTx/>
                        <a:latin typeface="Arial Black" panose="020B0A04020102020204" pitchFamily="34" charset="0"/>
                        <a:ea typeface="+mn-ea"/>
                        <a:cs typeface="+mn-cs"/>
                        <a:sym typeface="Helvetica Neue Light"/>
                      </a:endParaRPr>
                    </a:p>
                  </a:txBody>
                  <a:tcPr anchor="ctr">
                    <a:lnL w="28575" cap="flat" cmpd="sng" algn="ctr">
                      <a:solidFill>
                        <a:schemeClr val="accent1">
                          <a:lumMod val="50000"/>
                        </a:schemeClr>
                      </a:solidFill>
                      <a:prstDash val="solid"/>
                      <a:round/>
                      <a:headEnd type="none" w="med" len="med"/>
                      <a:tailEnd type="none" w="med" len="med"/>
                    </a:lnL>
                    <a:lnR w="28575" cap="flat" cmpd="sng" algn="ctr">
                      <a:solidFill>
                        <a:schemeClr val="accent1">
                          <a:lumMod val="50000"/>
                        </a:schemeClr>
                      </a:solidFill>
                      <a:prstDash val="solid"/>
                      <a:round/>
                      <a:headEnd type="none" w="med" len="med"/>
                      <a:tailEnd type="none" w="med" len="med"/>
                    </a:lnR>
                    <a:lnT w="28575" cap="flat" cmpd="sng" algn="ctr">
                      <a:solidFill>
                        <a:schemeClr val="accent1">
                          <a:lumMod val="50000"/>
                        </a:schemeClr>
                      </a:solidFill>
                      <a:prstDash val="solid"/>
                      <a:round/>
                      <a:headEnd type="none" w="med" len="med"/>
                      <a:tailEnd type="none" w="med" len="med"/>
                    </a:lnT>
                    <a:lnB w="28575" cap="flat" cmpd="sng" algn="ctr">
                      <a:solidFill>
                        <a:schemeClr val="accent1">
                          <a:lumMod val="50000"/>
                        </a:schemeClr>
                      </a:solidFill>
                      <a:prstDash val="solid"/>
                      <a:round/>
                      <a:headEnd type="none" w="med" len="med"/>
                      <a:tailEnd type="none" w="med" len="med"/>
                    </a:lnB>
                  </a:tcPr>
                </a:tc>
                <a:tc hMerge="1">
                  <a:txBody>
                    <a:bodyPr/>
                    <a:lstStyle/>
                    <a:p>
                      <a:pPr algn="l"/>
                      <a:endParaRPr kumimoji="0" lang="en-SG" sz="2800" b="1" i="0" u="none" strike="noStrike" kern="0" cap="none" spc="0" normalizeH="0" baseline="0" dirty="0">
                        <a:ln>
                          <a:noFill/>
                        </a:ln>
                        <a:solidFill>
                          <a:srgbClr val="000000"/>
                        </a:solidFill>
                        <a:effectLst/>
                        <a:uLnTx/>
                        <a:uFillTx/>
                        <a:latin typeface="Arial Black" panose="020B0A04020102020204" pitchFamily="34" charset="0"/>
                        <a:ea typeface="+mn-ea"/>
                        <a:cs typeface="+mn-cs"/>
                        <a:sym typeface="Helvetica Neue Light"/>
                      </a:endParaRPr>
                    </a:p>
                  </a:txBody>
                  <a:tcPr anchor="ctr">
                    <a:lnL w="28575" cap="flat" cmpd="sng" algn="ctr">
                      <a:solidFill>
                        <a:schemeClr val="accent1">
                          <a:lumMod val="50000"/>
                        </a:schemeClr>
                      </a:solidFill>
                      <a:prstDash val="solid"/>
                      <a:round/>
                      <a:headEnd type="none" w="med" len="med"/>
                      <a:tailEnd type="none" w="med" len="med"/>
                    </a:lnL>
                    <a:lnR w="28575" cap="flat" cmpd="sng" algn="ctr">
                      <a:solidFill>
                        <a:schemeClr val="accent1">
                          <a:lumMod val="50000"/>
                        </a:schemeClr>
                      </a:solidFill>
                      <a:prstDash val="solid"/>
                      <a:round/>
                      <a:headEnd type="none" w="med" len="med"/>
                      <a:tailEnd type="none" w="med" len="med"/>
                    </a:lnR>
                    <a:lnT w="28575" cap="flat" cmpd="sng" algn="ctr">
                      <a:solidFill>
                        <a:schemeClr val="accent1">
                          <a:lumMod val="50000"/>
                        </a:schemeClr>
                      </a:solidFill>
                      <a:prstDash val="solid"/>
                      <a:round/>
                      <a:headEnd type="none" w="med" len="med"/>
                      <a:tailEnd type="none" w="med" len="med"/>
                    </a:lnT>
                    <a:lnB w="28575" cap="flat" cmpd="sng" algn="ctr">
                      <a:solidFill>
                        <a:schemeClr val="accent1">
                          <a:lumMod val="50000"/>
                        </a:schemeClr>
                      </a:solidFill>
                      <a:prstDash val="solid"/>
                      <a:round/>
                      <a:headEnd type="none" w="med" len="med"/>
                      <a:tailEnd type="none" w="med" len="med"/>
                    </a:lnB>
                  </a:tcPr>
                </a:tc>
                <a:tc gridSpan="2">
                  <a:txBody>
                    <a:bodyPr/>
                    <a:lstStyle/>
                    <a:p>
                      <a:r>
                        <a:rPr kumimoji="0" lang="en-SG" sz="2800" b="1" i="0" u="none" strike="noStrike" kern="0" cap="none" spc="0" normalizeH="0" baseline="0" dirty="0">
                          <a:ln>
                            <a:noFill/>
                          </a:ln>
                          <a:solidFill>
                            <a:srgbClr val="000000"/>
                          </a:solidFill>
                          <a:effectLst/>
                          <a:uLnTx/>
                          <a:uFillTx/>
                          <a:latin typeface="Arial Black" panose="020B0A04020102020204" pitchFamily="34" charset="0"/>
                          <a:ea typeface="+mn-ea"/>
                          <a:cs typeface="+mn-cs"/>
                          <a:sym typeface="Helvetica Neue Light"/>
                        </a:rPr>
                        <a:t>2</a:t>
                      </a:r>
                    </a:p>
                  </a:txBody>
                  <a:tcPr anchor="ctr">
                    <a:lnL w="28575" cap="flat" cmpd="sng" algn="ctr">
                      <a:solidFill>
                        <a:schemeClr val="accent1">
                          <a:lumMod val="50000"/>
                        </a:schemeClr>
                      </a:solidFill>
                      <a:prstDash val="solid"/>
                      <a:round/>
                      <a:headEnd type="none" w="med" len="med"/>
                      <a:tailEnd type="none" w="med" len="med"/>
                    </a:lnL>
                    <a:lnR w="28575" cap="flat" cmpd="sng" algn="ctr">
                      <a:solidFill>
                        <a:schemeClr val="accent1">
                          <a:lumMod val="50000"/>
                        </a:schemeClr>
                      </a:solidFill>
                      <a:prstDash val="solid"/>
                      <a:round/>
                      <a:headEnd type="none" w="med" len="med"/>
                      <a:tailEnd type="none" w="med" len="med"/>
                    </a:lnR>
                    <a:lnT w="28575" cap="flat" cmpd="sng" algn="ctr">
                      <a:solidFill>
                        <a:schemeClr val="accent1">
                          <a:lumMod val="50000"/>
                        </a:schemeClr>
                      </a:solidFill>
                      <a:prstDash val="solid"/>
                      <a:round/>
                      <a:headEnd type="none" w="med" len="med"/>
                      <a:tailEnd type="none" w="med" len="med"/>
                    </a:lnT>
                    <a:lnB w="28575" cap="flat" cmpd="sng" algn="ctr">
                      <a:solidFill>
                        <a:schemeClr val="accent1">
                          <a:lumMod val="50000"/>
                        </a:schemeClr>
                      </a:solidFill>
                      <a:prstDash val="solid"/>
                      <a:round/>
                      <a:headEnd type="none" w="med" len="med"/>
                      <a:tailEnd type="none" w="med" len="med"/>
                    </a:lnB>
                  </a:tcPr>
                </a:tc>
                <a:tc hMerge="1">
                  <a:txBody>
                    <a:bodyPr/>
                    <a:lstStyle/>
                    <a:p>
                      <a:endParaRPr kumimoji="0" lang="en-SG" sz="2800" b="1" i="0" u="none" strike="noStrike" kern="0" cap="none" spc="0" normalizeH="0" baseline="0" dirty="0">
                        <a:ln>
                          <a:noFill/>
                        </a:ln>
                        <a:solidFill>
                          <a:srgbClr val="000000"/>
                        </a:solidFill>
                        <a:effectLst/>
                        <a:uLnTx/>
                        <a:uFillTx/>
                        <a:latin typeface="Arial Black" panose="020B0A04020102020204" pitchFamily="34" charset="0"/>
                        <a:ea typeface="+mn-ea"/>
                        <a:cs typeface="+mn-cs"/>
                        <a:sym typeface="Helvetica Neue Light"/>
                      </a:endParaRPr>
                    </a:p>
                  </a:txBody>
                  <a:tcPr anchor="ctr">
                    <a:lnL w="28575" cap="flat" cmpd="sng" algn="ctr">
                      <a:solidFill>
                        <a:schemeClr val="accent1">
                          <a:lumMod val="50000"/>
                        </a:schemeClr>
                      </a:solidFill>
                      <a:prstDash val="solid"/>
                      <a:round/>
                      <a:headEnd type="none" w="med" len="med"/>
                      <a:tailEnd type="none" w="med" len="med"/>
                    </a:lnL>
                    <a:lnR w="28575" cap="flat" cmpd="sng" algn="ctr">
                      <a:solidFill>
                        <a:schemeClr val="accent1">
                          <a:lumMod val="50000"/>
                        </a:schemeClr>
                      </a:solidFill>
                      <a:prstDash val="solid"/>
                      <a:round/>
                      <a:headEnd type="none" w="med" len="med"/>
                      <a:tailEnd type="none" w="med" len="med"/>
                    </a:lnR>
                    <a:lnT w="28575" cap="flat" cmpd="sng" algn="ctr">
                      <a:solidFill>
                        <a:schemeClr val="accent1">
                          <a:lumMod val="50000"/>
                        </a:schemeClr>
                      </a:solidFill>
                      <a:prstDash val="solid"/>
                      <a:round/>
                      <a:headEnd type="none" w="med" len="med"/>
                      <a:tailEnd type="none" w="med" len="med"/>
                    </a:lnT>
                    <a:lnB w="28575" cap="flat" cmpd="sng" algn="ctr">
                      <a:solidFill>
                        <a:schemeClr val="accent1">
                          <a:lumMod val="50000"/>
                        </a:schemeClr>
                      </a:solidFill>
                      <a:prstDash val="solid"/>
                      <a:round/>
                      <a:headEnd type="none" w="med" len="med"/>
                      <a:tailEnd type="none" w="med" len="med"/>
                    </a:lnB>
                  </a:tcPr>
                </a:tc>
                <a:tc>
                  <a:txBody>
                    <a:bodyPr/>
                    <a:lstStyle/>
                    <a:p>
                      <a:r>
                        <a:rPr kumimoji="0" lang="en-SG" sz="2800" b="1" i="0" u="none" strike="noStrike" kern="0" cap="none" spc="0" normalizeH="0" baseline="0" dirty="0">
                          <a:ln>
                            <a:noFill/>
                          </a:ln>
                          <a:solidFill>
                            <a:srgbClr val="000000"/>
                          </a:solidFill>
                          <a:effectLst/>
                          <a:uLnTx/>
                          <a:uFillTx/>
                          <a:latin typeface="Arial Black" panose="020B0A04020102020204" pitchFamily="34" charset="0"/>
                          <a:ea typeface="+mn-ea"/>
                          <a:cs typeface="+mn-cs"/>
                          <a:sym typeface="Helvetica Neue Light"/>
                        </a:rPr>
                        <a:t>38</a:t>
                      </a:r>
                    </a:p>
                  </a:txBody>
                  <a:tcPr anchor="ctr">
                    <a:lnL w="28575" cap="flat" cmpd="sng" algn="ctr">
                      <a:solidFill>
                        <a:schemeClr val="accent1">
                          <a:lumMod val="50000"/>
                        </a:schemeClr>
                      </a:solidFill>
                      <a:prstDash val="solid"/>
                      <a:round/>
                      <a:headEnd type="none" w="med" len="med"/>
                      <a:tailEnd type="none" w="med" len="med"/>
                    </a:lnL>
                    <a:lnR w="28575" cap="flat" cmpd="sng" algn="ctr">
                      <a:solidFill>
                        <a:schemeClr val="accent1">
                          <a:lumMod val="50000"/>
                        </a:schemeClr>
                      </a:solidFill>
                      <a:prstDash val="solid"/>
                      <a:round/>
                      <a:headEnd type="none" w="med" len="med"/>
                      <a:tailEnd type="none" w="med" len="med"/>
                    </a:lnR>
                    <a:lnT w="28575" cap="flat" cmpd="sng" algn="ctr">
                      <a:solidFill>
                        <a:schemeClr val="accent1">
                          <a:lumMod val="50000"/>
                        </a:schemeClr>
                      </a:solidFill>
                      <a:prstDash val="solid"/>
                      <a:round/>
                      <a:headEnd type="none" w="med" len="med"/>
                      <a:tailEnd type="none" w="med" len="med"/>
                    </a:lnT>
                    <a:lnB w="28575" cap="flat" cmpd="sng" algn="ctr">
                      <a:solidFill>
                        <a:schemeClr val="accent1">
                          <a:lumMod val="50000"/>
                        </a:schemeClr>
                      </a:solidFill>
                      <a:prstDash val="solid"/>
                      <a:round/>
                      <a:headEnd type="none" w="med" len="med"/>
                      <a:tailEnd type="none" w="med" len="med"/>
                    </a:lnB>
                  </a:tcPr>
                </a:tc>
                <a:extLst>
                  <a:ext uri="{0D108BD9-81ED-4DB2-BD59-A6C34878D82A}">
                    <a16:rowId xmlns:a16="http://schemas.microsoft.com/office/drawing/2014/main" val="704951918"/>
                  </a:ext>
                </a:extLst>
              </a:tr>
              <a:tr h="546242">
                <a:tc>
                  <a:txBody>
                    <a:bodyPr/>
                    <a:lstStyle/>
                    <a:p>
                      <a:pPr algn="l"/>
                      <a:r>
                        <a:rPr kumimoji="0" lang="en-SG" sz="2800" b="1" i="0" u="none" strike="noStrike" kern="0" cap="none" spc="0" normalizeH="0" baseline="0" dirty="0">
                          <a:ln>
                            <a:noFill/>
                          </a:ln>
                          <a:solidFill>
                            <a:srgbClr val="000000"/>
                          </a:solidFill>
                          <a:effectLst/>
                          <a:uLnTx/>
                          <a:uFillTx/>
                          <a:latin typeface="Arial Black" panose="020B0A04020102020204" pitchFamily="34" charset="0"/>
                          <a:ea typeface="+mn-ea"/>
                          <a:cs typeface="+mn-cs"/>
                          <a:sym typeface="Helvetica Neue Light"/>
                        </a:rPr>
                        <a:t>38.</a:t>
                      </a:r>
                    </a:p>
                  </a:txBody>
                  <a:tcPr anchor="ctr">
                    <a:lnL w="28575" cap="flat" cmpd="sng" algn="ctr">
                      <a:solidFill>
                        <a:schemeClr val="accent1">
                          <a:lumMod val="50000"/>
                        </a:schemeClr>
                      </a:solidFill>
                      <a:prstDash val="solid"/>
                      <a:round/>
                      <a:headEnd type="none" w="med" len="med"/>
                      <a:tailEnd type="none" w="med" len="med"/>
                    </a:lnL>
                    <a:lnR w="28575" cap="flat" cmpd="sng" algn="ctr">
                      <a:solidFill>
                        <a:schemeClr val="accent1">
                          <a:lumMod val="50000"/>
                        </a:schemeClr>
                      </a:solidFill>
                      <a:prstDash val="solid"/>
                      <a:round/>
                      <a:headEnd type="none" w="med" len="med"/>
                      <a:tailEnd type="none" w="med" len="med"/>
                    </a:lnR>
                    <a:lnT w="28575" cap="flat" cmpd="sng" algn="ctr">
                      <a:solidFill>
                        <a:schemeClr val="accent1">
                          <a:lumMod val="50000"/>
                        </a:schemeClr>
                      </a:solidFill>
                      <a:prstDash val="solid"/>
                      <a:round/>
                      <a:headEnd type="none" w="med" len="med"/>
                      <a:tailEnd type="none" w="med" len="med"/>
                    </a:lnT>
                    <a:lnB w="28575" cap="flat" cmpd="sng" algn="ctr">
                      <a:solidFill>
                        <a:schemeClr val="accent1">
                          <a:lumMod val="50000"/>
                        </a:schemeClr>
                      </a:solidFill>
                      <a:prstDash val="solid"/>
                      <a:round/>
                      <a:headEnd type="none" w="med" len="med"/>
                      <a:tailEnd type="none" w="med" len="med"/>
                    </a:lnB>
                  </a:tcPr>
                </a:tc>
                <a:tc gridSpan="3">
                  <a:txBody>
                    <a:bodyPr/>
                    <a:lstStyle/>
                    <a:p>
                      <a:pPr algn="l"/>
                      <a:r>
                        <a:rPr kumimoji="0" lang="en-SG" sz="2800" b="1" i="0" u="none" strike="noStrike" kern="0" cap="none" spc="0" normalizeH="0" baseline="0" noProof="0" dirty="0">
                          <a:ln>
                            <a:noFill/>
                          </a:ln>
                          <a:solidFill>
                            <a:srgbClr val="000000"/>
                          </a:solidFill>
                          <a:effectLst/>
                          <a:uLnTx/>
                          <a:uFillTx/>
                          <a:latin typeface="Arial Black" panose="020B0A04020102020204" pitchFamily="34" charset="0"/>
                          <a:ea typeface="+mn-ea"/>
                          <a:cs typeface="+mn-cs"/>
                          <a:sym typeface="Helvetica Neue"/>
                        </a:rPr>
                        <a:t>The Book of </a:t>
                      </a:r>
                      <a:r>
                        <a:rPr kumimoji="0" lang="en-SG" sz="2800" b="1" i="0" u="none" strike="noStrike" kern="0" cap="none" spc="0" normalizeH="0" baseline="0" dirty="0">
                          <a:ln>
                            <a:noFill/>
                          </a:ln>
                          <a:solidFill>
                            <a:srgbClr val="000000"/>
                          </a:solidFill>
                          <a:effectLst/>
                          <a:uLnTx/>
                          <a:uFillTx/>
                          <a:latin typeface="Arial Black" panose="020B0A04020102020204" pitchFamily="34" charset="0"/>
                          <a:ea typeface="+mn-ea"/>
                          <a:cs typeface="+mn-cs"/>
                          <a:sym typeface="Helvetica Neue Light"/>
                        </a:rPr>
                        <a:t>Zechariah</a:t>
                      </a:r>
                    </a:p>
                  </a:txBody>
                  <a:tcPr anchor="ctr">
                    <a:lnL w="28575" cap="flat" cmpd="sng" algn="ctr">
                      <a:solidFill>
                        <a:schemeClr val="accent1">
                          <a:lumMod val="50000"/>
                        </a:schemeClr>
                      </a:solidFill>
                      <a:prstDash val="solid"/>
                      <a:round/>
                      <a:headEnd type="none" w="med" len="med"/>
                      <a:tailEnd type="none" w="med" len="med"/>
                    </a:lnL>
                    <a:lnR w="28575" cap="flat" cmpd="sng" algn="ctr">
                      <a:solidFill>
                        <a:schemeClr val="accent1">
                          <a:lumMod val="50000"/>
                        </a:schemeClr>
                      </a:solidFill>
                      <a:prstDash val="solid"/>
                      <a:round/>
                      <a:headEnd type="none" w="med" len="med"/>
                      <a:tailEnd type="none" w="med" len="med"/>
                    </a:lnR>
                    <a:lnT w="28575" cap="flat" cmpd="sng" algn="ctr">
                      <a:solidFill>
                        <a:schemeClr val="accent1">
                          <a:lumMod val="50000"/>
                        </a:schemeClr>
                      </a:solidFill>
                      <a:prstDash val="solid"/>
                      <a:round/>
                      <a:headEnd type="none" w="med" len="med"/>
                      <a:tailEnd type="none" w="med" len="med"/>
                    </a:lnT>
                    <a:lnB w="28575" cap="flat" cmpd="sng" algn="ctr">
                      <a:solidFill>
                        <a:schemeClr val="accent1">
                          <a:lumMod val="50000"/>
                        </a:schemeClr>
                      </a:solidFill>
                      <a:prstDash val="solid"/>
                      <a:round/>
                      <a:headEnd type="none" w="med" len="med"/>
                      <a:tailEnd type="none" w="med" len="med"/>
                    </a:lnB>
                  </a:tcPr>
                </a:tc>
                <a:tc hMerge="1">
                  <a:txBody>
                    <a:bodyPr/>
                    <a:lstStyle/>
                    <a:p>
                      <a:pPr algn="l"/>
                      <a:endParaRPr kumimoji="0" lang="en-SG" sz="2800" b="1" i="0" u="none" strike="noStrike" kern="0" cap="none" spc="0" normalizeH="0" baseline="0" dirty="0">
                        <a:ln>
                          <a:noFill/>
                        </a:ln>
                        <a:solidFill>
                          <a:srgbClr val="000000"/>
                        </a:solidFill>
                        <a:effectLst/>
                        <a:uLnTx/>
                        <a:uFillTx/>
                        <a:latin typeface="Arial Black" panose="020B0A04020102020204" pitchFamily="34" charset="0"/>
                        <a:ea typeface="+mn-ea"/>
                        <a:cs typeface="+mn-cs"/>
                        <a:sym typeface="Helvetica Neue Light"/>
                      </a:endParaRPr>
                    </a:p>
                  </a:txBody>
                  <a:tcPr anchor="ctr">
                    <a:lnL w="28575" cap="flat" cmpd="sng" algn="ctr">
                      <a:solidFill>
                        <a:schemeClr val="accent1">
                          <a:lumMod val="50000"/>
                        </a:schemeClr>
                      </a:solidFill>
                      <a:prstDash val="solid"/>
                      <a:round/>
                      <a:headEnd type="none" w="med" len="med"/>
                      <a:tailEnd type="none" w="med" len="med"/>
                    </a:lnL>
                    <a:lnR w="28575" cap="flat" cmpd="sng" algn="ctr">
                      <a:solidFill>
                        <a:schemeClr val="accent1">
                          <a:lumMod val="50000"/>
                        </a:schemeClr>
                      </a:solidFill>
                      <a:prstDash val="solid"/>
                      <a:round/>
                      <a:headEnd type="none" w="med" len="med"/>
                      <a:tailEnd type="none" w="med" len="med"/>
                    </a:lnR>
                    <a:lnT w="28575" cap="flat" cmpd="sng" algn="ctr">
                      <a:solidFill>
                        <a:schemeClr val="accent1">
                          <a:lumMod val="50000"/>
                        </a:schemeClr>
                      </a:solidFill>
                      <a:prstDash val="solid"/>
                      <a:round/>
                      <a:headEnd type="none" w="med" len="med"/>
                      <a:tailEnd type="none" w="med" len="med"/>
                    </a:lnT>
                    <a:lnB w="28575" cap="flat" cmpd="sng" algn="ctr">
                      <a:solidFill>
                        <a:schemeClr val="accent1">
                          <a:lumMod val="50000"/>
                        </a:schemeClr>
                      </a:solidFill>
                      <a:prstDash val="solid"/>
                      <a:round/>
                      <a:headEnd type="none" w="med" len="med"/>
                      <a:tailEnd type="none" w="med" len="med"/>
                    </a:lnB>
                  </a:tcPr>
                </a:tc>
                <a:tc hMerge="1">
                  <a:txBody>
                    <a:bodyPr/>
                    <a:lstStyle/>
                    <a:p>
                      <a:pPr algn="l"/>
                      <a:endParaRPr kumimoji="0" lang="en-SG" sz="2800" b="1" i="0" u="none" strike="noStrike" kern="0" cap="none" spc="0" normalizeH="0" baseline="0" dirty="0">
                        <a:ln>
                          <a:noFill/>
                        </a:ln>
                        <a:solidFill>
                          <a:srgbClr val="000000"/>
                        </a:solidFill>
                        <a:effectLst/>
                        <a:uLnTx/>
                        <a:uFillTx/>
                        <a:latin typeface="Arial Black" panose="020B0A04020102020204" pitchFamily="34" charset="0"/>
                        <a:ea typeface="+mn-ea"/>
                        <a:cs typeface="+mn-cs"/>
                        <a:sym typeface="Helvetica Neue Light"/>
                      </a:endParaRPr>
                    </a:p>
                  </a:txBody>
                  <a:tcPr anchor="ctr">
                    <a:lnL w="28575" cap="flat" cmpd="sng" algn="ctr">
                      <a:solidFill>
                        <a:schemeClr val="accent1">
                          <a:lumMod val="50000"/>
                        </a:schemeClr>
                      </a:solidFill>
                      <a:prstDash val="solid"/>
                      <a:round/>
                      <a:headEnd type="none" w="med" len="med"/>
                      <a:tailEnd type="none" w="med" len="med"/>
                    </a:lnL>
                    <a:lnR w="28575" cap="flat" cmpd="sng" algn="ctr">
                      <a:solidFill>
                        <a:schemeClr val="accent1">
                          <a:lumMod val="50000"/>
                        </a:schemeClr>
                      </a:solidFill>
                      <a:prstDash val="solid"/>
                      <a:round/>
                      <a:headEnd type="none" w="med" len="med"/>
                      <a:tailEnd type="none" w="med" len="med"/>
                    </a:lnR>
                    <a:lnT w="28575" cap="flat" cmpd="sng" algn="ctr">
                      <a:solidFill>
                        <a:schemeClr val="accent1">
                          <a:lumMod val="50000"/>
                        </a:schemeClr>
                      </a:solidFill>
                      <a:prstDash val="solid"/>
                      <a:round/>
                      <a:headEnd type="none" w="med" len="med"/>
                      <a:tailEnd type="none" w="med" len="med"/>
                    </a:lnT>
                    <a:lnB w="28575" cap="flat" cmpd="sng" algn="ctr">
                      <a:solidFill>
                        <a:schemeClr val="accent1">
                          <a:lumMod val="50000"/>
                        </a:schemeClr>
                      </a:solidFill>
                      <a:prstDash val="solid"/>
                      <a:round/>
                      <a:headEnd type="none" w="med" len="med"/>
                      <a:tailEnd type="none" w="med" len="med"/>
                    </a:lnB>
                  </a:tcPr>
                </a:tc>
                <a:tc gridSpan="2">
                  <a:txBody>
                    <a:bodyPr/>
                    <a:lstStyle/>
                    <a:p>
                      <a:r>
                        <a:rPr kumimoji="0" lang="en-SG" sz="2800" b="1" i="0" u="none" strike="noStrike" kern="0" cap="none" spc="0" normalizeH="0" baseline="0" dirty="0">
                          <a:ln>
                            <a:noFill/>
                          </a:ln>
                          <a:solidFill>
                            <a:srgbClr val="000000"/>
                          </a:solidFill>
                          <a:effectLst/>
                          <a:uLnTx/>
                          <a:uFillTx/>
                          <a:latin typeface="Arial Black" panose="020B0A04020102020204" pitchFamily="34" charset="0"/>
                          <a:ea typeface="+mn-ea"/>
                          <a:cs typeface="+mn-cs"/>
                          <a:sym typeface="Helvetica Neue Light"/>
                        </a:rPr>
                        <a:t>14</a:t>
                      </a:r>
                    </a:p>
                  </a:txBody>
                  <a:tcPr anchor="ctr">
                    <a:lnL w="28575" cap="flat" cmpd="sng" algn="ctr">
                      <a:solidFill>
                        <a:schemeClr val="accent1">
                          <a:lumMod val="50000"/>
                        </a:schemeClr>
                      </a:solidFill>
                      <a:prstDash val="solid"/>
                      <a:round/>
                      <a:headEnd type="none" w="med" len="med"/>
                      <a:tailEnd type="none" w="med" len="med"/>
                    </a:lnL>
                    <a:lnR w="28575" cap="flat" cmpd="sng" algn="ctr">
                      <a:solidFill>
                        <a:schemeClr val="accent1">
                          <a:lumMod val="50000"/>
                        </a:schemeClr>
                      </a:solidFill>
                      <a:prstDash val="solid"/>
                      <a:round/>
                      <a:headEnd type="none" w="med" len="med"/>
                      <a:tailEnd type="none" w="med" len="med"/>
                    </a:lnR>
                    <a:lnT w="28575" cap="flat" cmpd="sng" algn="ctr">
                      <a:solidFill>
                        <a:schemeClr val="accent1">
                          <a:lumMod val="50000"/>
                        </a:schemeClr>
                      </a:solidFill>
                      <a:prstDash val="solid"/>
                      <a:round/>
                      <a:headEnd type="none" w="med" len="med"/>
                      <a:tailEnd type="none" w="med" len="med"/>
                    </a:lnT>
                    <a:lnB w="28575" cap="flat" cmpd="sng" algn="ctr">
                      <a:solidFill>
                        <a:schemeClr val="accent1">
                          <a:lumMod val="50000"/>
                        </a:schemeClr>
                      </a:solidFill>
                      <a:prstDash val="solid"/>
                      <a:round/>
                      <a:headEnd type="none" w="med" len="med"/>
                      <a:tailEnd type="none" w="med" len="med"/>
                    </a:lnB>
                  </a:tcPr>
                </a:tc>
                <a:tc hMerge="1">
                  <a:txBody>
                    <a:bodyPr/>
                    <a:lstStyle/>
                    <a:p>
                      <a:endParaRPr kumimoji="0" lang="en-SG" sz="2800" b="1" i="0" u="none" strike="noStrike" kern="0" cap="none" spc="0" normalizeH="0" baseline="0" dirty="0">
                        <a:ln>
                          <a:noFill/>
                        </a:ln>
                        <a:solidFill>
                          <a:srgbClr val="000000"/>
                        </a:solidFill>
                        <a:effectLst/>
                        <a:uLnTx/>
                        <a:uFillTx/>
                        <a:latin typeface="Arial Black" panose="020B0A04020102020204" pitchFamily="34" charset="0"/>
                        <a:ea typeface="+mn-ea"/>
                        <a:cs typeface="+mn-cs"/>
                        <a:sym typeface="Helvetica Neue Light"/>
                      </a:endParaRPr>
                    </a:p>
                  </a:txBody>
                  <a:tcPr anchor="ctr">
                    <a:lnL w="28575" cap="flat" cmpd="sng" algn="ctr">
                      <a:solidFill>
                        <a:schemeClr val="accent1">
                          <a:lumMod val="50000"/>
                        </a:schemeClr>
                      </a:solidFill>
                      <a:prstDash val="solid"/>
                      <a:round/>
                      <a:headEnd type="none" w="med" len="med"/>
                      <a:tailEnd type="none" w="med" len="med"/>
                    </a:lnL>
                    <a:lnR w="28575" cap="flat" cmpd="sng" algn="ctr">
                      <a:solidFill>
                        <a:schemeClr val="accent1">
                          <a:lumMod val="50000"/>
                        </a:schemeClr>
                      </a:solidFill>
                      <a:prstDash val="solid"/>
                      <a:round/>
                      <a:headEnd type="none" w="med" len="med"/>
                      <a:tailEnd type="none" w="med" len="med"/>
                    </a:lnR>
                    <a:lnT w="28575" cap="flat" cmpd="sng" algn="ctr">
                      <a:solidFill>
                        <a:schemeClr val="accent1">
                          <a:lumMod val="50000"/>
                        </a:schemeClr>
                      </a:solidFill>
                      <a:prstDash val="solid"/>
                      <a:round/>
                      <a:headEnd type="none" w="med" len="med"/>
                      <a:tailEnd type="none" w="med" len="med"/>
                    </a:lnT>
                    <a:lnB w="28575" cap="flat" cmpd="sng" algn="ctr">
                      <a:solidFill>
                        <a:schemeClr val="accent1">
                          <a:lumMod val="50000"/>
                        </a:schemeClr>
                      </a:solidFill>
                      <a:prstDash val="solid"/>
                      <a:round/>
                      <a:headEnd type="none" w="med" len="med"/>
                      <a:tailEnd type="none" w="med" len="med"/>
                    </a:lnB>
                  </a:tcPr>
                </a:tc>
                <a:tc>
                  <a:txBody>
                    <a:bodyPr/>
                    <a:lstStyle/>
                    <a:p>
                      <a:r>
                        <a:rPr kumimoji="0" lang="en-SG" sz="2800" b="1" i="0" u="none" strike="noStrike" kern="0" cap="none" spc="0" normalizeH="0" baseline="0" dirty="0">
                          <a:ln>
                            <a:noFill/>
                          </a:ln>
                          <a:solidFill>
                            <a:srgbClr val="000000"/>
                          </a:solidFill>
                          <a:effectLst/>
                          <a:uLnTx/>
                          <a:uFillTx/>
                          <a:latin typeface="Arial Black" panose="020B0A04020102020204" pitchFamily="34" charset="0"/>
                          <a:ea typeface="+mn-ea"/>
                          <a:cs typeface="+mn-cs"/>
                          <a:sym typeface="Helvetica Neue Light"/>
                        </a:rPr>
                        <a:t>211</a:t>
                      </a:r>
                    </a:p>
                  </a:txBody>
                  <a:tcPr anchor="ctr">
                    <a:lnL w="28575" cap="flat" cmpd="sng" algn="ctr">
                      <a:solidFill>
                        <a:schemeClr val="accent1">
                          <a:lumMod val="50000"/>
                        </a:schemeClr>
                      </a:solidFill>
                      <a:prstDash val="solid"/>
                      <a:round/>
                      <a:headEnd type="none" w="med" len="med"/>
                      <a:tailEnd type="none" w="med" len="med"/>
                    </a:lnL>
                    <a:lnR w="28575" cap="flat" cmpd="sng" algn="ctr">
                      <a:solidFill>
                        <a:schemeClr val="accent1">
                          <a:lumMod val="50000"/>
                        </a:schemeClr>
                      </a:solidFill>
                      <a:prstDash val="solid"/>
                      <a:round/>
                      <a:headEnd type="none" w="med" len="med"/>
                      <a:tailEnd type="none" w="med" len="med"/>
                    </a:lnR>
                    <a:lnT w="28575" cap="flat" cmpd="sng" algn="ctr">
                      <a:solidFill>
                        <a:schemeClr val="accent1">
                          <a:lumMod val="50000"/>
                        </a:schemeClr>
                      </a:solidFill>
                      <a:prstDash val="solid"/>
                      <a:round/>
                      <a:headEnd type="none" w="med" len="med"/>
                      <a:tailEnd type="none" w="med" len="med"/>
                    </a:lnT>
                    <a:lnB w="28575" cap="flat" cmpd="sng" algn="ctr">
                      <a:solidFill>
                        <a:schemeClr val="accent1">
                          <a:lumMod val="50000"/>
                        </a:schemeClr>
                      </a:solidFill>
                      <a:prstDash val="solid"/>
                      <a:round/>
                      <a:headEnd type="none" w="med" len="med"/>
                      <a:tailEnd type="none" w="med" len="med"/>
                    </a:lnB>
                  </a:tcPr>
                </a:tc>
                <a:extLst>
                  <a:ext uri="{0D108BD9-81ED-4DB2-BD59-A6C34878D82A}">
                    <a16:rowId xmlns:a16="http://schemas.microsoft.com/office/drawing/2014/main" val="2909898874"/>
                  </a:ext>
                </a:extLst>
              </a:tr>
              <a:tr h="546242">
                <a:tc>
                  <a:txBody>
                    <a:bodyPr/>
                    <a:lstStyle/>
                    <a:p>
                      <a:pPr algn="l"/>
                      <a:r>
                        <a:rPr kumimoji="0" lang="en-SG" sz="2800" b="1" i="0" u="none" strike="noStrike" kern="0" cap="none" spc="0" normalizeH="0" baseline="0" dirty="0">
                          <a:ln>
                            <a:noFill/>
                          </a:ln>
                          <a:solidFill>
                            <a:srgbClr val="000000"/>
                          </a:solidFill>
                          <a:effectLst/>
                          <a:uLnTx/>
                          <a:uFillTx/>
                          <a:latin typeface="Arial Black" panose="020B0A04020102020204" pitchFamily="34" charset="0"/>
                          <a:ea typeface="+mn-ea"/>
                          <a:cs typeface="+mn-cs"/>
                          <a:sym typeface="Helvetica Neue Light"/>
                        </a:rPr>
                        <a:t>39.</a:t>
                      </a:r>
                    </a:p>
                  </a:txBody>
                  <a:tcPr anchor="ctr">
                    <a:lnL w="28575" cap="flat" cmpd="sng" algn="ctr">
                      <a:solidFill>
                        <a:schemeClr val="accent1">
                          <a:lumMod val="50000"/>
                        </a:schemeClr>
                      </a:solidFill>
                      <a:prstDash val="solid"/>
                      <a:round/>
                      <a:headEnd type="none" w="med" len="med"/>
                      <a:tailEnd type="none" w="med" len="med"/>
                    </a:lnL>
                    <a:lnR w="28575" cap="flat" cmpd="sng" algn="ctr">
                      <a:solidFill>
                        <a:schemeClr val="accent1">
                          <a:lumMod val="50000"/>
                        </a:schemeClr>
                      </a:solidFill>
                      <a:prstDash val="solid"/>
                      <a:round/>
                      <a:headEnd type="none" w="med" len="med"/>
                      <a:tailEnd type="none" w="med" len="med"/>
                    </a:lnR>
                    <a:lnT w="28575" cap="flat" cmpd="sng" algn="ctr">
                      <a:solidFill>
                        <a:schemeClr val="accent1">
                          <a:lumMod val="50000"/>
                        </a:schemeClr>
                      </a:solidFill>
                      <a:prstDash val="solid"/>
                      <a:round/>
                      <a:headEnd type="none" w="med" len="med"/>
                      <a:tailEnd type="none" w="med" len="med"/>
                    </a:lnT>
                    <a:lnB w="28575" cap="flat" cmpd="sng" algn="ctr">
                      <a:solidFill>
                        <a:schemeClr val="accent1">
                          <a:lumMod val="50000"/>
                        </a:schemeClr>
                      </a:solidFill>
                      <a:prstDash val="solid"/>
                      <a:round/>
                      <a:headEnd type="none" w="med" len="med"/>
                      <a:tailEnd type="none" w="med" len="med"/>
                    </a:lnB>
                  </a:tcPr>
                </a:tc>
                <a:tc gridSpan="3">
                  <a:txBody>
                    <a:bodyPr/>
                    <a:lstStyle/>
                    <a:p>
                      <a:pPr algn="l"/>
                      <a:r>
                        <a:rPr kumimoji="0" lang="en-SG" sz="2800" b="1" i="0" u="none" strike="noStrike" kern="0" cap="none" spc="0" normalizeH="0" baseline="0" noProof="0" dirty="0">
                          <a:ln>
                            <a:noFill/>
                          </a:ln>
                          <a:solidFill>
                            <a:srgbClr val="000000"/>
                          </a:solidFill>
                          <a:effectLst/>
                          <a:uLnTx/>
                          <a:uFillTx/>
                          <a:latin typeface="Arial Black" panose="020B0A04020102020204" pitchFamily="34" charset="0"/>
                          <a:ea typeface="+mn-ea"/>
                          <a:cs typeface="+mn-cs"/>
                          <a:sym typeface="Helvetica Neue"/>
                        </a:rPr>
                        <a:t>The Book of </a:t>
                      </a:r>
                      <a:r>
                        <a:rPr kumimoji="0" lang="en-SG" sz="2800" b="1" i="0" u="none" strike="noStrike" kern="0" cap="none" spc="0" normalizeH="0" baseline="0" dirty="0">
                          <a:ln>
                            <a:noFill/>
                          </a:ln>
                          <a:solidFill>
                            <a:srgbClr val="000000"/>
                          </a:solidFill>
                          <a:effectLst/>
                          <a:uLnTx/>
                          <a:uFillTx/>
                          <a:latin typeface="Arial Black" panose="020B0A04020102020204" pitchFamily="34" charset="0"/>
                          <a:ea typeface="+mn-ea"/>
                          <a:cs typeface="+mn-cs"/>
                          <a:sym typeface="Helvetica Neue Light"/>
                        </a:rPr>
                        <a:t>Malachi</a:t>
                      </a:r>
                    </a:p>
                  </a:txBody>
                  <a:tcPr anchor="ctr">
                    <a:lnL w="28575" cap="flat" cmpd="sng" algn="ctr">
                      <a:solidFill>
                        <a:schemeClr val="accent1">
                          <a:lumMod val="50000"/>
                        </a:schemeClr>
                      </a:solidFill>
                      <a:prstDash val="solid"/>
                      <a:round/>
                      <a:headEnd type="none" w="med" len="med"/>
                      <a:tailEnd type="none" w="med" len="med"/>
                    </a:lnL>
                    <a:lnR w="28575" cap="flat" cmpd="sng" algn="ctr">
                      <a:solidFill>
                        <a:schemeClr val="accent1">
                          <a:lumMod val="50000"/>
                        </a:schemeClr>
                      </a:solidFill>
                      <a:prstDash val="solid"/>
                      <a:round/>
                      <a:headEnd type="none" w="med" len="med"/>
                      <a:tailEnd type="none" w="med" len="med"/>
                    </a:lnR>
                    <a:lnT w="28575" cap="flat" cmpd="sng" algn="ctr">
                      <a:solidFill>
                        <a:schemeClr val="accent1">
                          <a:lumMod val="50000"/>
                        </a:schemeClr>
                      </a:solidFill>
                      <a:prstDash val="solid"/>
                      <a:round/>
                      <a:headEnd type="none" w="med" len="med"/>
                      <a:tailEnd type="none" w="med" len="med"/>
                    </a:lnT>
                    <a:lnB w="28575" cap="flat" cmpd="sng" algn="ctr">
                      <a:solidFill>
                        <a:schemeClr val="accent1">
                          <a:lumMod val="50000"/>
                        </a:schemeClr>
                      </a:solidFill>
                      <a:prstDash val="solid"/>
                      <a:round/>
                      <a:headEnd type="none" w="med" len="med"/>
                      <a:tailEnd type="none" w="med" len="med"/>
                    </a:lnB>
                  </a:tcPr>
                </a:tc>
                <a:tc hMerge="1">
                  <a:txBody>
                    <a:bodyPr/>
                    <a:lstStyle/>
                    <a:p>
                      <a:pPr algn="l"/>
                      <a:endParaRPr kumimoji="0" lang="en-SG" sz="2800" b="1" i="0" u="none" strike="noStrike" kern="0" cap="none" spc="0" normalizeH="0" baseline="0" dirty="0">
                        <a:ln>
                          <a:noFill/>
                        </a:ln>
                        <a:solidFill>
                          <a:srgbClr val="000000"/>
                        </a:solidFill>
                        <a:effectLst/>
                        <a:uLnTx/>
                        <a:uFillTx/>
                        <a:latin typeface="Arial Black" panose="020B0A04020102020204" pitchFamily="34" charset="0"/>
                        <a:ea typeface="+mn-ea"/>
                        <a:cs typeface="+mn-cs"/>
                        <a:sym typeface="Helvetica Neue Light"/>
                      </a:endParaRPr>
                    </a:p>
                  </a:txBody>
                  <a:tcPr anchor="ctr">
                    <a:lnL w="28575" cap="flat" cmpd="sng" algn="ctr">
                      <a:solidFill>
                        <a:schemeClr val="accent1">
                          <a:lumMod val="50000"/>
                        </a:schemeClr>
                      </a:solidFill>
                      <a:prstDash val="solid"/>
                      <a:round/>
                      <a:headEnd type="none" w="med" len="med"/>
                      <a:tailEnd type="none" w="med" len="med"/>
                    </a:lnL>
                    <a:lnR w="28575" cap="flat" cmpd="sng" algn="ctr">
                      <a:solidFill>
                        <a:schemeClr val="accent1">
                          <a:lumMod val="50000"/>
                        </a:schemeClr>
                      </a:solidFill>
                      <a:prstDash val="solid"/>
                      <a:round/>
                      <a:headEnd type="none" w="med" len="med"/>
                      <a:tailEnd type="none" w="med" len="med"/>
                    </a:lnR>
                    <a:lnT w="28575" cap="flat" cmpd="sng" algn="ctr">
                      <a:solidFill>
                        <a:schemeClr val="accent1">
                          <a:lumMod val="50000"/>
                        </a:schemeClr>
                      </a:solidFill>
                      <a:prstDash val="solid"/>
                      <a:round/>
                      <a:headEnd type="none" w="med" len="med"/>
                      <a:tailEnd type="none" w="med" len="med"/>
                    </a:lnT>
                    <a:lnB w="28575" cap="flat" cmpd="sng" algn="ctr">
                      <a:solidFill>
                        <a:schemeClr val="accent1">
                          <a:lumMod val="50000"/>
                        </a:schemeClr>
                      </a:solidFill>
                      <a:prstDash val="solid"/>
                      <a:round/>
                      <a:headEnd type="none" w="med" len="med"/>
                      <a:tailEnd type="none" w="med" len="med"/>
                    </a:lnB>
                  </a:tcPr>
                </a:tc>
                <a:tc hMerge="1">
                  <a:txBody>
                    <a:bodyPr/>
                    <a:lstStyle/>
                    <a:p>
                      <a:pPr algn="l"/>
                      <a:endParaRPr kumimoji="0" lang="en-SG" sz="2800" b="1" i="0" u="none" strike="noStrike" kern="0" cap="none" spc="0" normalizeH="0" baseline="0" dirty="0">
                        <a:ln>
                          <a:noFill/>
                        </a:ln>
                        <a:solidFill>
                          <a:srgbClr val="000000"/>
                        </a:solidFill>
                        <a:effectLst/>
                        <a:uLnTx/>
                        <a:uFillTx/>
                        <a:latin typeface="Arial Black" panose="020B0A04020102020204" pitchFamily="34" charset="0"/>
                        <a:ea typeface="+mn-ea"/>
                        <a:cs typeface="+mn-cs"/>
                        <a:sym typeface="Helvetica Neue Light"/>
                      </a:endParaRPr>
                    </a:p>
                  </a:txBody>
                  <a:tcPr anchor="ctr">
                    <a:lnL w="28575" cap="flat" cmpd="sng" algn="ctr">
                      <a:solidFill>
                        <a:schemeClr val="accent1">
                          <a:lumMod val="50000"/>
                        </a:schemeClr>
                      </a:solidFill>
                      <a:prstDash val="solid"/>
                      <a:round/>
                      <a:headEnd type="none" w="med" len="med"/>
                      <a:tailEnd type="none" w="med" len="med"/>
                    </a:lnL>
                    <a:lnR w="28575" cap="flat" cmpd="sng" algn="ctr">
                      <a:solidFill>
                        <a:schemeClr val="accent1">
                          <a:lumMod val="50000"/>
                        </a:schemeClr>
                      </a:solidFill>
                      <a:prstDash val="solid"/>
                      <a:round/>
                      <a:headEnd type="none" w="med" len="med"/>
                      <a:tailEnd type="none" w="med" len="med"/>
                    </a:lnR>
                    <a:lnT w="28575" cap="flat" cmpd="sng" algn="ctr">
                      <a:solidFill>
                        <a:schemeClr val="accent1">
                          <a:lumMod val="50000"/>
                        </a:schemeClr>
                      </a:solidFill>
                      <a:prstDash val="solid"/>
                      <a:round/>
                      <a:headEnd type="none" w="med" len="med"/>
                      <a:tailEnd type="none" w="med" len="med"/>
                    </a:lnT>
                    <a:lnB w="28575" cap="flat" cmpd="sng" algn="ctr">
                      <a:solidFill>
                        <a:schemeClr val="accent1">
                          <a:lumMod val="50000"/>
                        </a:schemeClr>
                      </a:solidFill>
                      <a:prstDash val="solid"/>
                      <a:round/>
                      <a:headEnd type="none" w="med" len="med"/>
                      <a:tailEnd type="none" w="med" len="med"/>
                    </a:lnB>
                  </a:tcPr>
                </a:tc>
                <a:tc gridSpan="2">
                  <a:txBody>
                    <a:bodyPr/>
                    <a:lstStyle/>
                    <a:p>
                      <a:r>
                        <a:rPr kumimoji="0" lang="en-SG" sz="2800" b="1" i="0" u="none" strike="noStrike" kern="0" cap="none" spc="0" normalizeH="0" baseline="0" dirty="0">
                          <a:ln>
                            <a:noFill/>
                          </a:ln>
                          <a:solidFill>
                            <a:srgbClr val="000000"/>
                          </a:solidFill>
                          <a:effectLst/>
                          <a:uLnTx/>
                          <a:uFillTx/>
                          <a:latin typeface="Arial Black" panose="020B0A04020102020204" pitchFamily="34" charset="0"/>
                          <a:ea typeface="+mn-ea"/>
                          <a:cs typeface="+mn-cs"/>
                          <a:sym typeface="Helvetica Neue Light"/>
                        </a:rPr>
                        <a:t>4</a:t>
                      </a:r>
                    </a:p>
                  </a:txBody>
                  <a:tcPr anchor="ctr">
                    <a:lnL w="28575" cap="flat" cmpd="sng" algn="ctr">
                      <a:solidFill>
                        <a:schemeClr val="accent1">
                          <a:lumMod val="50000"/>
                        </a:schemeClr>
                      </a:solidFill>
                      <a:prstDash val="solid"/>
                      <a:round/>
                      <a:headEnd type="none" w="med" len="med"/>
                      <a:tailEnd type="none" w="med" len="med"/>
                    </a:lnL>
                    <a:lnR w="28575" cap="flat" cmpd="sng" algn="ctr">
                      <a:solidFill>
                        <a:schemeClr val="accent1">
                          <a:lumMod val="50000"/>
                        </a:schemeClr>
                      </a:solidFill>
                      <a:prstDash val="solid"/>
                      <a:round/>
                      <a:headEnd type="none" w="med" len="med"/>
                      <a:tailEnd type="none" w="med" len="med"/>
                    </a:lnR>
                    <a:lnT w="28575" cap="flat" cmpd="sng" algn="ctr">
                      <a:solidFill>
                        <a:schemeClr val="accent1">
                          <a:lumMod val="50000"/>
                        </a:schemeClr>
                      </a:solidFill>
                      <a:prstDash val="solid"/>
                      <a:round/>
                      <a:headEnd type="none" w="med" len="med"/>
                      <a:tailEnd type="none" w="med" len="med"/>
                    </a:lnT>
                    <a:lnB w="28575" cap="flat" cmpd="sng" algn="ctr">
                      <a:solidFill>
                        <a:schemeClr val="accent1">
                          <a:lumMod val="50000"/>
                        </a:schemeClr>
                      </a:solidFill>
                      <a:prstDash val="solid"/>
                      <a:round/>
                      <a:headEnd type="none" w="med" len="med"/>
                      <a:tailEnd type="none" w="med" len="med"/>
                    </a:lnB>
                  </a:tcPr>
                </a:tc>
                <a:tc hMerge="1">
                  <a:txBody>
                    <a:bodyPr/>
                    <a:lstStyle/>
                    <a:p>
                      <a:endParaRPr kumimoji="0" lang="en-SG" sz="2800" b="1" i="0" u="none" strike="noStrike" kern="0" cap="none" spc="0" normalizeH="0" baseline="0" dirty="0">
                        <a:ln>
                          <a:noFill/>
                        </a:ln>
                        <a:solidFill>
                          <a:srgbClr val="000000"/>
                        </a:solidFill>
                        <a:effectLst/>
                        <a:uLnTx/>
                        <a:uFillTx/>
                        <a:latin typeface="Arial Black" panose="020B0A04020102020204" pitchFamily="34" charset="0"/>
                        <a:ea typeface="+mn-ea"/>
                        <a:cs typeface="+mn-cs"/>
                        <a:sym typeface="Helvetica Neue Light"/>
                      </a:endParaRPr>
                    </a:p>
                  </a:txBody>
                  <a:tcPr anchor="ctr">
                    <a:lnL w="28575" cap="flat" cmpd="sng" algn="ctr">
                      <a:solidFill>
                        <a:schemeClr val="accent1">
                          <a:lumMod val="50000"/>
                        </a:schemeClr>
                      </a:solidFill>
                      <a:prstDash val="solid"/>
                      <a:round/>
                      <a:headEnd type="none" w="med" len="med"/>
                      <a:tailEnd type="none" w="med" len="med"/>
                    </a:lnL>
                    <a:lnR w="28575" cap="flat" cmpd="sng" algn="ctr">
                      <a:solidFill>
                        <a:schemeClr val="accent1">
                          <a:lumMod val="50000"/>
                        </a:schemeClr>
                      </a:solidFill>
                      <a:prstDash val="solid"/>
                      <a:round/>
                      <a:headEnd type="none" w="med" len="med"/>
                      <a:tailEnd type="none" w="med" len="med"/>
                    </a:lnR>
                    <a:lnT w="28575" cap="flat" cmpd="sng" algn="ctr">
                      <a:solidFill>
                        <a:schemeClr val="accent1">
                          <a:lumMod val="50000"/>
                        </a:schemeClr>
                      </a:solidFill>
                      <a:prstDash val="solid"/>
                      <a:round/>
                      <a:headEnd type="none" w="med" len="med"/>
                      <a:tailEnd type="none" w="med" len="med"/>
                    </a:lnT>
                    <a:lnB w="28575" cap="flat" cmpd="sng" algn="ctr">
                      <a:solidFill>
                        <a:schemeClr val="accent1">
                          <a:lumMod val="50000"/>
                        </a:schemeClr>
                      </a:solidFill>
                      <a:prstDash val="solid"/>
                      <a:round/>
                      <a:headEnd type="none" w="med" len="med"/>
                      <a:tailEnd type="none" w="med" len="med"/>
                    </a:lnB>
                  </a:tcPr>
                </a:tc>
                <a:tc>
                  <a:txBody>
                    <a:bodyPr/>
                    <a:lstStyle/>
                    <a:p>
                      <a:r>
                        <a:rPr kumimoji="0" lang="en-SG" sz="2800" b="1" i="0" u="none" strike="noStrike" kern="0" cap="none" spc="0" normalizeH="0" baseline="0" dirty="0">
                          <a:ln>
                            <a:noFill/>
                          </a:ln>
                          <a:solidFill>
                            <a:srgbClr val="000000"/>
                          </a:solidFill>
                          <a:effectLst/>
                          <a:uLnTx/>
                          <a:uFillTx/>
                          <a:latin typeface="Arial Black" panose="020B0A04020102020204" pitchFamily="34" charset="0"/>
                          <a:ea typeface="+mn-ea"/>
                          <a:cs typeface="+mn-cs"/>
                          <a:sym typeface="Helvetica Neue Light"/>
                        </a:rPr>
                        <a:t>55</a:t>
                      </a:r>
                    </a:p>
                  </a:txBody>
                  <a:tcPr anchor="ctr">
                    <a:lnL w="28575" cap="flat" cmpd="sng" algn="ctr">
                      <a:solidFill>
                        <a:schemeClr val="accent1">
                          <a:lumMod val="50000"/>
                        </a:schemeClr>
                      </a:solidFill>
                      <a:prstDash val="solid"/>
                      <a:round/>
                      <a:headEnd type="none" w="med" len="med"/>
                      <a:tailEnd type="none" w="med" len="med"/>
                    </a:lnL>
                    <a:lnR w="28575" cap="flat" cmpd="sng" algn="ctr">
                      <a:solidFill>
                        <a:schemeClr val="accent1">
                          <a:lumMod val="50000"/>
                        </a:schemeClr>
                      </a:solidFill>
                      <a:prstDash val="solid"/>
                      <a:round/>
                      <a:headEnd type="none" w="med" len="med"/>
                      <a:tailEnd type="none" w="med" len="med"/>
                    </a:lnR>
                    <a:lnT w="28575" cap="flat" cmpd="sng" algn="ctr">
                      <a:solidFill>
                        <a:schemeClr val="accent1">
                          <a:lumMod val="50000"/>
                        </a:schemeClr>
                      </a:solidFill>
                      <a:prstDash val="solid"/>
                      <a:round/>
                      <a:headEnd type="none" w="med" len="med"/>
                      <a:tailEnd type="none" w="med" len="med"/>
                    </a:lnT>
                    <a:lnB w="28575" cap="flat" cmpd="sng" algn="ctr">
                      <a:solidFill>
                        <a:schemeClr val="accent1">
                          <a:lumMod val="50000"/>
                        </a:schemeClr>
                      </a:solidFill>
                      <a:prstDash val="solid"/>
                      <a:round/>
                      <a:headEnd type="none" w="med" len="med"/>
                      <a:tailEnd type="none" w="med" len="med"/>
                    </a:lnB>
                  </a:tcPr>
                </a:tc>
                <a:extLst>
                  <a:ext uri="{0D108BD9-81ED-4DB2-BD59-A6C34878D82A}">
                    <a16:rowId xmlns:a16="http://schemas.microsoft.com/office/drawing/2014/main" val="2339282569"/>
                  </a:ext>
                </a:extLst>
              </a:tr>
            </a:tbl>
          </a:graphicData>
        </a:graphic>
      </p:graphicFrame>
    </p:spTree>
    <p:extLst>
      <p:ext uri="{BB962C8B-B14F-4D97-AF65-F5344CB8AC3E}">
        <p14:creationId xmlns:p14="http://schemas.microsoft.com/office/powerpoint/2010/main" val="3610435731"/>
      </p:ext>
    </p:extLst>
  </p:cSld>
  <p:clrMapOvr>
    <a:masterClrMapping/>
  </p:clrMapOvr>
  <p:transition spd="slow">
    <p:wipe dir="d"/>
  </p:transition>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3000"/>
            <a:lum/>
          </a:blip>
          <a:srcRect/>
          <a:stretch>
            <a:fillRect l="-17000" r="-17000"/>
          </a:stretch>
        </a:blipFill>
        <a:effectLst/>
      </p:bgPr>
    </p:bg>
    <p:spTree>
      <p:nvGrpSpPr>
        <p:cNvPr id="1" name=""/>
        <p:cNvGrpSpPr/>
        <p:nvPr/>
      </p:nvGrpSpPr>
      <p:grpSpPr>
        <a:xfrm>
          <a:off x="0" y="0"/>
          <a:ext cx="0" cy="0"/>
          <a:chOff x="0" y="0"/>
          <a:chExt cx="0" cy="0"/>
        </a:xfrm>
      </p:grpSpPr>
      <p:sp>
        <p:nvSpPr>
          <p:cNvPr id="139" name="The Books"/>
          <p:cNvSpPr txBox="1">
            <a:spLocks noGrp="1"/>
          </p:cNvSpPr>
          <p:nvPr>
            <p:ph type="title"/>
          </p:nvPr>
        </p:nvSpPr>
        <p:spPr>
          <a:xfrm>
            <a:off x="975505" y="-349605"/>
            <a:ext cx="11099800" cy="2159000"/>
          </a:xfrm>
          <a:prstGeom prst="rect">
            <a:avLst/>
          </a:prstGeom>
        </p:spPr>
        <p:txBody>
          <a:bodyPr>
            <a:normAutofit/>
          </a:bodyPr>
          <a:lstStyle/>
          <a:p>
            <a:r>
              <a:rPr lang="en-SG" sz="5400" b="1" dirty="0">
                <a:latin typeface="Arial" panose="020B0604020202020204" pitchFamily="34" charset="0"/>
                <a:cs typeface="Arial" panose="020B0604020202020204" pitchFamily="34" charset="0"/>
                <a:sym typeface="Helvetica Neue"/>
              </a:rPr>
              <a:t>THE BOOKS</a:t>
            </a:r>
          </a:p>
        </p:txBody>
      </p:sp>
      <p:graphicFrame>
        <p:nvGraphicFramePr>
          <p:cNvPr id="4" name="Table 3">
            <a:extLst>
              <a:ext uri="{FF2B5EF4-FFF2-40B4-BE49-F238E27FC236}">
                <a16:creationId xmlns:a16="http://schemas.microsoft.com/office/drawing/2014/main" id="{81DDAFB0-A383-4CD7-A57B-24176D6959CE}"/>
              </a:ext>
            </a:extLst>
          </p:cNvPr>
          <p:cNvGraphicFramePr>
            <a:graphicFrameLocks noGrp="1"/>
          </p:cNvGraphicFramePr>
          <p:nvPr>
            <p:extLst>
              <p:ext uri="{D42A27DB-BD31-4B8C-83A1-F6EECF244321}">
                <p14:modId xmlns:p14="http://schemas.microsoft.com/office/powerpoint/2010/main" val="979014038"/>
              </p:ext>
            </p:extLst>
          </p:nvPr>
        </p:nvGraphicFramePr>
        <p:xfrm>
          <a:off x="267405" y="2066973"/>
          <a:ext cx="12515999" cy="4541520"/>
        </p:xfrm>
        <a:graphic>
          <a:graphicData uri="http://schemas.openxmlformats.org/drawingml/2006/table">
            <a:tbl>
              <a:tblPr firstRow="1" bandRow="1">
                <a:tableStyleId>{5940675A-B579-460E-94D1-54222C63F5DA}</a:tableStyleId>
              </a:tblPr>
              <a:tblGrid>
                <a:gridCol w="1389257">
                  <a:extLst>
                    <a:ext uri="{9D8B030D-6E8A-4147-A177-3AD203B41FA5}">
                      <a16:colId xmlns:a16="http://schemas.microsoft.com/office/drawing/2014/main" val="1721745339"/>
                    </a:ext>
                  </a:extLst>
                </a:gridCol>
                <a:gridCol w="147576">
                  <a:extLst>
                    <a:ext uri="{9D8B030D-6E8A-4147-A177-3AD203B41FA5}">
                      <a16:colId xmlns:a16="http://schemas.microsoft.com/office/drawing/2014/main" val="1790880779"/>
                    </a:ext>
                  </a:extLst>
                </a:gridCol>
                <a:gridCol w="6949515">
                  <a:extLst>
                    <a:ext uri="{9D8B030D-6E8A-4147-A177-3AD203B41FA5}">
                      <a16:colId xmlns:a16="http://schemas.microsoft.com/office/drawing/2014/main" val="1344474557"/>
                    </a:ext>
                  </a:extLst>
                </a:gridCol>
                <a:gridCol w="2256246">
                  <a:extLst>
                    <a:ext uri="{9D8B030D-6E8A-4147-A177-3AD203B41FA5}">
                      <a16:colId xmlns:a16="http://schemas.microsoft.com/office/drawing/2014/main" val="3135545489"/>
                    </a:ext>
                  </a:extLst>
                </a:gridCol>
                <a:gridCol w="116840">
                  <a:extLst>
                    <a:ext uri="{9D8B030D-6E8A-4147-A177-3AD203B41FA5}">
                      <a16:colId xmlns:a16="http://schemas.microsoft.com/office/drawing/2014/main" val="3979845270"/>
                    </a:ext>
                  </a:extLst>
                </a:gridCol>
                <a:gridCol w="1656565">
                  <a:extLst>
                    <a:ext uri="{9D8B030D-6E8A-4147-A177-3AD203B41FA5}">
                      <a16:colId xmlns:a16="http://schemas.microsoft.com/office/drawing/2014/main" val="3468379652"/>
                    </a:ext>
                  </a:extLst>
                </a:gridCol>
              </a:tblGrid>
              <a:tr h="546242">
                <a:tc gridSpan="2">
                  <a:txBody>
                    <a:bodyPr/>
                    <a:lstStyle/>
                    <a:p>
                      <a:pPr algn="ctr"/>
                      <a:r>
                        <a:rPr kumimoji="0" lang="en-SG" sz="3200" b="1" i="0" u="none" strike="noStrike" kern="0" cap="none" spc="0" normalizeH="0" baseline="0" noProof="0" dirty="0">
                          <a:ln>
                            <a:noFill/>
                          </a:ln>
                          <a:solidFill>
                            <a:srgbClr val="000000"/>
                          </a:solidFill>
                          <a:effectLst/>
                          <a:uLnTx/>
                          <a:uFillTx/>
                          <a:latin typeface="Arial Black" panose="020B0A04020102020204" pitchFamily="34" charset="0"/>
                          <a:sym typeface="Helvetica Neue"/>
                        </a:rPr>
                        <a:t>Order</a:t>
                      </a:r>
                      <a:endParaRPr lang="en-SG" sz="2000" b="1" dirty="0">
                        <a:latin typeface="Arial Black" panose="020B0A04020102020204" pitchFamily="34" charset="0"/>
                      </a:endParaRPr>
                    </a:p>
                  </a:txBody>
                  <a:tcPr>
                    <a:lnL w="28575" cap="flat" cmpd="sng" algn="ctr">
                      <a:solidFill>
                        <a:schemeClr val="accent1">
                          <a:lumMod val="50000"/>
                        </a:schemeClr>
                      </a:solidFill>
                      <a:prstDash val="solid"/>
                      <a:round/>
                      <a:headEnd type="none" w="med" len="med"/>
                      <a:tailEnd type="none" w="med" len="med"/>
                    </a:lnL>
                    <a:lnR w="28575" cap="flat" cmpd="sng" algn="ctr">
                      <a:solidFill>
                        <a:schemeClr val="accent1">
                          <a:lumMod val="50000"/>
                        </a:schemeClr>
                      </a:solidFill>
                      <a:prstDash val="solid"/>
                      <a:round/>
                      <a:headEnd type="none" w="med" len="med"/>
                      <a:tailEnd type="none" w="med" len="med"/>
                    </a:lnR>
                    <a:lnT w="28575" cap="flat" cmpd="sng" algn="ctr">
                      <a:solidFill>
                        <a:schemeClr val="accent1">
                          <a:lumMod val="50000"/>
                        </a:schemeClr>
                      </a:solidFill>
                      <a:prstDash val="solid"/>
                      <a:round/>
                      <a:headEnd type="none" w="med" len="med"/>
                      <a:tailEnd type="none" w="med" len="med"/>
                    </a:lnT>
                    <a:lnB w="28575" cap="flat" cmpd="sng" algn="ctr">
                      <a:solidFill>
                        <a:schemeClr val="accent1">
                          <a:lumMod val="50000"/>
                        </a:schemeClr>
                      </a:solidFill>
                      <a:prstDash val="solid"/>
                      <a:round/>
                      <a:headEnd type="none" w="med" len="med"/>
                      <a:tailEnd type="none" w="med" len="med"/>
                    </a:lnB>
                  </a:tcPr>
                </a:tc>
                <a:tc hMerge="1">
                  <a:txBody>
                    <a:bodyPr/>
                    <a:lstStyle/>
                    <a:p>
                      <a:pPr algn="ctr"/>
                      <a:endParaRPr lang="en-SG" sz="2000" b="1" dirty="0">
                        <a:latin typeface="Arial Black" panose="020B0A04020102020204" pitchFamily="34" charset="0"/>
                      </a:endParaRPr>
                    </a:p>
                  </a:txBody>
                  <a:tcPr>
                    <a:lnL w="28575" cap="flat" cmpd="sng" algn="ctr">
                      <a:solidFill>
                        <a:schemeClr val="accent1">
                          <a:lumMod val="50000"/>
                        </a:schemeClr>
                      </a:solidFill>
                      <a:prstDash val="solid"/>
                      <a:round/>
                      <a:headEnd type="none" w="med" len="med"/>
                      <a:tailEnd type="none" w="med" len="med"/>
                    </a:lnL>
                    <a:lnR w="28575" cap="flat" cmpd="sng" algn="ctr">
                      <a:solidFill>
                        <a:schemeClr val="accent1">
                          <a:lumMod val="50000"/>
                        </a:schemeClr>
                      </a:solidFill>
                      <a:prstDash val="solid"/>
                      <a:round/>
                      <a:headEnd type="none" w="med" len="med"/>
                      <a:tailEnd type="none" w="med" len="med"/>
                    </a:lnR>
                    <a:lnT w="28575" cap="flat" cmpd="sng" algn="ctr">
                      <a:solidFill>
                        <a:schemeClr val="accent1">
                          <a:lumMod val="50000"/>
                        </a:schemeClr>
                      </a:solidFill>
                      <a:prstDash val="solid"/>
                      <a:round/>
                      <a:headEnd type="none" w="med" len="med"/>
                      <a:tailEnd type="none" w="med" len="med"/>
                    </a:lnT>
                    <a:lnB w="28575" cap="flat" cmpd="sng" algn="ctr">
                      <a:solidFill>
                        <a:schemeClr val="accent1">
                          <a:lumMod val="50000"/>
                        </a:schemeClr>
                      </a:solidFill>
                      <a:prstDash val="solid"/>
                      <a:round/>
                      <a:headEnd type="none" w="med" len="med"/>
                      <a:tailEnd type="none" w="med" len="med"/>
                    </a:lnB>
                  </a:tcPr>
                </a:tc>
                <a:tc>
                  <a:txBody>
                    <a:bodyPr/>
                    <a:lstStyle/>
                    <a:p>
                      <a:pPr algn="ctr"/>
                      <a:r>
                        <a:rPr kumimoji="0" lang="en-SG" sz="3200" b="1" i="0" u="none" strike="noStrike" kern="0" cap="none" spc="0" normalizeH="0" baseline="0" noProof="0" dirty="0">
                          <a:ln>
                            <a:noFill/>
                          </a:ln>
                          <a:solidFill>
                            <a:srgbClr val="000000"/>
                          </a:solidFill>
                          <a:effectLst/>
                          <a:uLnTx/>
                          <a:uFillTx/>
                          <a:latin typeface="Arial Black" panose="020B0A04020102020204" pitchFamily="34" charset="0"/>
                          <a:sym typeface="Helvetica Neue"/>
                        </a:rPr>
                        <a:t>Book Title(s)</a:t>
                      </a:r>
                      <a:endParaRPr lang="en-SG" sz="2000" b="1" dirty="0">
                        <a:latin typeface="Arial Black" panose="020B0A04020102020204" pitchFamily="34" charset="0"/>
                      </a:endParaRPr>
                    </a:p>
                  </a:txBody>
                  <a:tcPr>
                    <a:lnL w="28575" cap="flat" cmpd="sng" algn="ctr">
                      <a:solidFill>
                        <a:schemeClr val="accent1">
                          <a:lumMod val="50000"/>
                        </a:schemeClr>
                      </a:solidFill>
                      <a:prstDash val="solid"/>
                      <a:round/>
                      <a:headEnd type="none" w="med" len="med"/>
                      <a:tailEnd type="none" w="med" len="med"/>
                    </a:lnL>
                    <a:lnR w="28575" cap="flat" cmpd="sng" algn="ctr">
                      <a:solidFill>
                        <a:schemeClr val="accent1">
                          <a:lumMod val="50000"/>
                        </a:schemeClr>
                      </a:solidFill>
                      <a:prstDash val="solid"/>
                      <a:round/>
                      <a:headEnd type="none" w="med" len="med"/>
                      <a:tailEnd type="none" w="med" len="med"/>
                    </a:lnR>
                    <a:lnT w="28575" cap="flat" cmpd="sng" algn="ctr">
                      <a:solidFill>
                        <a:schemeClr val="accent1">
                          <a:lumMod val="50000"/>
                        </a:schemeClr>
                      </a:solidFill>
                      <a:prstDash val="solid"/>
                      <a:round/>
                      <a:headEnd type="none" w="med" len="med"/>
                      <a:tailEnd type="none" w="med" len="med"/>
                    </a:lnT>
                    <a:lnB w="28575" cap="flat" cmpd="sng" algn="ctr">
                      <a:solidFill>
                        <a:schemeClr val="accent1">
                          <a:lumMod val="50000"/>
                        </a:schemeClr>
                      </a:solidFill>
                      <a:prstDash val="solid"/>
                      <a:round/>
                      <a:headEnd type="none" w="med" len="med"/>
                      <a:tailEnd type="none" w="med" len="med"/>
                    </a:lnB>
                  </a:tcPr>
                </a:tc>
                <a:tc>
                  <a:txBody>
                    <a:bodyPr/>
                    <a:lstStyle/>
                    <a:p>
                      <a:pPr algn="ctr"/>
                      <a:r>
                        <a:rPr kumimoji="0" lang="en-SG" sz="3200" b="1" i="0" u="none" strike="noStrike" kern="0" cap="none" spc="0" normalizeH="0" baseline="0" noProof="0" dirty="0">
                          <a:ln>
                            <a:noFill/>
                          </a:ln>
                          <a:solidFill>
                            <a:srgbClr val="000000"/>
                          </a:solidFill>
                          <a:effectLst/>
                          <a:uLnTx/>
                          <a:uFillTx/>
                          <a:latin typeface="Arial Black" panose="020B0A04020102020204" pitchFamily="34" charset="0"/>
                          <a:sym typeface="Helvetica Neue"/>
                        </a:rPr>
                        <a:t>Chapters</a:t>
                      </a:r>
                      <a:endParaRPr lang="en-SG" sz="2000" b="1" dirty="0">
                        <a:latin typeface="Arial Black" panose="020B0A04020102020204" pitchFamily="34" charset="0"/>
                      </a:endParaRPr>
                    </a:p>
                  </a:txBody>
                  <a:tcPr>
                    <a:lnL w="28575" cap="flat" cmpd="sng" algn="ctr">
                      <a:solidFill>
                        <a:schemeClr val="accent1">
                          <a:lumMod val="50000"/>
                        </a:schemeClr>
                      </a:solidFill>
                      <a:prstDash val="solid"/>
                      <a:round/>
                      <a:headEnd type="none" w="med" len="med"/>
                      <a:tailEnd type="none" w="med" len="med"/>
                    </a:lnL>
                    <a:lnR w="28575" cap="flat" cmpd="sng" algn="ctr">
                      <a:solidFill>
                        <a:schemeClr val="accent1">
                          <a:lumMod val="50000"/>
                        </a:schemeClr>
                      </a:solidFill>
                      <a:prstDash val="solid"/>
                      <a:round/>
                      <a:headEnd type="none" w="med" len="med"/>
                      <a:tailEnd type="none" w="med" len="med"/>
                    </a:lnR>
                    <a:lnT w="28575" cap="flat" cmpd="sng" algn="ctr">
                      <a:solidFill>
                        <a:schemeClr val="accent1">
                          <a:lumMod val="50000"/>
                        </a:schemeClr>
                      </a:solidFill>
                      <a:prstDash val="solid"/>
                      <a:round/>
                      <a:headEnd type="none" w="med" len="med"/>
                      <a:tailEnd type="none" w="med" len="med"/>
                    </a:lnT>
                    <a:lnB w="28575" cap="flat" cmpd="sng" algn="ctr">
                      <a:solidFill>
                        <a:schemeClr val="accent1">
                          <a:lumMod val="50000"/>
                        </a:schemeClr>
                      </a:solidFill>
                      <a:prstDash val="solid"/>
                      <a:round/>
                      <a:headEnd type="none" w="med" len="med"/>
                      <a:tailEnd type="none" w="med" len="med"/>
                    </a:lnB>
                  </a:tcPr>
                </a:tc>
                <a:tc gridSpan="2">
                  <a:txBody>
                    <a:bodyPr/>
                    <a:lstStyle/>
                    <a:p>
                      <a:pPr algn="ctr"/>
                      <a:r>
                        <a:rPr kumimoji="0" lang="en-SG" sz="3200" b="1" i="0" u="none" strike="noStrike" kern="0" cap="none" spc="0" normalizeH="0" baseline="0" noProof="0" dirty="0">
                          <a:ln>
                            <a:noFill/>
                          </a:ln>
                          <a:solidFill>
                            <a:srgbClr val="000000"/>
                          </a:solidFill>
                          <a:effectLst/>
                          <a:uLnTx/>
                          <a:uFillTx/>
                          <a:latin typeface="Arial Black" panose="020B0A04020102020204" pitchFamily="34" charset="0"/>
                          <a:sym typeface="Helvetica Neue"/>
                        </a:rPr>
                        <a:t>Verses</a:t>
                      </a:r>
                      <a:endParaRPr lang="en-SG" sz="2000" b="1" dirty="0">
                        <a:latin typeface="Arial Black" panose="020B0A04020102020204" pitchFamily="34" charset="0"/>
                      </a:endParaRPr>
                    </a:p>
                  </a:txBody>
                  <a:tcPr>
                    <a:lnL w="28575" cap="flat" cmpd="sng" algn="ctr">
                      <a:solidFill>
                        <a:schemeClr val="accent1">
                          <a:lumMod val="50000"/>
                        </a:schemeClr>
                      </a:solidFill>
                      <a:prstDash val="solid"/>
                      <a:round/>
                      <a:headEnd type="none" w="med" len="med"/>
                      <a:tailEnd type="none" w="med" len="med"/>
                    </a:lnL>
                    <a:lnR w="28575" cap="flat" cmpd="sng" algn="ctr">
                      <a:solidFill>
                        <a:schemeClr val="accent1">
                          <a:lumMod val="50000"/>
                        </a:schemeClr>
                      </a:solidFill>
                      <a:prstDash val="solid"/>
                      <a:round/>
                      <a:headEnd type="none" w="med" len="med"/>
                      <a:tailEnd type="none" w="med" len="med"/>
                    </a:lnR>
                    <a:lnT w="28575" cap="flat" cmpd="sng" algn="ctr">
                      <a:solidFill>
                        <a:schemeClr val="accent1">
                          <a:lumMod val="50000"/>
                        </a:schemeClr>
                      </a:solidFill>
                      <a:prstDash val="solid"/>
                      <a:round/>
                      <a:headEnd type="none" w="med" len="med"/>
                      <a:tailEnd type="none" w="med" len="med"/>
                    </a:lnT>
                    <a:lnB w="28575" cap="flat" cmpd="sng" algn="ctr">
                      <a:solidFill>
                        <a:schemeClr val="accent1">
                          <a:lumMod val="50000"/>
                        </a:schemeClr>
                      </a:solidFill>
                      <a:prstDash val="solid"/>
                      <a:round/>
                      <a:headEnd type="none" w="med" len="med"/>
                      <a:tailEnd type="none" w="med" len="med"/>
                    </a:lnB>
                  </a:tcPr>
                </a:tc>
                <a:tc hMerge="1">
                  <a:txBody>
                    <a:bodyPr/>
                    <a:lstStyle/>
                    <a:p>
                      <a:pPr marL="0" marR="0" lvl="0" indent="0" algn="ctr" defTabSz="584200" rtl="0" eaLnBrk="1" fontAlgn="auto" latinLnBrk="0" hangingPunct="0">
                        <a:lnSpc>
                          <a:spcPct val="100000"/>
                        </a:lnSpc>
                        <a:spcBef>
                          <a:spcPts val="0"/>
                        </a:spcBef>
                        <a:spcAft>
                          <a:spcPts val="0"/>
                        </a:spcAft>
                        <a:buClrTx/>
                        <a:buSzTx/>
                        <a:buFontTx/>
                        <a:buNone/>
                        <a:tabLst/>
                        <a:defRPr/>
                      </a:pPr>
                      <a:r>
                        <a:rPr kumimoji="0" lang="en-SG" sz="3200" b="1" i="0" u="none" strike="noStrike" kern="0" cap="none" spc="0" normalizeH="0" baseline="0" noProof="0" dirty="0">
                          <a:ln>
                            <a:noFill/>
                          </a:ln>
                          <a:solidFill>
                            <a:srgbClr val="000000"/>
                          </a:solidFill>
                          <a:effectLst/>
                          <a:uLnTx/>
                          <a:uFillTx/>
                          <a:latin typeface="Arial Black" panose="020B0A04020102020204" pitchFamily="34" charset="0"/>
                          <a:sym typeface="Helvetica Neue"/>
                        </a:rPr>
                        <a:t>Verses</a:t>
                      </a:r>
                    </a:p>
                  </a:txBody>
                  <a:tcPr>
                    <a:lnL w="28575" cap="flat" cmpd="sng" algn="ctr">
                      <a:solidFill>
                        <a:schemeClr val="accent1">
                          <a:lumMod val="50000"/>
                        </a:schemeClr>
                      </a:solidFill>
                      <a:prstDash val="solid"/>
                      <a:round/>
                      <a:headEnd type="none" w="med" len="med"/>
                      <a:tailEnd type="none" w="med" len="med"/>
                    </a:lnL>
                    <a:lnR w="28575" cap="flat" cmpd="sng" algn="ctr">
                      <a:solidFill>
                        <a:schemeClr val="accent1">
                          <a:lumMod val="50000"/>
                        </a:schemeClr>
                      </a:solidFill>
                      <a:prstDash val="solid"/>
                      <a:round/>
                      <a:headEnd type="none" w="med" len="med"/>
                      <a:tailEnd type="none" w="med" len="med"/>
                    </a:lnR>
                    <a:lnT w="28575" cap="flat" cmpd="sng" algn="ctr">
                      <a:solidFill>
                        <a:schemeClr val="accent1">
                          <a:lumMod val="50000"/>
                        </a:schemeClr>
                      </a:solidFill>
                      <a:prstDash val="solid"/>
                      <a:round/>
                      <a:headEnd type="none" w="med" len="med"/>
                      <a:tailEnd type="none" w="med" len="med"/>
                    </a:lnT>
                    <a:lnB w="28575" cap="flat" cmpd="sng" algn="ctr">
                      <a:solidFill>
                        <a:schemeClr val="accent1">
                          <a:lumMod val="50000"/>
                        </a:schemeClr>
                      </a:solidFill>
                      <a:prstDash val="solid"/>
                      <a:round/>
                      <a:headEnd type="none" w="med" len="med"/>
                      <a:tailEnd type="none" w="med" len="med"/>
                    </a:lnB>
                  </a:tcPr>
                </a:tc>
                <a:extLst>
                  <a:ext uri="{0D108BD9-81ED-4DB2-BD59-A6C34878D82A}">
                    <a16:rowId xmlns:a16="http://schemas.microsoft.com/office/drawing/2014/main" val="3615380993"/>
                  </a:ext>
                </a:extLst>
              </a:tr>
              <a:tr h="546242">
                <a:tc gridSpan="6">
                  <a:txBody>
                    <a:bodyPr/>
                    <a:lstStyle/>
                    <a:p>
                      <a:pPr marL="0" marR="0" lvl="0" indent="0" algn="ctr" defTabSz="584200" rtl="0" eaLnBrk="1" fontAlgn="auto" latinLnBrk="0" hangingPunct="0">
                        <a:lnSpc>
                          <a:spcPct val="100000"/>
                        </a:lnSpc>
                        <a:spcBef>
                          <a:spcPts val="0"/>
                        </a:spcBef>
                        <a:spcAft>
                          <a:spcPts val="0"/>
                        </a:spcAft>
                        <a:buClrTx/>
                        <a:buSzTx/>
                        <a:buFontTx/>
                        <a:buNone/>
                        <a:tabLst/>
                        <a:defRPr/>
                      </a:pPr>
                      <a:r>
                        <a:rPr kumimoji="0" lang="en-SG" sz="3200" b="1" i="0" u="none" strike="noStrike" kern="0" cap="none" spc="0" normalizeH="0" baseline="0" noProof="0" dirty="0">
                          <a:ln>
                            <a:noFill/>
                          </a:ln>
                          <a:solidFill>
                            <a:srgbClr val="000000"/>
                          </a:solidFill>
                          <a:effectLst/>
                          <a:uLnTx/>
                          <a:uFillTx/>
                          <a:latin typeface="Arial Black" panose="020B0A04020102020204" pitchFamily="34" charset="0"/>
                          <a:sym typeface="Helvetica Neue"/>
                        </a:rPr>
                        <a:t>VI. New Testament Narrative</a:t>
                      </a:r>
                    </a:p>
                  </a:txBody>
                  <a:tcPr anchor="ctr">
                    <a:lnL w="28575" cap="flat" cmpd="sng" algn="ctr">
                      <a:solidFill>
                        <a:schemeClr val="accent1">
                          <a:lumMod val="50000"/>
                        </a:schemeClr>
                      </a:solidFill>
                      <a:prstDash val="solid"/>
                      <a:round/>
                      <a:headEnd type="none" w="med" len="med"/>
                      <a:tailEnd type="none" w="med" len="med"/>
                    </a:lnL>
                    <a:lnR w="28575" cap="flat" cmpd="sng" algn="ctr">
                      <a:solidFill>
                        <a:schemeClr val="accent1">
                          <a:lumMod val="50000"/>
                        </a:schemeClr>
                      </a:solidFill>
                      <a:prstDash val="solid"/>
                      <a:round/>
                      <a:headEnd type="none" w="med" len="med"/>
                      <a:tailEnd type="none" w="med" len="med"/>
                    </a:lnR>
                    <a:lnT w="28575" cap="flat" cmpd="sng" algn="ctr">
                      <a:solidFill>
                        <a:schemeClr val="accent1">
                          <a:lumMod val="50000"/>
                        </a:schemeClr>
                      </a:solidFill>
                      <a:prstDash val="solid"/>
                      <a:round/>
                      <a:headEnd type="none" w="med" len="med"/>
                      <a:tailEnd type="none" w="med" len="med"/>
                    </a:lnT>
                    <a:lnB w="28575" cap="flat" cmpd="sng" algn="ctr">
                      <a:solidFill>
                        <a:schemeClr val="accent1">
                          <a:lumMod val="50000"/>
                        </a:schemeClr>
                      </a:solidFill>
                      <a:prstDash val="solid"/>
                      <a:round/>
                      <a:headEnd type="none" w="med" len="med"/>
                      <a:tailEnd type="none" w="med" len="med"/>
                    </a:lnB>
                    <a:solidFill>
                      <a:schemeClr val="accent3">
                        <a:lumMod val="40000"/>
                        <a:lumOff val="60000"/>
                      </a:schemeClr>
                    </a:solidFill>
                  </a:tcPr>
                </a:tc>
                <a:tc hMerge="1">
                  <a:txBody>
                    <a:bodyPr/>
                    <a:lstStyle/>
                    <a:p>
                      <a:endParaRPr lang="en-US"/>
                    </a:p>
                  </a:txBody>
                  <a:tcPr/>
                </a:tc>
                <a:tc hMerge="1">
                  <a:txBody>
                    <a:bodyPr/>
                    <a:lstStyle/>
                    <a:p>
                      <a:endParaRPr lang="en-US"/>
                    </a:p>
                  </a:txBody>
                  <a:tcPr>
                    <a:lnL w="28575" cap="flat" cmpd="sng" algn="ctr">
                      <a:solidFill>
                        <a:schemeClr val="accent1">
                          <a:lumMod val="50000"/>
                        </a:schemeClr>
                      </a:solidFill>
                      <a:prstDash val="solid"/>
                      <a:round/>
                      <a:headEnd type="none" w="med" len="med"/>
                      <a:tailEnd type="none" w="med" len="med"/>
                    </a:lnL>
                    <a:lnT w="28575" cap="flat" cmpd="sng" algn="ctr">
                      <a:solidFill>
                        <a:schemeClr val="accent1">
                          <a:lumMod val="50000"/>
                        </a:schemeClr>
                      </a:solidFill>
                      <a:prstDash val="solid"/>
                      <a:round/>
                      <a:headEnd type="none" w="med" len="med"/>
                      <a:tailEnd type="none" w="med" len="med"/>
                    </a:lnT>
                  </a:tcPr>
                </a:tc>
                <a:tc hMerge="1">
                  <a:txBody>
                    <a:bodyPr/>
                    <a:lstStyle/>
                    <a:p>
                      <a:endParaRPr lang="en-US"/>
                    </a:p>
                  </a:txBody>
                  <a:tcPr/>
                </a:tc>
                <a:tc hMerge="1">
                  <a:txBody>
                    <a:bodyPr/>
                    <a:lstStyle/>
                    <a:p>
                      <a:endParaRPr lang="en-US"/>
                    </a:p>
                  </a:txBody>
                  <a:tcPr/>
                </a:tc>
                <a:tc hMerge="1">
                  <a:txBody>
                    <a:bodyPr/>
                    <a:lstStyle/>
                    <a:p>
                      <a:pPr marL="0" marR="0" lvl="0" indent="0" algn="l" defTabSz="584200" rtl="0" eaLnBrk="1" fontAlgn="auto" latinLnBrk="0" hangingPunct="0">
                        <a:lnSpc>
                          <a:spcPct val="100000"/>
                        </a:lnSpc>
                        <a:spcBef>
                          <a:spcPts val="0"/>
                        </a:spcBef>
                        <a:spcAft>
                          <a:spcPts val="0"/>
                        </a:spcAft>
                        <a:buClrTx/>
                        <a:buSzTx/>
                        <a:buFontTx/>
                        <a:buNone/>
                        <a:tabLst/>
                        <a:defRPr/>
                      </a:pPr>
                      <a:endParaRPr kumimoji="0" lang="en-SG" sz="3200" b="1" i="0" u="none" strike="noStrike" kern="0" cap="none" spc="0" normalizeH="0" baseline="0" noProof="0" dirty="0">
                        <a:ln>
                          <a:noFill/>
                        </a:ln>
                        <a:solidFill>
                          <a:srgbClr val="000000"/>
                        </a:solidFill>
                        <a:effectLst/>
                        <a:uLnTx/>
                        <a:uFillTx/>
                        <a:latin typeface="Arial Black" panose="020B0A04020102020204" pitchFamily="34" charset="0"/>
                        <a:sym typeface="Helvetica Neue"/>
                      </a:endParaRPr>
                    </a:p>
                  </a:txBody>
                  <a:tcPr anchor="ctr">
                    <a:lnL w="28575" cap="flat" cmpd="sng" algn="ctr">
                      <a:solidFill>
                        <a:schemeClr val="accent1">
                          <a:lumMod val="50000"/>
                        </a:schemeClr>
                      </a:solidFill>
                      <a:prstDash val="solid"/>
                      <a:round/>
                      <a:headEnd type="none" w="med" len="med"/>
                      <a:tailEnd type="none" w="med" len="med"/>
                    </a:lnL>
                    <a:lnR w="28575" cap="flat" cmpd="sng" algn="ctr">
                      <a:solidFill>
                        <a:schemeClr val="accent1">
                          <a:lumMod val="50000"/>
                        </a:schemeClr>
                      </a:solidFill>
                      <a:prstDash val="solid"/>
                      <a:round/>
                      <a:headEnd type="none" w="med" len="med"/>
                      <a:tailEnd type="none" w="med" len="med"/>
                    </a:lnR>
                    <a:lnT w="28575" cap="flat" cmpd="sng" algn="ctr">
                      <a:solidFill>
                        <a:schemeClr val="accent1">
                          <a:lumMod val="50000"/>
                        </a:schemeClr>
                      </a:solidFill>
                      <a:prstDash val="solid"/>
                      <a:round/>
                      <a:headEnd type="none" w="med" len="med"/>
                      <a:tailEnd type="none" w="med" len="med"/>
                    </a:lnT>
                    <a:lnB w="28575" cap="flat" cmpd="sng" algn="ctr">
                      <a:solidFill>
                        <a:schemeClr val="accent1">
                          <a:lumMod val="50000"/>
                        </a:schemeClr>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val="626695230"/>
                  </a:ext>
                </a:extLst>
              </a:tr>
              <a:tr h="546242">
                <a:tc>
                  <a:txBody>
                    <a:bodyPr/>
                    <a:lstStyle/>
                    <a:p>
                      <a:pPr algn="l"/>
                      <a:r>
                        <a:rPr kumimoji="0" lang="en-SG" sz="3200" b="1" i="0" u="none" strike="noStrike" kern="0" cap="none" spc="0" normalizeH="0" baseline="0" noProof="0" dirty="0">
                          <a:ln>
                            <a:noFill/>
                          </a:ln>
                          <a:solidFill>
                            <a:srgbClr val="000000"/>
                          </a:solidFill>
                          <a:effectLst/>
                          <a:uLnTx/>
                          <a:uFillTx/>
                          <a:latin typeface="Arial Black" panose="020B0A04020102020204" pitchFamily="34" charset="0"/>
                          <a:sym typeface="Helvetica Neue"/>
                        </a:rPr>
                        <a:t>40.</a:t>
                      </a:r>
                      <a:endParaRPr lang="en-SG" sz="2000" dirty="0">
                        <a:latin typeface="Arial Black" panose="020B0A04020102020204" pitchFamily="34" charset="0"/>
                      </a:endParaRPr>
                    </a:p>
                  </a:txBody>
                  <a:tcPr anchor="ctr">
                    <a:lnL w="28575" cap="flat" cmpd="sng" algn="ctr">
                      <a:solidFill>
                        <a:schemeClr val="accent1">
                          <a:lumMod val="50000"/>
                        </a:schemeClr>
                      </a:solidFill>
                      <a:prstDash val="solid"/>
                      <a:round/>
                      <a:headEnd type="none" w="med" len="med"/>
                      <a:tailEnd type="none" w="med" len="med"/>
                    </a:lnL>
                    <a:lnR w="28575" cap="flat" cmpd="sng" algn="ctr">
                      <a:solidFill>
                        <a:schemeClr val="accent1">
                          <a:lumMod val="50000"/>
                        </a:schemeClr>
                      </a:solidFill>
                      <a:prstDash val="solid"/>
                      <a:round/>
                      <a:headEnd type="none" w="med" len="med"/>
                      <a:tailEnd type="none" w="med" len="med"/>
                    </a:lnR>
                    <a:lnT w="28575" cap="flat" cmpd="sng" algn="ctr">
                      <a:solidFill>
                        <a:schemeClr val="accent1">
                          <a:lumMod val="50000"/>
                        </a:schemeClr>
                      </a:solidFill>
                      <a:prstDash val="solid"/>
                      <a:round/>
                      <a:headEnd type="none" w="med" len="med"/>
                      <a:tailEnd type="none" w="med" len="med"/>
                    </a:lnT>
                    <a:lnB w="28575" cap="flat" cmpd="sng" algn="ctr">
                      <a:solidFill>
                        <a:schemeClr val="accent1">
                          <a:lumMod val="50000"/>
                        </a:schemeClr>
                      </a:solidFill>
                      <a:prstDash val="solid"/>
                      <a:round/>
                      <a:headEnd type="none" w="med" len="med"/>
                      <a:tailEnd type="none" w="med" len="med"/>
                    </a:lnB>
                  </a:tcPr>
                </a:tc>
                <a:tc gridSpan="2">
                  <a:txBody>
                    <a:bodyPr/>
                    <a:lstStyle/>
                    <a:p>
                      <a:pPr algn="l"/>
                      <a:r>
                        <a:rPr kumimoji="0" lang="en-SG" sz="3200" b="1" i="0" u="none" strike="noStrike" kern="0" cap="none" spc="0" normalizeH="0" baseline="0" noProof="0">
                          <a:ln>
                            <a:noFill/>
                          </a:ln>
                          <a:solidFill>
                            <a:srgbClr val="000000"/>
                          </a:solidFill>
                          <a:effectLst/>
                          <a:uLnTx/>
                          <a:uFillTx/>
                          <a:latin typeface="Arial Black" panose="020B0A04020102020204" pitchFamily="34" charset="0"/>
                          <a:ea typeface="+mn-ea"/>
                          <a:cs typeface="+mn-cs"/>
                          <a:sym typeface="Helvetica Neue"/>
                        </a:rPr>
                        <a:t>The Gospel According to Matthew</a:t>
                      </a:r>
                      <a:endParaRPr lang="en-SG" sz="2000" dirty="0">
                        <a:latin typeface="Arial Black" panose="020B0A04020102020204" pitchFamily="34" charset="0"/>
                      </a:endParaRPr>
                    </a:p>
                  </a:txBody>
                  <a:tcPr anchor="ctr">
                    <a:lnL w="28575" cap="flat" cmpd="sng" algn="ctr">
                      <a:solidFill>
                        <a:schemeClr val="accent1">
                          <a:lumMod val="50000"/>
                        </a:schemeClr>
                      </a:solidFill>
                      <a:prstDash val="solid"/>
                      <a:round/>
                      <a:headEnd type="none" w="med" len="med"/>
                      <a:tailEnd type="none" w="med" len="med"/>
                    </a:lnL>
                    <a:lnR w="28575" cap="flat" cmpd="sng" algn="ctr">
                      <a:solidFill>
                        <a:schemeClr val="accent1">
                          <a:lumMod val="50000"/>
                        </a:schemeClr>
                      </a:solidFill>
                      <a:prstDash val="solid"/>
                      <a:round/>
                      <a:headEnd type="none" w="med" len="med"/>
                      <a:tailEnd type="none" w="med" len="med"/>
                    </a:lnR>
                    <a:lnT w="28575" cap="flat" cmpd="sng" algn="ctr">
                      <a:solidFill>
                        <a:schemeClr val="accent1">
                          <a:lumMod val="50000"/>
                        </a:schemeClr>
                      </a:solidFill>
                      <a:prstDash val="solid"/>
                      <a:round/>
                      <a:headEnd type="none" w="med" len="med"/>
                      <a:tailEnd type="none" w="med" len="med"/>
                    </a:lnT>
                    <a:lnB w="28575" cap="flat" cmpd="sng" algn="ctr">
                      <a:solidFill>
                        <a:schemeClr val="accent1">
                          <a:lumMod val="50000"/>
                        </a:schemeClr>
                      </a:solidFill>
                      <a:prstDash val="solid"/>
                      <a:round/>
                      <a:headEnd type="none" w="med" len="med"/>
                      <a:tailEnd type="none" w="med" len="med"/>
                    </a:lnB>
                  </a:tcPr>
                </a:tc>
                <a:tc hMerge="1">
                  <a:txBody>
                    <a:bodyPr/>
                    <a:lstStyle/>
                    <a:p>
                      <a:r>
                        <a:rPr kumimoji="0" lang="en-SG" sz="3200" b="1" i="0" u="none" strike="noStrike" kern="0" cap="none" spc="0" normalizeH="0" baseline="0" noProof="0">
                          <a:ln>
                            <a:noFill/>
                          </a:ln>
                          <a:solidFill>
                            <a:srgbClr val="000000"/>
                          </a:solidFill>
                          <a:effectLst/>
                          <a:uLnTx/>
                          <a:uFillTx/>
                          <a:latin typeface="Arial Black" panose="020B0A04020102020204" pitchFamily="34" charset="0"/>
                          <a:ea typeface="+mn-ea"/>
                          <a:cs typeface="+mn-cs"/>
                          <a:sym typeface="Helvetica Neue"/>
                        </a:rPr>
                        <a:t>The Gospel According to Matthew</a:t>
                      </a:r>
                      <a:endParaRPr lang="en-US"/>
                    </a:p>
                  </a:txBody>
                  <a:tcPr anchor="ctr">
                    <a:lnL w="28575" cap="flat" cmpd="sng" algn="ctr">
                      <a:solidFill>
                        <a:schemeClr val="accent1">
                          <a:lumMod val="50000"/>
                        </a:schemeClr>
                      </a:solidFill>
                      <a:prstDash val="solid"/>
                      <a:round/>
                      <a:headEnd type="none" w="med" len="med"/>
                      <a:tailEnd type="none" w="med" len="med"/>
                    </a:lnL>
                    <a:lnR w="28575" cap="flat" cmpd="sng" algn="ctr">
                      <a:solidFill>
                        <a:schemeClr val="accent1">
                          <a:lumMod val="50000"/>
                        </a:schemeClr>
                      </a:solidFill>
                      <a:prstDash val="solid"/>
                      <a:round/>
                      <a:headEnd type="none" w="med" len="med"/>
                      <a:tailEnd type="none" w="med" len="med"/>
                    </a:lnR>
                    <a:lnB w="28575" cap="flat" cmpd="sng" algn="ctr">
                      <a:solidFill>
                        <a:schemeClr val="accent1">
                          <a:lumMod val="50000"/>
                        </a:schemeClr>
                      </a:solidFill>
                      <a:prstDash val="solid"/>
                      <a:round/>
                      <a:headEnd type="none" w="med" len="med"/>
                      <a:tailEnd type="none" w="med" len="med"/>
                    </a:lnB>
                  </a:tcPr>
                </a:tc>
                <a:tc gridSpan="2">
                  <a:txBody>
                    <a:bodyPr/>
                    <a:lstStyle/>
                    <a:p>
                      <a:pPr algn="ctr"/>
                      <a:r>
                        <a:rPr kumimoji="0" lang="en-SG" sz="3200" b="1" i="0" u="none" strike="noStrike" kern="0" cap="none" spc="0" normalizeH="0" baseline="0" dirty="0">
                          <a:ln>
                            <a:noFill/>
                          </a:ln>
                          <a:solidFill>
                            <a:srgbClr val="000000"/>
                          </a:solidFill>
                          <a:effectLst/>
                          <a:uLnTx/>
                          <a:uFillTx/>
                          <a:latin typeface="Arial Black" panose="020B0A04020102020204" pitchFamily="34" charset="0"/>
                          <a:ea typeface="+mn-ea"/>
                          <a:cs typeface="+mn-cs"/>
                          <a:sym typeface="Helvetica Neue Light"/>
                        </a:rPr>
                        <a:t>28</a:t>
                      </a:r>
                      <a:endParaRPr kumimoji="0" lang="en-SG" sz="3200" b="1" i="0" u="none" strike="noStrike" kern="0" cap="none" spc="0" normalizeH="0" baseline="0" dirty="0">
                        <a:ln>
                          <a:noFill/>
                        </a:ln>
                        <a:solidFill>
                          <a:srgbClr val="000000"/>
                        </a:solidFill>
                        <a:effectLst/>
                        <a:uLnTx/>
                        <a:uFillTx/>
                        <a:latin typeface="Helvetica Neue"/>
                        <a:ea typeface="+mn-ea"/>
                        <a:cs typeface="+mn-cs"/>
                        <a:sym typeface="Helvetica Neue Light"/>
                      </a:endParaRPr>
                    </a:p>
                  </a:txBody>
                  <a:tcPr anchor="ctr">
                    <a:lnL w="28575" cap="flat" cmpd="sng" algn="ctr">
                      <a:solidFill>
                        <a:schemeClr val="accent1">
                          <a:lumMod val="50000"/>
                        </a:schemeClr>
                      </a:solidFill>
                      <a:prstDash val="solid"/>
                      <a:round/>
                      <a:headEnd type="none" w="med" len="med"/>
                      <a:tailEnd type="none" w="med" len="med"/>
                    </a:lnL>
                    <a:lnR w="28575" cap="flat" cmpd="sng" algn="ctr">
                      <a:solidFill>
                        <a:schemeClr val="accent1">
                          <a:lumMod val="50000"/>
                        </a:schemeClr>
                      </a:solidFill>
                      <a:prstDash val="solid"/>
                      <a:round/>
                      <a:headEnd type="none" w="med" len="med"/>
                      <a:tailEnd type="none" w="med" len="med"/>
                    </a:lnR>
                    <a:lnT w="28575" cap="flat" cmpd="sng" algn="ctr">
                      <a:solidFill>
                        <a:schemeClr val="accent1">
                          <a:lumMod val="50000"/>
                        </a:schemeClr>
                      </a:solidFill>
                      <a:prstDash val="solid"/>
                      <a:round/>
                      <a:headEnd type="none" w="med" len="med"/>
                      <a:tailEnd type="none" w="med" len="med"/>
                    </a:lnT>
                    <a:lnB w="28575" cap="flat" cmpd="sng" algn="ctr">
                      <a:solidFill>
                        <a:schemeClr val="accent1">
                          <a:lumMod val="50000"/>
                        </a:schemeClr>
                      </a:solidFill>
                      <a:prstDash val="solid"/>
                      <a:round/>
                      <a:headEnd type="none" w="med" len="med"/>
                      <a:tailEnd type="none" w="med" len="med"/>
                    </a:lnB>
                  </a:tcPr>
                </a:tc>
                <a:tc hMerge="1">
                  <a:txBody>
                    <a:bodyPr/>
                    <a:lstStyle/>
                    <a:p>
                      <a:pPr algn="ctr"/>
                      <a:endParaRPr kumimoji="0" lang="en-SG" sz="3200" b="1" i="0" u="none" strike="noStrike" kern="0" cap="none" spc="0" normalizeH="0" baseline="0" dirty="0">
                        <a:ln>
                          <a:noFill/>
                        </a:ln>
                        <a:solidFill>
                          <a:srgbClr val="000000"/>
                        </a:solidFill>
                        <a:effectLst/>
                        <a:uLnTx/>
                        <a:uFillTx/>
                        <a:latin typeface="Helvetica Neue"/>
                        <a:ea typeface="+mn-ea"/>
                        <a:cs typeface="+mn-cs"/>
                        <a:sym typeface="Helvetica Neue Light"/>
                      </a:endParaRPr>
                    </a:p>
                  </a:txBody>
                  <a:tcPr anchor="ctr">
                    <a:lnL w="28575" cap="flat" cmpd="sng" algn="ctr">
                      <a:solidFill>
                        <a:schemeClr val="accent1">
                          <a:lumMod val="50000"/>
                        </a:schemeClr>
                      </a:solidFill>
                      <a:prstDash val="solid"/>
                      <a:round/>
                      <a:headEnd type="none" w="med" len="med"/>
                      <a:tailEnd type="none" w="med" len="med"/>
                    </a:lnL>
                    <a:lnR w="28575" cap="flat" cmpd="sng" algn="ctr">
                      <a:solidFill>
                        <a:schemeClr val="accent1">
                          <a:lumMod val="50000"/>
                        </a:schemeClr>
                      </a:solidFill>
                      <a:prstDash val="solid"/>
                      <a:round/>
                      <a:headEnd type="none" w="med" len="med"/>
                      <a:tailEnd type="none" w="med" len="med"/>
                    </a:lnR>
                    <a:lnT w="28575" cap="flat" cmpd="sng" algn="ctr">
                      <a:solidFill>
                        <a:schemeClr val="accent1">
                          <a:lumMod val="50000"/>
                        </a:schemeClr>
                      </a:solidFill>
                      <a:prstDash val="solid"/>
                      <a:round/>
                      <a:headEnd type="none" w="med" len="med"/>
                      <a:tailEnd type="none" w="med" len="med"/>
                    </a:lnT>
                    <a:lnB w="28575" cap="flat" cmpd="sng" algn="ctr">
                      <a:solidFill>
                        <a:schemeClr val="accent1">
                          <a:lumMod val="50000"/>
                        </a:schemeClr>
                      </a:solidFill>
                      <a:prstDash val="solid"/>
                      <a:round/>
                      <a:headEnd type="none" w="med" len="med"/>
                      <a:tailEnd type="none" w="med" len="med"/>
                    </a:lnB>
                  </a:tcPr>
                </a:tc>
                <a:tc>
                  <a:txBody>
                    <a:bodyPr/>
                    <a:lstStyle/>
                    <a:p>
                      <a:r>
                        <a:rPr kumimoji="0" lang="en-SG" sz="3200" b="1" i="0" u="none" strike="noStrike" kern="0" cap="none" spc="0" normalizeH="0" baseline="0">
                          <a:ln>
                            <a:noFill/>
                          </a:ln>
                          <a:solidFill>
                            <a:srgbClr val="000000"/>
                          </a:solidFill>
                          <a:effectLst/>
                          <a:uLnTx/>
                          <a:uFillTx/>
                          <a:latin typeface="Arial Black" panose="020B0A04020102020204" pitchFamily="34" charset="0"/>
                          <a:ea typeface="+mn-ea"/>
                          <a:cs typeface="+mn-cs"/>
                          <a:sym typeface="Helvetica Neue Light"/>
                        </a:rPr>
                        <a:t>1,071</a:t>
                      </a:r>
                      <a:endParaRPr kumimoji="0" lang="en-SG" sz="3200" b="1" i="0" u="none" strike="noStrike" kern="0" cap="none" spc="0" normalizeH="0" baseline="0" dirty="0">
                        <a:ln>
                          <a:noFill/>
                        </a:ln>
                        <a:solidFill>
                          <a:srgbClr val="000000"/>
                        </a:solidFill>
                        <a:effectLst/>
                        <a:uLnTx/>
                        <a:uFillTx/>
                        <a:latin typeface="Arial Black" panose="020B0A04020102020204" pitchFamily="34" charset="0"/>
                        <a:ea typeface="+mn-ea"/>
                        <a:cs typeface="+mn-cs"/>
                        <a:sym typeface="Helvetica Neue Light"/>
                      </a:endParaRPr>
                    </a:p>
                  </a:txBody>
                  <a:tcPr anchor="ctr">
                    <a:lnL w="28575" cap="flat" cmpd="sng" algn="ctr">
                      <a:solidFill>
                        <a:schemeClr val="accent1">
                          <a:lumMod val="50000"/>
                        </a:schemeClr>
                      </a:solidFill>
                      <a:prstDash val="solid"/>
                      <a:round/>
                      <a:headEnd type="none" w="med" len="med"/>
                      <a:tailEnd type="none" w="med" len="med"/>
                    </a:lnL>
                    <a:lnR w="28575" cap="flat" cmpd="sng" algn="ctr">
                      <a:solidFill>
                        <a:schemeClr val="accent1">
                          <a:lumMod val="50000"/>
                        </a:schemeClr>
                      </a:solidFill>
                      <a:prstDash val="solid"/>
                      <a:round/>
                      <a:headEnd type="none" w="med" len="med"/>
                      <a:tailEnd type="none" w="med" len="med"/>
                    </a:lnR>
                    <a:lnT w="28575" cap="flat" cmpd="sng" algn="ctr">
                      <a:solidFill>
                        <a:schemeClr val="accent1">
                          <a:lumMod val="50000"/>
                        </a:schemeClr>
                      </a:solidFill>
                      <a:prstDash val="solid"/>
                      <a:round/>
                      <a:headEnd type="none" w="med" len="med"/>
                      <a:tailEnd type="none" w="med" len="med"/>
                    </a:lnT>
                    <a:lnB w="28575" cap="flat" cmpd="sng" algn="ctr">
                      <a:solidFill>
                        <a:schemeClr val="accent1">
                          <a:lumMod val="50000"/>
                        </a:schemeClr>
                      </a:solidFill>
                      <a:prstDash val="solid"/>
                      <a:round/>
                      <a:headEnd type="none" w="med" len="med"/>
                      <a:tailEnd type="none" w="med" len="med"/>
                    </a:lnB>
                  </a:tcPr>
                </a:tc>
                <a:extLst>
                  <a:ext uri="{0D108BD9-81ED-4DB2-BD59-A6C34878D82A}">
                    <a16:rowId xmlns:a16="http://schemas.microsoft.com/office/drawing/2014/main" val="1511288676"/>
                  </a:ext>
                </a:extLst>
              </a:tr>
              <a:tr h="546242">
                <a:tc>
                  <a:txBody>
                    <a:bodyPr/>
                    <a:lstStyle/>
                    <a:p>
                      <a:pPr algn="l"/>
                      <a:r>
                        <a:rPr kumimoji="0" lang="en-SG" sz="3200" b="1" i="0" u="none" strike="noStrike" kern="0" cap="none" spc="0" normalizeH="0" baseline="0" dirty="0">
                          <a:ln>
                            <a:noFill/>
                          </a:ln>
                          <a:solidFill>
                            <a:srgbClr val="000000"/>
                          </a:solidFill>
                          <a:effectLst/>
                          <a:uLnTx/>
                          <a:uFillTx/>
                          <a:latin typeface="Arial Black" panose="020B0A04020102020204" pitchFamily="34" charset="0"/>
                          <a:ea typeface="+mn-ea"/>
                          <a:cs typeface="+mn-cs"/>
                          <a:sym typeface="Helvetica Neue Light"/>
                        </a:rPr>
                        <a:t>41.</a:t>
                      </a:r>
                    </a:p>
                  </a:txBody>
                  <a:tcPr anchor="ctr">
                    <a:lnL w="28575" cap="flat" cmpd="sng" algn="ctr">
                      <a:solidFill>
                        <a:schemeClr val="accent1">
                          <a:lumMod val="50000"/>
                        </a:schemeClr>
                      </a:solidFill>
                      <a:prstDash val="solid"/>
                      <a:round/>
                      <a:headEnd type="none" w="med" len="med"/>
                      <a:tailEnd type="none" w="med" len="med"/>
                    </a:lnL>
                    <a:lnR w="28575" cap="flat" cmpd="sng" algn="ctr">
                      <a:solidFill>
                        <a:schemeClr val="accent1">
                          <a:lumMod val="50000"/>
                        </a:schemeClr>
                      </a:solidFill>
                      <a:prstDash val="solid"/>
                      <a:round/>
                      <a:headEnd type="none" w="med" len="med"/>
                      <a:tailEnd type="none" w="med" len="med"/>
                    </a:lnR>
                    <a:lnT w="28575" cap="flat" cmpd="sng" algn="ctr">
                      <a:solidFill>
                        <a:schemeClr val="accent1">
                          <a:lumMod val="50000"/>
                        </a:schemeClr>
                      </a:solidFill>
                      <a:prstDash val="solid"/>
                      <a:round/>
                      <a:headEnd type="none" w="med" len="med"/>
                      <a:tailEnd type="none" w="med" len="med"/>
                    </a:lnT>
                    <a:lnB w="28575" cap="flat" cmpd="sng" algn="ctr">
                      <a:solidFill>
                        <a:schemeClr val="accent1">
                          <a:lumMod val="50000"/>
                        </a:schemeClr>
                      </a:solidFill>
                      <a:prstDash val="solid"/>
                      <a:round/>
                      <a:headEnd type="none" w="med" len="med"/>
                      <a:tailEnd type="none" w="med" len="med"/>
                    </a:lnB>
                  </a:tcPr>
                </a:tc>
                <a:tc gridSpan="2">
                  <a:txBody>
                    <a:bodyPr/>
                    <a:lstStyle/>
                    <a:p>
                      <a:pPr algn="l"/>
                      <a:r>
                        <a:rPr kumimoji="0" lang="en-SG" sz="3200" b="1" i="0" u="none" strike="noStrike" kern="0" cap="none" spc="0" normalizeH="0" baseline="0" noProof="0">
                          <a:ln>
                            <a:noFill/>
                          </a:ln>
                          <a:solidFill>
                            <a:srgbClr val="000000"/>
                          </a:solidFill>
                          <a:effectLst/>
                          <a:uLnTx/>
                          <a:uFillTx/>
                          <a:latin typeface="Arial Black" panose="020B0A04020102020204" pitchFamily="34" charset="0"/>
                          <a:ea typeface="+mn-ea"/>
                          <a:cs typeface="+mn-cs"/>
                          <a:sym typeface="Helvetica Neue"/>
                        </a:rPr>
                        <a:t>The Gospel According to </a:t>
                      </a:r>
                      <a:r>
                        <a:rPr kumimoji="0" lang="en-SG" sz="3200" b="1" i="0" u="none" strike="noStrike" kern="0" cap="none" spc="0" normalizeH="0" baseline="0">
                          <a:ln>
                            <a:noFill/>
                          </a:ln>
                          <a:solidFill>
                            <a:srgbClr val="000000"/>
                          </a:solidFill>
                          <a:effectLst/>
                          <a:uLnTx/>
                          <a:uFillTx/>
                          <a:latin typeface="Arial Black" panose="020B0A04020102020204" pitchFamily="34" charset="0"/>
                          <a:ea typeface="+mn-ea"/>
                          <a:cs typeface="+mn-cs"/>
                          <a:sym typeface="Helvetica Neue Light"/>
                        </a:rPr>
                        <a:t>Mark</a:t>
                      </a:r>
                      <a:endParaRPr kumimoji="0" lang="en-SG" sz="3200" b="1" i="0" u="none" strike="noStrike" kern="0" cap="none" spc="0" normalizeH="0" baseline="0" dirty="0">
                        <a:ln>
                          <a:noFill/>
                        </a:ln>
                        <a:solidFill>
                          <a:srgbClr val="000000"/>
                        </a:solidFill>
                        <a:effectLst/>
                        <a:uLnTx/>
                        <a:uFillTx/>
                        <a:latin typeface="Arial Black" panose="020B0A04020102020204" pitchFamily="34" charset="0"/>
                        <a:ea typeface="+mn-ea"/>
                        <a:cs typeface="+mn-cs"/>
                        <a:sym typeface="Helvetica Neue Light"/>
                      </a:endParaRPr>
                    </a:p>
                  </a:txBody>
                  <a:tcPr anchor="ctr">
                    <a:lnL w="28575" cap="flat" cmpd="sng" algn="ctr">
                      <a:solidFill>
                        <a:schemeClr val="accent1">
                          <a:lumMod val="50000"/>
                        </a:schemeClr>
                      </a:solidFill>
                      <a:prstDash val="solid"/>
                      <a:round/>
                      <a:headEnd type="none" w="med" len="med"/>
                      <a:tailEnd type="none" w="med" len="med"/>
                    </a:lnL>
                    <a:lnR w="28575" cap="flat" cmpd="sng" algn="ctr">
                      <a:solidFill>
                        <a:schemeClr val="accent1">
                          <a:lumMod val="50000"/>
                        </a:schemeClr>
                      </a:solidFill>
                      <a:prstDash val="solid"/>
                      <a:round/>
                      <a:headEnd type="none" w="med" len="med"/>
                      <a:tailEnd type="none" w="med" len="med"/>
                    </a:lnR>
                    <a:lnT w="28575" cap="flat" cmpd="sng" algn="ctr">
                      <a:solidFill>
                        <a:schemeClr val="accent1">
                          <a:lumMod val="50000"/>
                        </a:schemeClr>
                      </a:solidFill>
                      <a:prstDash val="solid"/>
                      <a:round/>
                      <a:headEnd type="none" w="med" len="med"/>
                      <a:tailEnd type="none" w="med" len="med"/>
                    </a:lnT>
                    <a:lnB w="28575" cap="flat" cmpd="sng" algn="ctr">
                      <a:solidFill>
                        <a:schemeClr val="accent1">
                          <a:lumMod val="50000"/>
                        </a:schemeClr>
                      </a:solidFill>
                      <a:prstDash val="solid"/>
                      <a:round/>
                      <a:headEnd type="none" w="med" len="med"/>
                      <a:tailEnd type="none" w="med" len="med"/>
                    </a:lnB>
                  </a:tcPr>
                </a:tc>
                <a:tc hMerge="1">
                  <a:txBody>
                    <a:bodyPr/>
                    <a:lstStyle/>
                    <a:p>
                      <a:r>
                        <a:rPr kumimoji="0" lang="en-SG" sz="3200" b="1" i="0" u="none" strike="noStrike" kern="0" cap="none" spc="0" normalizeH="0" baseline="0" noProof="0" dirty="0">
                          <a:ln>
                            <a:noFill/>
                          </a:ln>
                          <a:solidFill>
                            <a:srgbClr val="000000"/>
                          </a:solidFill>
                          <a:effectLst/>
                          <a:uLnTx/>
                          <a:uFillTx/>
                          <a:latin typeface="Arial Black" panose="020B0A04020102020204" pitchFamily="34" charset="0"/>
                          <a:ea typeface="+mn-ea"/>
                          <a:cs typeface="+mn-cs"/>
                          <a:sym typeface="Helvetica Neue"/>
                        </a:rPr>
                        <a:t>The Gospel According to </a:t>
                      </a:r>
                      <a:r>
                        <a:rPr kumimoji="0" lang="en-SG" sz="3200" b="1" i="0" u="none" strike="noStrike" kern="0" cap="none" spc="0" normalizeH="0" baseline="0" dirty="0">
                          <a:ln>
                            <a:noFill/>
                          </a:ln>
                          <a:solidFill>
                            <a:srgbClr val="000000"/>
                          </a:solidFill>
                          <a:effectLst/>
                          <a:uLnTx/>
                          <a:uFillTx/>
                          <a:latin typeface="Arial Black" panose="020B0A04020102020204" pitchFamily="34" charset="0"/>
                          <a:ea typeface="+mn-ea"/>
                          <a:cs typeface="+mn-cs"/>
                          <a:sym typeface="Helvetica Neue Light"/>
                        </a:rPr>
                        <a:t>Mark</a:t>
                      </a:r>
                      <a:endParaRPr lang="en-US" dirty="0"/>
                    </a:p>
                  </a:txBody>
                  <a:tcPr anchor="ctr">
                    <a:lnL w="28575" cap="flat" cmpd="sng" algn="ctr">
                      <a:solidFill>
                        <a:schemeClr val="accent1">
                          <a:lumMod val="50000"/>
                        </a:schemeClr>
                      </a:solidFill>
                      <a:prstDash val="solid"/>
                      <a:round/>
                      <a:headEnd type="none" w="med" len="med"/>
                      <a:tailEnd type="none" w="med" len="med"/>
                    </a:lnL>
                    <a:lnR w="28575" cap="flat" cmpd="sng" algn="ctr">
                      <a:solidFill>
                        <a:schemeClr val="accent1">
                          <a:lumMod val="50000"/>
                        </a:schemeClr>
                      </a:solidFill>
                      <a:prstDash val="solid"/>
                      <a:round/>
                      <a:headEnd type="none" w="med" len="med"/>
                      <a:tailEnd type="none" w="med" len="med"/>
                    </a:lnR>
                    <a:lnT w="28575" cap="flat" cmpd="sng" algn="ctr">
                      <a:solidFill>
                        <a:schemeClr val="accent1">
                          <a:lumMod val="50000"/>
                        </a:schemeClr>
                      </a:solidFill>
                      <a:prstDash val="solid"/>
                      <a:round/>
                      <a:headEnd type="none" w="med" len="med"/>
                      <a:tailEnd type="none" w="med" len="med"/>
                    </a:lnT>
                    <a:lnB w="28575" cap="flat" cmpd="sng" algn="ctr">
                      <a:solidFill>
                        <a:schemeClr val="accent1">
                          <a:lumMod val="50000"/>
                        </a:schemeClr>
                      </a:solidFill>
                      <a:prstDash val="solid"/>
                      <a:round/>
                      <a:headEnd type="none" w="med" len="med"/>
                      <a:tailEnd type="none" w="med" len="med"/>
                    </a:lnB>
                  </a:tcPr>
                </a:tc>
                <a:tc gridSpan="2">
                  <a:txBody>
                    <a:bodyPr/>
                    <a:lstStyle/>
                    <a:p>
                      <a:pPr algn="ctr"/>
                      <a:r>
                        <a:rPr kumimoji="0" lang="en-SG" sz="3200" b="1" i="0" u="none" strike="noStrike" kern="0" cap="none" spc="0" normalizeH="0" baseline="0">
                          <a:ln>
                            <a:noFill/>
                          </a:ln>
                          <a:solidFill>
                            <a:srgbClr val="000000"/>
                          </a:solidFill>
                          <a:effectLst/>
                          <a:uLnTx/>
                          <a:uFillTx/>
                          <a:latin typeface="Arial Black" panose="020B0A04020102020204" pitchFamily="34" charset="0"/>
                          <a:ea typeface="+mn-ea"/>
                          <a:cs typeface="+mn-cs"/>
                          <a:sym typeface="Helvetica Neue Light"/>
                        </a:rPr>
                        <a:t>16</a:t>
                      </a:r>
                      <a:endParaRPr kumimoji="0" lang="en-SG" sz="3200" b="1" i="0" u="none" strike="noStrike" kern="0" cap="none" spc="0" normalizeH="0" baseline="0" dirty="0">
                        <a:ln>
                          <a:noFill/>
                        </a:ln>
                        <a:solidFill>
                          <a:srgbClr val="000000"/>
                        </a:solidFill>
                        <a:effectLst/>
                        <a:uLnTx/>
                        <a:uFillTx/>
                        <a:latin typeface="Helvetica Neue"/>
                        <a:ea typeface="+mn-ea"/>
                        <a:cs typeface="+mn-cs"/>
                        <a:sym typeface="Helvetica Neue Light"/>
                      </a:endParaRPr>
                    </a:p>
                  </a:txBody>
                  <a:tcPr anchor="ctr">
                    <a:lnL w="28575" cap="flat" cmpd="sng" algn="ctr">
                      <a:solidFill>
                        <a:schemeClr val="accent1">
                          <a:lumMod val="50000"/>
                        </a:schemeClr>
                      </a:solidFill>
                      <a:prstDash val="solid"/>
                      <a:round/>
                      <a:headEnd type="none" w="med" len="med"/>
                      <a:tailEnd type="none" w="med" len="med"/>
                    </a:lnL>
                    <a:lnR w="28575" cap="flat" cmpd="sng" algn="ctr">
                      <a:solidFill>
                        <a:schemeClr val="accent1">
                          <a:lumMod val="50000"/>
                        </a:schemeClr>
                      </a:solidFill>
                      <a:prstDash val="solid"/>
                      <a:round/>
                      <a:headEnd type="none" w="med" len="med"/>
                      <a:tailEnd type="none" w="med" len="med"/>
                    </a:lnR>
                    <a:lnT w="28575" cap="flat" cmpd="sng" algn="ctr">
                      <a:solidFill>
                        <a:schemeClr val="accent1">
                          <a:lumMod val="50000"/>
                        </a:schemeClr>
                      </a:solidFill>
                      <a:prstDash val="solid"/>
                      <a:round/>
                      <a:headEnd type="none" w="med" len="med"/>
                      <a:tailEnd type="none" w="med" len="med"/>
                    </a:lnT>
                    <a:lnB w="28575" cap="flat" cmpd="sng" algn="ctr">
                      <a:solidFill>
                        <a:schemeClr val="accent1">
                          <a:lumMod val="50000"/>
                        </a:schemeClr>
                      </a:solidFill>
                      <a:prstDash val="solid"/>
                      <a:round/>
                      <a:headEnd type="none" w="med" len="med"/>
                      <a:tailEnd type="none" w="med" len="med"/>
                    </a:lnB>
                  </a:tcPr>
                </a:tc>
                <a:tc hMerge="1">
                  <a:txBody>
                    <a:bodyPr/>
                    <a:lstStyle/>
                    <a:p>
                      <a:pPr algn="ctr"/>
                      <a:endParaRPr kumimoji="0" lang="en-SG" sz="3200" b="1" i="0" u="none" strike="noStrike" kern="0" cap="none" spc="0" normalizeH="0" baseline="0" dirty="0">
                        <a:ln>
                          <a:noFill/>
                        </a:ln>
                        <a:solidFill>
                          <a:srgbClr val="000000"/>
                        </a:solidFill>
                        <a:effectLst/>
                        <a:uLnTx/>
                        <a:uFillTx/>
                        <a:latin typeface="Helvetica Neue"/>
                        <a:ea typeface="+mn-ea"/>
                        <a:cs typeface="+mn-cs"/>
                        <a:sym typeface="Helvetica Neue Light"/>
                      </a:endParaRPr>
                    </a:p>
                  </a:txBody>
                  <a:tcPr anchor="ctr">
                    <a:lnL w="28575" cap="flat" cmpd="sng" algn="ctr">
                      <a:solidFill>
                        <a:schemeClr val="accent1">
                          <a:lumMod val="50000"/>
                        </a:schemeClr>
                      </a:solidFill>
                      <a:prstDash val="solid"/>
                      <a:round/>
                      <a:headEnd type="none" w="med" len="med"/>
                      <a:tailEnd type="none" w="med" len="med"/>
                    </a:lnL>
                    <a:lnR w="28575" cap="flat" cmpd="sng" algn="ctr">
                      <a:solidFill>
                        <a:schemeClr val="accent1">
                          <a:lumMod val="50000"/>
                        </a:schemeClr>
                      </a:solidFill>
                      <a:prstDash val="solid"/>
                      <a:round/>
                      <a:headEnd type="none" w="med" len="med"/>
                      <a:tailEnd type="none" w="med" len="med"/>
                    </a:lnR>
                    <a:lnT w="28575" cap="flat" cmpd="sng" algn="ctr">
                      <a:solidFill>
                        <a:schemeClr val="accent1">
                          <a:lumMod val="50000"/>
                        </a:schemeClr>
                      </a:solidFill>
                      <a:prstDash val="solid"/>
                      <a:round/>
                      <a:headEnd type="none" w="med" len="med"/>
                      <a:tailEnd type="none" w="med" len="med"/>
                    </a:lnT>
                    <a:lnB w="28575" cap="flat" cmpd="sng" algn="ctr">
                      <a:solidFill>
                        <a:schemeClr val="accent1">
                          <a:lumMod val="50000"/>
                        </a:schemeClr>
                      </a:solidFill>
                      <a:prstDash val="solid"/>
                      <a:round/>
                      <a:headEnd type="none" w="med" len="med"/>
                      <a:tailEnd type="none" w="med" len="med"/>
                    </a:lnB>
                  </a:tcPr>
                </a:tc>
                <a:tc>
                  <a:txBody>
                    <a:bodyPr/>
                    <a:lstStyle/>
                    <a:p>
                      <a:r>
                        <a:rPr kumimoji="0" lang="en-SG" sz="3200" b="1" i="0" u="none" strike="noStrike" kern="0" cap="none" spc="0" normalizeH="0" baseline="0">
                          <a:ln>
                            <a:noFill/>
                          </a:ln>
                          <a:solidFill>
                            <a:srgbClr val="000000"/>
                          </a:solidFill>
                          <a:effectLst/>
                          <a:uLnTx/>
                          <a:uFillTx/>
                          <a:latin typeface="Arial Black" panose="020B0A04020102020204" pitchFamily="34" charset="0"/>
                          <a:ea typeface="+mn-ea"/>
                          <a:cs typeface="+mn-cs"/>
                          <a:sym typeface="Helvetica Neue Light"/>
                        </a:rPr>
                        <a:t>678</a:t>
                      </a:r>
                      <a:endParaRPr kumimoji="0" lang="en-SG" sz="3200" b="1" i="0" u="none" strike="noStrike" kern="0" cap="none" spc="0" normalizeH="0" baseline="0" dirty="0">
                        <a:ln>
                          <a:noFill/>
                        </a:ln>
                        <a:solidFill>
                          <a:srgbClr val="000000"/>
                        </a:solidFill>
                        <a:effectLst/>
                        <a:uLnTx/>
                        <a:uFillTx/>
                        <a:latin typeface="Arial Black" panose="020B0A04020102020204" pitchFamily="34" charset="0"/>
                        <a:ea typeface="+mn-ea"/>
                        <a:cs typeface="+mn-cs"/>
                        <a:sym typeface="Helvetica Neue Light"/>
                      </a:endParaRPr>
                    </a:p>
                  </a:txBody>
                  <a:tcPr anchor="ctr">
                    <a:lnL w="28575" cap="flat" cmpd="sng" algn="ctr">
                      <a:solidFill>
                        <a:schemeClr val="accent1">
                          <a:lumMod val="50000"/>
                        </a:schemeClr>
                      </a:solidFill>
                      <a:prstDash val="solid"/>
                      <a:round/>
                      <a:headEnd type="none" w="med" len="med"/>
                      <a:tailEnd type="none" w="med" len="med"/>
                    </a:lnL>
                    <a:lnR w="28575" cap="flat" cmpd="sng" algn="ctr">
                      <a:solidFill>
                        <a:schemeClr val="accent1">
                          <a:lumMod val="50000"/>
                        </a:schemeClr>
                      </a:solidFill>
                      <a:prstDash val="solid"/>
                      <a:round/>
                      <a:headEnd type="none" w="med" len="med"/>
                      <a:tailEnd type="none" w="med" len="med"/>
                    </a:lnR>
                    <a:lnT w="28575" cap="flat" cmpd="sng" algn="ctr">
                      <a:solidFill>
                        <a:schemeClr val="accent1">
                          <a:lumMod val="50000"/>
                        </a:schemeClr>
                      </a:solidFill>
                      <a:prstDash val="solid"/>
                      <a:round/>
                      <a:headEnd type="none" w="med" len="med"/>
                      <a:tailEnd type="none" w="med" len="med"/>
                    </a:lnT>
                    <a:lnB w="28575" cap="flat" cmpd="sng" algn="ctr">
                      <a:solidFill>
                        <a:schemeClr val="accent1">
                          <a:lumMod val="50000"/>
                        </a:schemeClr>
                      </a:solidFill>
                      <a:prstDash val="solid"/>
                      <a:round/>
                      <a:headEnd type="none" w="med" len="med"/>
                      <a:tailEnd type="none" w="med" len="med"/>
                    </a:lnB>
                  </a:tcPr>
                </a:tc>
                <a:extLst>
                  <a:ext uri="{0D108BD9-81ED-4DB2-BD59-A6C34878D82A}">
                    <a16:rowId xmlns:a16="http://schemas.microsoft.com/office/drawing/2014/main" val="4180187437"/>
                  </a:ext>
                </a:extLst>
              </a:tr>
              <a:tr h="546242">
                <a:tc>
                  <a:txBody>
                    <a:bodyPr/>
                    <a:lstStyle/>
                    <a:p>
                      <a:pPr algn="l"/>
                      <a:r>
                        <a:rPr kumimoji="0" lang="en-SG" sz="3200" b="1" i="0" u="none" strike="noStrike" kern="0" cap="none" spc="0" normalizeH="0" baseline="0" dirty="0">
                          <a:ln>
                            <a:noFill/>
                          </a:ln>
                          <a:solidFill>
                            <a:srgbClr val="000000"/>
                          </a:solidFill>
                          <a:effectLst/>
                          <a:uLnTx/>
                          <a:uFillTx/>
                          <a:latin typeface="Arial Black" panose="020B0A04020102020204" pitchFamily="34" charset="0"/>
                          <a:ea typeface="+mn-ea"/>
                          <a:cs typeface="+mn-cs"/>
                          <a:sym typeface="Helvetica Neue Light"/>
                        </a:rPr>
                        <a:t>42.</a:t>
                      </a:r>
                    </a:p>
                  </a:txBody>
                  <a:tcPr anchor="ctr">
                    <a:lnL w="28575" cap="flat" cmpd="sng" algn="ctr">
                      <a:solidFill>
                        <a:schemeClr val="accent1">
                          <a:lumMod val="50000"/>
                        </a:schemeClr>
                      </a:solidFill>
                      <a:prstDash val="solid"/>
                      <a:round/>
                      <a:headEnd type="none" w="med" len="med"/>
                      <a:tailEnd type="none" w="med" len="med"/>
                    </a:lnL>
                    <a:lnR w="28575" cap="flat" cmpd="sng" algn="ctr">
                      <a:solidFill>
                        <a:schemeClr val="accent1">
                          <a:lumMod val="50000"/>
                        </a:schemeClr>
                      </a:solidFill>
                      <a:prstDash val="solid"/>
                      <a:round/>
                      <a:headEnd type="none" w="med" len="med"/>
                      <a:tailEnd type="none" w="med" len="med"/>
                    </a:lnR>
                    <a:lnT w="28575" cap="flat" cmpd="sng" algn="ctr">
                      <a:solidFill>
                        <a:schemeClr val="accent1">
                          <a:lumMod val="50000"/>
                        </a:schemeClr>
                      </a:solidFill>
                      <a:prstDash val="solid"/>
                      <a:round/>
                      <a:headEnd type="none" w="med" len="med"/>
                      <a:tailEnd type="none" w="med" len="med"/>
                    </a:lnT>
                    <a:lnB w="28575" cap="flat" cmpd="sng" algn="ctr">
                      <a:solidFill>
                        <a:schemeClr val="accent1">
                          <a:lumMod val="50000"/>
                        </a:schemeClr>
                      </a:solidFill>
                      <a:prstDash val="solid"/>
                      <a:round/>
                      <a:headEnd type="none" w="med" len="med"/>
                      <a:tailEnd type="none" w="med" len="med"/>
                    </a:lnB>
                  </a:tcPr>
                </a:tc>
                <a:tc gridSpan="2">
                  <a:txBody>
                    <a:bodyPr/>
                    <a:lstStyle/>
                    <a:p>
                      <a:pPr algn="l"/>
                      <a:r>
                        <a:rPr kumimoji="0" lang="en-SG" sz="3200" b="1" i="0" u="none" strike="noStrike" kern="0" cap="none" spc="0" normalizeH="0" baseline="0" noProof="0">
                          <a:ln>
                            <a:noFill/>
                          </a:ln>
                          <a:solidFill>
                            <a:srgbClr val="000000"/>
                          </a:solidFill>
                          <a:effectLst/>
                          <a:uLnTx/>
                          <a:uFillTx/>
                          <a:latin typeface="Arial Black" panose="020B0A04020102020204" pitchFamily="34" charset="0"/>
                          <a:ea typeface="+mn-ea"/>
                          <a:cs typeface="+mn-cs"/>
                          <a:sym typeface="Helvetica Neue"/>
                        </a:rPr>
                        <a:t>The Gospel According to </a:t>
                      </a:r>
                      <a:r>
                        <a:rPr kumimoji="0" lang="en-SG" sz="3200" b="1" i="0" u="none" strike="noStrike" kern="0" cap="none" spc="0" normalizeH="0" baseline="0">
                          <a:ln>
                            <a:noFill/>
                          </a:ln>
                          <a:solidFill>
                            <a:srgbClr val="000000"/>
                          </a:solidFill>
                          <a:effectLst/>
                          <a:uLnTx/>
                          <a:uFillTx/>
                          <a:latin typeface="Arial Black" panose="020B0A04020102020204" pitchFamily="34" charset="0"/>
                          <a:ea typeface="+mn-ea"/>
                          <a:cs typeface="+mn-cs"/>
                          <a:sym typeface="Helvetica Neue Light"/>
                        </a:rPr>
                        <a:t>Luke</a:t>
                      </a:r>
                      <a:endParaRPr kumimoji="0" lang="en-SG" sz="3200" b="1" i="0" u="none" strike="noStrike" kern="0" cap="none" spc="0" normalizeH="0" baseline="0" dirty="0">
                        <a:ln>
                          <a:noFill/>
                        </a:ln>
                        <a:solidFill>
                          <a:srgbClr val="000000"/>
                        </a:solidFill>
                        <a:effectLst/>
                        <a:uLnTx/>
                        <a:uFillTx/>
                        <a:latin typeface="Arial Black" panose="020B0A04020102020204" pitchFamily="34" charset="0"/>
                        <a:ea typeface="+mn-ea"/>
                        <a:cs typeface="+mn-cs"/>
                        <a:sym typeface="Helvetica Neue Light"/>
                      </a:endParaRPr>
                    </a:p>
                  </a:txBody>
                  <a:tcPr anchor="ctr">
                    <a:lnL w="28575" cap="flat" cmpd="sng" algn="ctr">
                      <a:solidFill>
                        <a:schemeClr val="accent1">
                          <a:lumMod val="50000"/>
                        </a:schemeClr>
                      </a:solidFill>
                      <a:prstDash val="solid"/>
                      <a:round/>
                      <a:headEnd type="none" w="med" len="med"/>
                      <a:tailEnd type="none" w="med" len="med"/>
                    </a:lnL>
                    <a:lnR w="28575" cap="flat" cmpd="sng" algn="ctr">
                      <a:solidFill>
                        <a:schemeClr val="accent1">
                          <a:lumMod val="50000"/>
                        </a:schemeClr>
                      </a:solidFill>
                      <a:prstDash val="solid"/>
                      <a:round/>
                      <a:headEnd type="none" w="med" len="med"/>
                      <a:tailEnd type="none" w="med" len="med"/>
                    </a:lnR>
                    <a:lnT w="28575" cap="flat" cmpd="sng" algn="ctr">
                      <a:solidFill>
                        <a:schemeClr val="accent1">
                          <a:lumMod val="50000"/>
                        </a:schemeClr>
                      </a:solidFill>
                      <a:prstDash val="solid"/>
                      <a:round/>
                      <a:headEnd type="none" w="med" len="med"/>
                      <a:tailEnd type="none" w="med" len="med"/>
                    </a:lnT>
                    <a:lnB w="28575" cap="flat" cmpd="sng" algn="ctr">
                      <a:solidFill>
                        <a:schemeClr val="accent1">
                          <a:lumMod val="50000"/>
                        </a:schemeClr>
                      </a:solidFill>
                      <a:prstDash val="solid"/>
                      <a:round/>
                      <a:headEnd type="none" w="med" len="med"/>
                      <a:tailEnd type="none" w="med" len="med"/>
                    </a:lnB>
                  </a:tcPr>
                </a:tc>
                <a:tc hMerge="1">
                  <a:txBody>
                    <a:bodyPr/>
                    <a:lstStyle/>
                    <a:p>
                      <a:r>
                        <a:rPr kumimoji="0" lang="en-SG" sz="3200" b="1" i="0" u="none" strike="noStrike" kern="0" cap="none" spc="0" normalizeH="0" baseline="0" noProof="0">
                          <a:ln>
                            <a:noFill/>
                          </a:ln>
                          <a:solidFill>
                            <a:srgbClr val="000000"/>
                          </a:solidFill>
                          <a:effectLst/>
                          <a:uLnTx/>
                          <a:uFillTx/>
                          <a:latin typeface="Arial Black" panose="020B0A04020102020204" pitchFamily="34" charset="0"/>
                          <a:ea typeface="+mn-ea"/>
                          <a:cs typeface="+mn-cs"/>
                          <a:sym typeface="Helvetica Neue"/>
                        </a:rPr>
                        <a:t>The Gospel According to </a:t>
                      </a:r>
                      <a:r>
                        <a:rPr kumimoji="0" lang="en-SG" sz="3200" b="1" i="0" u="none" strike="noStrike" kern="0" cap="none" spc="0" normalizeH="0" baseline="0">
                          <a:ln>
                            <a:noFill/>
                          </a:ln>
                          <a:solidFill>
                            <a:srgbClr val="000000"/>
                          </a:solidFill>
                          <a:effectLst/>
                          <a:uLnTx/>
                          <a:uFillTx/>
                          <a:latin typeface="Arial Black" panose="020B0A04020102020204" pitchFamily="34" charset="0"/>
                          <a:ea typeface="+mn-ea"/>
                          <a:cs typeface="+mn-cs"/>
                          <a:sym typeface="Helvetica Neue Light"/>
                        </a:rPr>
                        <a:t>Luke</a:t>
                      </a:r>
                      <a:endParaRPr lang="en-US"/>
                    </a:p>
                  </a:txBody>
                  <a:tcPr anchor="ctr">
                    <a:lnL w="28575" cap="flat" cmpd="sng" algn="ctr">
                      <a:solidFill>
                        <a:schemeClr val="accent1">
                          <a:lumMod val="50000"/>
                        </a:schemeClr>
                      </a:solidFill>
                      <a:prstDash val="solid"/>
                      <a:round/>
                      <a:headEnd type="none" w="med" len="med"/>
                      <a:tailEnd type="none" w="med" len="med"/>
                    </a:lnL>
                    <a:lnR w="28575" cap="flat" cmpd="sng" algn="ctr">
                      <a:solidFill>
                        <a:schemeClr val="accent1">
                          <a:lumMod val="50000"/>
                        </a:schemeClr>
                      </a:solidFill>
                      <a:prstDash val="solid"/>
                      <a:round/>
                      <a:headEnd type="none" w="med" len="med"/>
                      <a:tailEnd type="none" w="med" len="med"/>
                    </a:lnR>
                    <a:lnT w="28575" cap="flat" cmpd="sng" algn="ctr">
                      <a:solidFill>
                        <a:schemeClr val="accent1">
                          <a:lumMod val="50000"/>
                        </a:schemeClr>
                      </a:solidFill>
                      <a:prstDash val="solid"/>
                      <a:round/>
                      <a:headEnd type="none" w="med" len="med"/>
                      <a:tailEnd type="none" w="med" len="med"/>
                    </a:lnT>
                    <a:lnB w="28575" cap="flat" cmpd="sng" algn="ctr">
                      <a:solidFill>
                        <a:schemeClr val="accent1">
                          <a:lumMod val="50000"/>
                        </a:schemeClr>
                      </a:solidFill>
                      <a:prstDash val="solid"/>
                      <a:round/>
                      <a:headEnd type="none" w="med" len="med"/>
                      <a:tailEnd type="none" w="med" len="med"/>
                    </a:lnB>
                  </a:tcPr>
                </a:tc>
                <a:tc gridSpan="2">
                  <a:txBody>
                    <a:bodyPr/>
                    <a:lstStyle/>
                    <a:p>
                      <a:pPr algn="ctr"/>
                      <a:r>
                        <a:rPr kumimoji="0" lang="en-SG" sz="3200" b="1" i="0" u="none" strike="noStrike" kern="0" cap="none" spc="0" normalizeH="0" baseline="0" dirty="0">
                          <a:ln>
                            <a:noFill/>
                          </a:ln>
                          <a:solidFill>
                            <a:srgbClr val="000000"/>
                          </a:solidFill>
                          <a:effectLst/>
                          <a:uLnTx/>
                          <a:uFillTx/>
                          <a:latin typeface="Arial Black" panose="020B0A04020102020204" pitchFamily="34" charset="0"/>
                          <a:ea typeface="+mn-ea"/>
                          <a:cs typeface="+mn-cs"/>
                          <a:sym typeface="Helvetica Neue Light"/>
                        </a:rPr>
                        <a:t>24</a:t>
                      </a:r>
                      <a:endParaRPr kumimoji="0" lang="en-SG" sz="3200" b="1" i="0" u="none" strike="noStrike" kern="0" cap="none" spc="0" normalizeH="0" baseline="0" dirty="0">
                        <a:ln>
                          <a:noFill/>
                        </a:ln>
                        <a:solidFill>
                          <a:srgbClr val="000000"/>
                        </a:solidFill>
                        <a:effectLst/>
                        <a:uLnTx/>
                        <a:uFillTx/>
                        <a:latin typeface="Helvetica Neue"/>
                        <a:ea typeface="+mn-ea"/>
                        <a:cs typeface="+mn-cs"/>
                        <a:sym typeface="Helvetica Neue Light"/>
                      </a:endParaRPr>
                    </a:p>
                  </a:txBody>
                  <a:tcPr anchor="ctr">
                    <a:lnL w="28575" cap="flat" cmpd="sng" algn="ctr">
                      <a:solidFill>
                        <a:schemeClr val="accent1">
                          <a:lumMod val="50000"/>
                        </a:schemeClr>
                      </a:solidFill>
                      <a:prstDash val="solid"/>
                      <a:round/>
                      <a:headEnd type="none" w="med" len="med"/>
                      <a:tailEnd type="none" w="med" len="med"/>
                    </a:lnL>
                    <a:lnR w="28575" cap="flat" cmpd="sng" algn="ctr">
                      <a:solidFill>
                        <a:schemeClr val="accent1">
                          <a:lumMod val="50000"/>
                        </a:schemeClr>
                      </a:solidFill>
                      <a:prstDash val="solid"/>
                      <a:round/>
                      <a:headEnd type="none" w="med" len="med"/>
                      <a:tailEnd type="none" w="med" len="med"/>
                    </a:lnR>
                    <a:lnT w="28575" cap="flat" cmpd="sng" algn="ctr">
                      <a:solidFill>
                        <a:schemeClr val="accent1">
                          <a:lumMod val="50000"/>
                        </a:schemeClr>
                      </a:solidFill>
                      <a:prstDash val="solid"/>
                      <a:round/>
                      <a:headEnd type="none" w="med" len="med"/>
                      <a:tailEnd type="none" w="med" len="med"/>
                    </a:lnT>
                    <a:lnB w="28575" cap="flat" cmpd="sng" algn="ctr">
                      <a:solidFill>
                        <a:schemeClr val="accent1">
                          <a:lumMod val="50000"/>
                        </a:schemeClr>
                      </a:solidFill>
                      <a:prstDash val="solid"/>
                      <a:round/>
                      <a:headEnd type="none" w="med" len="med"/>
                      <a:tailEnd type="none" w="med" len="med"/>
                    </a:lnB>
                  </a:tcPr>
                </a:tc>
                <a:tc hMerge="1">
                  <a:txBody>
                    <a:bodyPr/>
                    <a:lstStyle/>
                    <a:p>
                      <a:pPr algn="ctr"/>
                      <a:endParaRPr kumimoji="0" lang="en-SG" sz="3200" b="1" i="0" u="none" strike="noStrike" kern="0" cap="none" spc="0" normalizeH="0" baseline="0" dirty="0">
                        <a:ln>
                          <a:noFill/>
                        </a:ln>
                        <a:solidFill>
                          <a:srgbClr val="000000"/>
                        </a:solidFill>
                        <a:effectLst/>
                        <a:uLnTx/>
                        <a:uFillTx/>
                        <a:latin typeface="Helvetica Neue"/>
                        <a:ea typeface="+mn-ea"/>
                        <a:cs typeface="+mn-cs"/>
                        <a:sym typeface="Helvetica Neue Light"/>
                      </a:endParaRPr>
                    </a:p>
                  </a:txBody>
                  <a:tcPr anchor="ctr">
                    <a:lnL w="28575" cap="flat" cmpd="sng" algn="ctr">
                      <a:solidFill>
                        <a:schemeClr val="accent1">
                          <a:lumMod val="50000"/>
                        </a:schemeClr>
                      </a:solidFill>
                      <a:prstDash val="solid"/>
                      <a:round/>
                      <a:headEnd type="none" w="med" len="med"/>
                      <a:tailEnd type="none" w="med" len="med"/>
                    </a:lnL>
                    <a:lnR w="28575" cap="flat" cmpd="sng" algn="ctr">
                      <a:solidFill>
                        <a:schemeClr val="accent1">
                          <a:lumMod val="50000"/>
                        </a:schemeClr>
                      </a:solidFill>
                      <a:prstDash val="solid"/>
                      <a:round/>
                      <a:headEnd type="none" w="med" len="med"/>
                      <a:tailEnd type="none" w="med" len="med"/>
                    </a:lnR>
                    <a:lnT w="28575" cap="flat" cmpd="sng" algn="ctr">
                      <a:solidFill>
                        <a:schemeClr val="accent1">
                          <a:lumMod val="50000"/>
                        </a:schemeClr>
                      </a:solidFill>
                      <a:prstDash val="solid"/>
                      <a:round/>
                      <a:headEnd type="none" w="med" len="med"/>
                      <a:tailEnd type="none" w="med" len="med"/>
                    </a:lnT>
                    <a:lnB w="28575" cap="flat" cmpd="sng" algn="ctr">
                      <a:solidFill>
                        <a:schemeClr val="accent1">
                          <a:lumMod val="50000"/>
                        </a:schemeClr>
                      </a:solidFill>
                      <a:prstDash val="solid"/>
                      <a:round/>
                      <a:headEnd type="none" w="med" len="med"/>
                      <a:tailEnd type="none" w="med" len="med"/>
                    </a:lnB>
                  </a:tcPr>
                </a:tc>
                <a:tc>
                  <a:txBody>
                    <a:bodyPr/>
                    <a:lstStyle/>
                    <a:p>
                      <a:r>
                        <a:rPr kumimoji="0" lang="en-SG" sz="3200" b="1" i="0" u="none" strike="noStrike" kern="0" cap="none" spc="0" normalizeH="0" baseline="0">
                          <a:ln>
                            <a:noFill/>
                          </a:ln>
                          <a:solidFill>
                            <a:srgbClr val="000000"/>
                          </a:solidFill>
                          <a:effectLst/>
                          <a:uLnTx/>
                          <a:uFillTx/>
                          <a:latin typeface="Arial Black" panose="020B0A04020102020204" pitchFamily="34" charset="0"/>
                          <a:ea typeface="+mn-ea"/>
                          <a:cs typeface="+mn-cs"/>
                          <a:sym typeface="Helvetica Neue Light"/>
                        </a:rPr>
                        <a:t>1,151</a:t>
                      </a:r>
                      <a:endParaRPr kumimoji="0" lang="en-SG" sz="3200" b="1" i="0" u="none" strike="noStrike" kern="0" cap="none" spc="0" normalizeH="0" baseline="0" dirty="0">
                        <a:ln>
                          <a:noFill/>
                        </a:ln>
                        <a:solidFill>
                          <a:srgbClr val="000000"/>
                        </a:solidFill>
                        <a:effectLst/>
                        <a:uLnTx/>
                        <a:uFillTx/>
                        <a:latin typeface="Arial Black" panose="020B0A04020102020204" pitchFamily="34" charset="0"/>
                        <a:ea typeface="+mn-ea"/>
                        <a:cs typeface="+mn-cs"/>
                        <a:sym typeface="Helvetica Neue Light"/>
                      </a:endParaRPr>
                    </a:p>
                  </a:txBody>
                  <a:tcPr anchor="ctr">
                    <a:lnL w="28575" cap="flat" cmpd="sng" algn="ctr">
                      <a:solidFill>
                        <a:schemeClr val="accent1">
                          <a:lumMod val="50000"/>
                        </a:schemeClr>
                      </a:solidFill>
                      <a:prstDash val="solid"/>
                      <a:round/>
                      <a:headEnd type="none" w="med" len="med"/>
                      <a:tailEnd type="none" w="med" len="med"/>
                    </a:lnL>
                    <a:lnR w="28575" cap="flat" cmpd="sng" algn="ctr">
                      <a:solidFill>
                        <a:schemeClr val="accent1">
                          <a:lumMod val="50000"/>
                        </a:schemeClr>
                      </a:solidFill>
                      <a:prstDash val="solid"/>
                      <a:round/>
                      <a:headEnd type="none" w="med" len="med"/>
                      <a:tailEnd type="none" w="med" len="med"/>
                    </a:lnR>
                    <a:lnT w="28575" cap="flat" cmpd="sng" algn="ctr">
                      <a:solidFill>
                        <a:schemeClr val="accent1">
                          <a:lumMod val="50000"/>
                        </a:schemeClr>
                      </a:solidFill>
                      <a:prstDash val="solid"/>
                      <a:round/>
                      <a:headEnd type="none" w="med" len="med"/>
                      <a:tailEnd type="none" w="med" len="med"/>
                    </a:lnT>
                    <a:lnB w="28575" cap="flat" cmpd="sng" algn="ctr">
                      <a:solidFill>
                        <a:schemeClr val="accent1">
                          <a:lumMod val="50000"/>
                        </a:schemeClr>
                      </a:solidFill>
                      <a:prstDash val="solid"/>
                      <a:round/>
                      <a:headEnd type="none" w="med" len="med"/>
                      <a:tailEnd type="none" w="med" len="med"/>
                    </a:lnB>
                  </a:tcPr>
                </a:tc>
                <a:extLst>
                  <a:ext uri="{0D108BD9-81ED-4DB2-BD59-A6C34878D82A}">
                    <a16:rowId xmlns:a16="http://schemas.microsoft.com/office/drawing/2014/main" val="2557537048"/>
                  </a:ext>
                </a:extLst>
              </a:tr>
              <a:tr h="546242">
                <a:tc>
                  <a:txBody>
                    <a:bodyPr/>
                    <a:lstStyle/>
                    <a:p>
                      <a:pPr algn="l"/>
                      <a:r>
                        <a:rPr kumimoji="0" lang="en-SG" sz="3200" b="1" i="0" u="none" strike="noStrike" kern="0" cap="none" spc="0" normalizeH="0" baseline="0" dirty="0">
                          <a:ln>
                            <a:noFill/>
                          </a:ln>
                          <a:solidFill>
                            <a:srgbClr val="000000"/>
                          </a:solidFill>
                          <a:effectLst/>
                          <a:uLnTx/>
                          <a:uFillTx/>
                          <a:latin typeface="Arial Black" panose="020B0A04020102020204" pitchFamily="34" charset="0"/>
                          <a:ea typeface="+mn-ea"/>
                          <a:cs typeface="+mn-cs"/>
                          <a:sym typeface="Helvetica Neue Light"/>
                        </a:rPr>
                        <a:t>43.</a:t>
                      </a:r>
                    </a:p>
                  </a:txBody>
                  <a:tcPr anchor="ctr">
                    <a:lnL w="28575" cap="flat" cmpd="sng" algn="ctr">
                      <a:solidFill>
                        <a:schemeClr val="accent1">
                          <a:lumMod val="50000"/>
                        </a:schemeClr>
                      </a:solidFill>
                      <a:prstDash val="solid"/>
                      <a:round/>
                      <a:headEnd type="none" w="med" len="med"/>
                      <a:tailEnd type="none" w="med" len="med"/>
                    </a:lnL>
                    <a:lnR w="28575" cap="flat" cmpd="sng" algn="ctr">
                      <a:solidFill>
                        <a:schemeClr val="accent1">
                          <a:lumMod val="50000"/>
                        </a:schemeClr>
                      </a:solidFill>
                      <a:prstDash val="solid"/>
                      <a:round/>
                      <a:headEnd type="none" w="med" len="med"/>
                      <a:tailEnd type="none" w="med" len="med"/>
                    </a:lnR>
                    <a:lnT w="28575" cap="flat" cmpd="sng" algn="ctr">
                      <a:solidFill>
                        <a:schemeClr val="accent1">
                          <a:lumMod val="50000"/>
                        </a:schemeClr>
                      </a:solidFill>
                      <a:prstDash val="solid"/>
                      <a:round/>
                      <a:headEnd type="none" w="med" len="med"/>
                      <a:tailEnd type="none" w="med" len="med"/>
                    </a:lnT>
                    <a:lnB w="28575" cap="flat" cmpd="sng" algn="ctr">
                      <a:solidFill>
                        <a:schemeClr val="accent1">
                          <a:lumMod val="50000"/>
                        </a:schemeClr>
                      </a:solidFill>
                      <a:prstDash val="solid"/>
                      <a:round/>
                      <a:headEnd type="none" w="med" len="med"/>
                      <a:tailEnd type="none" w="med" len="med"/>
                    </a:lnB>
                  </a:tcPr>
                </a:tc>
                <a:tc gridSpan="2">
                  <a:txBody>
                    <a:bodyPr/>
                    <a:lstStyle/>
                    <a:p>
                      <a:pPr algn="l"/>
                      <a:r>
                        <a:rPr kumimoji="0" lang="en-SG" sz="3200" b="1" i="0" u="none" strike="noStrike" kern="0" cap="none" spc="0" normalizeH="0" baseline="0" noProof="0">
                          <a:ln>
                            <a:noFill/>
                          </a:ln>
                          <a:solidFill>
                            <a:srgbClr val="000000"/>
                          </a:solidFill>
                          <a:effectLst/>
                          <a:uLnTx/>
                          <a:uFillTx/>
                          <a:latin typeface="Arial Black" panose="020B0A04020102020204" pitchFamily="34" charset="0"/>
                          <a:ea typeface="+mn-ea"/>
                          <a:cs typeface="+mn-cs"/>
                          <a:sym typeface="Helvetica Neue"/>
                        </a:rPr>
                        <a:t>The Gospel According to </a:t>
                      </a:r>
                      <a:r>
                        <a:rPr kumimoji="0" lang="en-SG" sz="3200" b="1" i="0" u="none" strike="noStrike" kern="0" cap="none" spc="0" normalizeH="0" baseline="0">
                          <a:ln>
                            <a:noFill/>
                          </a:ln>
                          <a:solidFill>
                            <a:srgbClr val="000000"/>
                          </a:solidFill>
                          <a:effectLst/>
                          <a:uLnTx/>
                          <a:uFillTx/>
                          <a:latin typeface="Arial Black" panose="020B0A04020102020204" pitchFamily="34" charset="0"/>
                          <a:ea typeface="+mn-ea"/>
                          <a:cs typeface="+mn-cs"/>
                          <a:sym typeface="Helvetica Neue Light"/>
                        </a:rPr>
                        <a:t>John</a:t>
                      </a:r>
                      <a:endParaRPr kumimoji="0" lang="en-SG" sz="3200" b="1" i="0" u="none" strike="noStrike" kern="0" cap="none" spc="0" normalizeH="0" baseline="0" dirty="0">
                        <a:ln>
                          <a:noFill/>
                        </a:ln>
                        <a:solidFill>
                          <a:srgbClr val="000000"/>
                        </a:solidFill>
                        <a:effectLst/>
                        <a:uLnTx/>
                        <a:uFillTx/>
                        <a:latin typeface="Arial Black" panose="020B0A04020102020204" pitchFamily="34" charset="0"/>
                        <a:ea typeface="+mn-ea"/>
                        <a:cs typeface="+mn-cs"/>
                        <a:sym typeface="Helvetica Neue Light"/>
                      </a:endParaRPr>
                    </a:p>
                  </a:txBody>
                  <a:tcPr anchor="ctr">
                    <a:lnL w="28575" cap="flat" cmpd="sng" algn="ctr">
                      <a:solidFill>
                        <a:schemeClr val="accent1">
                          <a:lumMod val="50000"/>
                        </a:schemeClr>
                      </a:solidFill>
                      <a:prstDash val="solid"/>
                      <a:round/>
                      <a:headEnd type="none" w="med" len="med"/>
                      <a:tailEnd type="none" w="med" len="med"/>
                    </a:lnL>
                    <a:lnR w="28575" cap="flat" cmpd="sng" algn="ctr">
                      <a:solidFill>
                        <a:schemeClr val="accent1">
                          <a:lumMod val="50000"/>
                        </a:schemeClr>
                      </a:solidFill>
                      <a:prstDash val="solid"/>
                      <a:round/>
                      <a:headEnd type="none" w="med" len="med"/>
                      <a:tailEnd type="none" w="med" len="med"/>
                    </a:lnR>
                    <a:lnT w="28575" cap="flat" cmpd="sng" algn="ctr">
                      <a:solidFill>
                        <a:schemeClr val="accent1">
                          <a:lumMod val="50000"/>
                        </a:schemeClr>
                      </a:solidFill>
                      <a:prstDash val="solid"/>
                      <a:round/>
                      <a:headEnd type="none" w="med" len="med"/>
                      <a:tailEnd type="none" w="med" len="med"/>
                    </a:lnT>
                    <a:lnB w="28575" cap="flat" cmpd="sng" algn="ctr">
                      <a:solidFill>
                        <a:schemeClr val="accent1">
                          <a:lumMod val="50000"/>
                        </a:schemeClr>
                      </a:solidFill>
                      <a:prstDash val="solid"/>
                      <a:round/>
                      <a:headEnd type="none" w="med" len="med"/>
                      <a:tailEnd type="none" w="med" len="med"/>
                    </a:lnB>
                  </a:tcPr>
                </a:tc>
                <a:tc hMerge="1">
                  <a:txBody>
                    <a:bodyPr/>
                    <a:lstStyle/>
                    <a:p>
                      <a:r>
                        <a:rPr kumimoji="0" lang="en-SG" sz="3200" b="1" i="0" u="none" strike="noStrike" kern="0" cap="none" spc="0" normalizeH="0" baseline="0" noProof="0">
                          <a:ln>
                            <a:noFill/>
                          </a:ln>
                          <a:solidFill>
                            <a:srgbClr val="000000"/>
                          </a:solidFill>
                          <a:effectLst/>
                          <a:uLnTx/>
                          <a:uFillTx/>
                          <a:latin typeface="Arial Black" panose="020B0A04020102020204" pitchFamily="34" charset="0"/>
                          <a:ea typeface="+mn-ea"/>
                          <a:cs typeface="+mn-cs"/>
                          <a:sym typeface="Helvetica Neue"/>
                        </a:rPr>
                        <a:t>The Gospel According to </a:t>
                      </a:r>
                      <a:r>
                        <a:rPr kumimoji="0" lang="en-SG" sz="3200" b="1" i="0" u="none" strike="noStrike" kern="0" cap="none" spc="0" normalizeH="0" baseline="0">
                          <a:ln>
                            <a:noFill/>
                          </a:ln>
                          <a:solidFill>
                            <a:srgbClr val="000000"/>
                          </a:solidFill>
                          <a:effectLst/>
                          <a:uLnTx/>
                          <a:uFillTx/>
                          <a:latin typeface="Arial Black" panose="020B0A04020102020204" pitchFamily="34" charset="0"/>
                          <a:ea typeface="+mn-ea"/>
                          <a:cs typeface="+mn-cs"/>
                          <a:sym typeface="Helvetica Neue Light"/>
                        </a:rPr>
                        <a:t>John</a:t>
                      </a:r>
                      <a:endParaRPr lang="en-US"/>
                    </a:p>
                  </a:txBody>
                  <a:tcPr anchor="ctr">
                    <a:lnL w="28575" cap="flat" cmpd="sng" algn="ctr">
                      <a:solidFill>
                        <a:schemeClr val="accent1">
                          <a:lumMod val="50000"/>
                        </a:schemeClr>
                      </a:solidFill>
                      <a:prstDash val="solid"/>
                      <a:round/>
                      <a:headEnd type="none" w="med" len="med"/>
                      <a:tailEnd type="none" w="med" len="med"/>
                    </a:lnL>
                    <a:lnR w="28575" cap="flat" cmpd="sng" algn="ctr">
                      <a:solidFill>
                        <a:schemeClr val="accent1">
                          <a:lumMod val="50000"/>
                        </a:schemeClr>
                      </a:solidFill>
                      <a:prstDash val="solid"/>
                      <a:round/>
                      <a:headEnd type="none" w="med" len="med"/>
                      <a:tailEnd type="none" w="med" len="med"/>
                    </a:lnR>
                    <a:lnT w="28575" cap="flat" cmpd="sng" algn="ctr">
                      <a:solidFill>
                        <a:schemeClr val="accent1">
                          <a:lumMod val="50000"/>
                        </a:schemeClr>
                      </a:solidFill>
                      <a:prstDash val="solid"/>
                      <a:round/>
                      <a:headEnd type="none" w="med" len="med"/>
                      <a:tailEnd type="none" w="med" len="med"/>
                    </a:lnT>
                    <a:lnB w="28575" cap="flat" cmpd="sng" algn="ctr">
                      <a:solidFill>
                        <a:schemeClr val="accent1">
                          <a:lumMod val="50000"/>
                        </a:schemeClr>
                      </a:solidFill>
                      <a:prstDash val="solid"/>
                      <a:round/>
                      <a:headEnd type="none" w="med" len="med"/>
                      <a:tailEnd type="none" w="med" len="med"/>
                    </a:lnB>
                  </a:tcPr>
                </a:tc>
                <a:tc gridSpan="2">
                  <a:txBody>
                    <a:bodyPr/>
                    <a:lstStyle/>
                    <a:p>
                      <a:pPr algn="ctr"/>
                      <a:r>
                        <a:rPr kumimoji="0" lang="en-SG" sz="3200" b="1" i="0" u="none" strike="noStrike" kern="0" cap="none" spc="0" normalizeH="0" baseline="0" dirty="0">
                          <a:ln>
                            <a:noFill/>
                          </a:ln>
                          <a:solidFill>
                            <a:srgbClr val="000000"/>
                          </a:solidFill>
                          <a:effectLst/>
                          <a:uLnTx/>
                          <a:uFillTx/>
                          <a:latin typeface="Arial Black" panose="020B0A04020102020204" pitchFamily="34" charset="0"/>
                          <a:ea typeface="+mn-ea"/>
                          <a:cs typeface="+mn-cs"/>
                          <a:sym typeface="Helvetica Neue Light"/>
                        </a:rPr>
                        <a:t>21</a:t>
                      </a:r>
                      <a:endParaRPr kumimoji="0" lang="en-SG" sz="3200" b="1" i="0" u="none" strike="noStrike" kern="0" cap="none" spc="0" normalizeH="0" baseline="0" dirty="0">
                        <a:ln>
                          <a:noFill/>
                        </a:ln>
                        <a:solidFill>
                          <a:srgbClr val="000000"/>
                        </a:solidFill>
                        <a:effectLst/>
                        <a:uLnTx/>
                        <a:uFillTx/>
                        <a:latin typeface="Helvetica Neue"/>
                        <a:ea typeface="+mn-ea"/>
                        <a:cs typeface="+mn-cs"/>
                        <a:sym typeface="Helvetica Neue Light"/>
                      </a:endParaRPr>
                    </a:p>
                  </a:txBody>
                  <a:tcPr anchor="ctr">
                    <a:lnL w="28575" cap="flat" cmpd="sng" algn="ctr">
                      <a:solidFill>
                        <a:schemeClr val="accent1">
                          <a:lumMod val="50000"/>
                        </a:schemeClr>
                      </a:solidFill>
                      <a:prstDash val="solid"/>
                      <a:round/>
                      <a:headEnd type="none" w="med" len="med"/>
                      <a:tailEnd type="none" w="med" len="med"/>
                    </a:lnL>
                    <a:lnR w="28575" cap="flat" cmpd="sng" algn="ctr">
                      <a:solidFill>
                        <a:schemeClr val="accent1">
                          <a:lumMod val="50000"/>
                        </a:schemeClr>
                      </a:solidFill>
                      <a:prstDash val="solid"/>
                      <a:round/>
                      <a:headEnd type="none" w="med" len="med"/>
                      <a:tailEnd type="none" w="med" len="med"/>
                    </a:lnR>
                    <a:lnT w="28575" cap="flat" cmpd="sng" algn="ctr">
                      <a:solidFill>
                        <a:schemeClr val="accent1">
                          <a:lumMod val="50000"/>
                        </a:schemeClr>
                      </a:solidFill>
                      <a:prstDash val="solid"/>
                      <a:round/>
                      <a:headEnd type="none" w="med" len="med"/>
                      <a:tailEnd type="none" w="med" len="med"/>
                    </a:lnT>
                    <a:lnB w="28575" cap="flat" cmpd="sng" algn="ctr">
                      <a:solidFill>
                        <a:schemeClr val="accent1">
                          <a:lumMod val="50000"/>
                        </a:schemeClr>
                      </a:solidFill>
                      <a:prstDash val="solid"/>
                      <a:round/>
                      <a:headEnd type="none" w="med" len="med"/>
                      <a:tailEnd type="none" w="med" len="med"/>
                    </a:lnB>
                  </a:tcPr>
                </a:tc>
                <a:tc hMerge="1">
                  <a:txBody>
                    <a:bodyPr/>
                    <a:lstStyle/>
                    <a:p>
                      <a:pPr algn="ctr"/>
                      <a:endParaRPr kumimoji="0" lang="en-SG" sz="3200" b="1" i="0" u="none" strike="noStrike" kern="0" cap="none" spc="0" normalizeH="0" baseline="0" dirty="0">
                        <a:ln>
                          <a:noFill/>
                        </a:ln>
                        <a:solidFill>
                          <a:srgbClr val="000000"/>
                        </a:solidFill>
                        <a:effectLst/>
                        <a:uLnTx/>
                        <a:uFillTx/>
                        <a:latin typeface="Helvetica Neue"/>
                        <a:ea typeface="+mn-ea"/>
                        <a:cs typeface="+mn-cs"/>
                        <a:sym typeface="Helvetica Neue Light"/>
                      </a:endParaRPr>
                    </a:p>
                  </a:txBody>
                  <a:tcPr anchor="ctr">
                    <a:lnL w="28575" cap="flat" cmpd="sng" algn="ctr">
                      <a:solidFill>
                        <a:schemeClr val="accent1">
                          <a:lumMod val="50000"/>
                        </a:schemeClr>
                      </a:solidFill>
                      <a:prstDash val="solid"/>
                      <a:round/>
                      <a:headEnd type="none" w="med" len="med"/>
                      <a:tailEnd type="none" w="med" len="med"/>
                    </a:lnL>
                    <a:lnR w="28575" cap="flat" cmpd="sng" algn="ctr">
                      <a:solidFill>
                        <a:schemeClr val="accent1">
                          <a:lumMod val="50000"/>
                        </a:schemeClr>
                      </a:solidFill>
                      <a:prstDash val="solid"/>
                      <a:round/>
                      <a:headEnd type="none" w="med" len="med"/>
                      <a:tailEnd type="none" w="med" len="med"/>
                    </a:lnR>
                    <a:lnT w="28575" cap="flat" cmpd="sng" algn="ctr">
                      <a:solidFill>
                        <a:schemeClr val="accent1">
                          <a:lumMod val="50000"/>
                        </a:schemeClr>
                      </a:solidFill>
                      <a:prstDash val="solid"/>
                      <a:round/>
                      <a:headEnd type="none" w="med" len="med"/>
                      <a:tailEnd type="none" w="med" len="med"/>
                    </a:lnT>
                    <a:lnB w="28575" cap="flat" cmpd="sng" algn="ctr">
                      <a:solidFill>
                        <a:schemeClr val="accent1">
                          <a:lumMod val="50000"/>
                        </a:schemeClr>
                      </a:solidFill>
                      <a:prstDash val="solid"/>
                      <a:round/>
                      <a:headEnd type="none" w="med" len="med"/>
                      <a:tailEnd type="none" w="med" len="med"/>
                    </a:lnB>
                  </a:tcPr>
                </a:tc>
                <a:tc>
                  <a:txBody>
                    <a:bodyPr/>
                    <a:lstStyle/>
                    <a:p>
                      <a:r>
                        <a:rPr kumimoji="0" lang="en-SG" sz="3200" b="1" i="0" u="none" strike="noStrike" kern="0" cap="none" spc="0" normalizeH="0" baseline="0">
                          <a:ln>
                            <a:noFill/>
                          </a:ln>
                          <a:solidFill>
                            <a:srgbClr val="000000"/>
                          </a:solidFill>
                          <a:effectLst/>
                          <a:uLnTx/>
                          <a:uFillTx/>
                          <a:latin typeface="Arial Black" panose="020B0A04020102020204" pitchFamily="34" charset="0"/>
                          <a:ea typeface="+mn-ea"/>
                          <a:cs typeface="+mn-cs"/>
                          <a:sym typeface="Helvetica Neue Light"/>
                        </a:rPr>
                        <a:t>879</a:t>
                      </a:r>
                      <a:endParaRPr kumimoji="0" lang="en-SG" sz="3200" b="1" i="0" u="none" strike="noStrike" kern="0" cap="none" spc="0" normalizeH="0" baseline="0" dirty="0">
                        <a:ln>
                          <a:noFill/>
                        </a:ln>
                        <a:solidFill>
                          <a:srgbClr val="000000"/>
                        </a:solidFill>
                        <a:effectLst/>
                        <a:uLnTx/>
                        <a:uFillTx/>
                        <a:latin typeface="Arial Black" panose="020B0A04020102020204" pitchFamily="34" charset="0"/>
                        <a:ea typeface="+mn-ea"/>
                        <a:cs typeface="+mn-cs"/>
                        <a:sym typeface="Helvetica Neue Light"/>
                      </a:endParaRPr>
                    </a:p>
                  </a:txBody>
                  <a:tcPr anchor="ctr">
                    <a:lnL w="28575" cap="flat" cmpd="sng" algn="ctr">
                      <a:solidFill>
                        <a:schemeClr val="accent1">
                          <a:lumMod val="50000"/>
                        </a:schemeClr>
                      </a:solidFill>
                      <a:prstDash val="solid"/>
                      <a:round/>
                      <a:headEnd type="none" w="med" len="med"/>
                      <a:tailEnd type="none" w="med" len="med"/>
                    </a:lnL>
                    <a:lnR w="28575" cap="flat" cmpd="sng" algn="ctr">
                      <a:solidFill>
                        <a:schemeClr val="accent1">
                          <a:lumMod val="50000"/>
                        </a:schemeClr>
                      </a:solidFill>
                      <a:prstDash val="solid"/>
                      <a:round/>
                      <a:headEnd type="none" w="med" len="med"/>
                      <a:tailEnd type="none" w="med" len="med"/>
                    </a:lnR>
                    <a:lnT w="28575" cap="flat" cmpd="sng" algn="ctr">
                      <a:solidFill>
                        <a:schemeClr val="accent1">
                          <a:lumMod val="50000"/>
                        </a:schemeClr>
                      </a:solidFill>
                      <a:prstDash val="solid"/>
                      <a:round/>
                      <a:headEnd type="none" w="med" len="med"/>
                      <a:tailEnd type="none" w="med" len="med"/>
                    </a:lnT>
                    <a:lnB w="28575" cap="flat" cmpd="sng" algn="ctr">
                      <a:solidFill>
                        <a:schemeClr val="accent1">
                          <a:lumMod val="50000"/>
                        </a:schemeClr>
                      </a:solidFill>
                      <a:prstDash val="solid"/>
                      <a:round/>
                      <a:headEnd type="none" w="med" len="med"/>
                      <a:tailEnd type="none" w="med" len="med"/>
                    </a:lnB>
                  </a:tcPr>
                </a:tc>
                <a:extLst>
                  <a:ext uri="{0D108BD9-81ED-4DB2-BD59-A6C34878D82A}">
                    <a16:rowId xmlns:a16="http://schemas.microsoft.com/office/drawing/2014/main" val="999564276"/>
                  </a:ext>
                </a:extLst>
              </a:tr>
              <a:tr h="546242">
                <a:tc>
                  <a:txBody>
                    <a:bodyPr/>
                    <a:lstStyle/>
                    <a:p>
                      <a:pPr algn="l"/>
                      <a:r>
                        <a:rPr kumimoji="0" lang="en-SG" sz="3200" b="1" i="0" u="none" strike="noStrike" kern="0" cap="none" spc="0" normalizeH="0" baseline="0" dirty="0">
                          <a:ln>
                            <a:noFill/>
                          </a:ln>
                          <a:solidFill>
                            <a:srgbClr val="000000"/>
                          </a:solidFill>
                          <a:effectLst/>
                          <a:uLnTx/>
                          <a:uFillTx/>
                          <a:latin typeface="Arial Black" panose="020B0A04020102020204" pitchFamily="34" charset="0"/>
                          <a:ea typeface="+mn-ea"/>
                          <a:cs typeface="+mn-cs"/>
                          <a:sym typeface="Helvetica Neue Light"/>
                        </a:rPr>
                        <a:t>44.</a:t>
                      </a:r>
                    </a:p>
                  </a:txBody>
                  <a:tcPr anchor="ctr">
                    <a:lnL w="28575" cap="flat" cmpd="sng" algn="ctr">
                      <a:solidFill>
                        <a:schemeClr val="accent1">
                          <a:lumMod val="50000"/>
                        </a:schemeClr>
                      </a:solidFill>
                      <a:prstDash val="solid"/>
                      <a:round/>
                      <a:headEnd type="none" w="med" len="med"/>
                      <a:tailEnd type="none" w="med" len="med"/>
                    </a:lnL>
                    <a:lnR w="28575" cap="flat" cmpd="sng" algn="ctr">
                      <a:solidFill>
                        <a:schemeClr val="accent1">
                          <a:lumMod val="50000"/>
                        </a:schemeClr>
                      </a:solidFill>
                      <a:prstDash val="solid"/>
                      <a:round/>
                      <a:headEnd type="none" w="med" len="med"/>
                      <a:tailEnd type="none" w="med" len="med"/>
                    </a:lnR>
                    <a:lnT w="28575" cap="flat" cmpd="sng" algn="ctr">
                      <a:solidFill>
                        <a:schemeClr val="accent1">
                          <a:lumMod val="50000"/>
                        </a:schemeClr>
                      </a:solidFill>
                      <a:prstDash val="solid"/>
                      <a:round/>
                      <a:headEnd type="none" w="med" len="med"/>
                      <a:tailEnd type="none" w="med" len="med"/>
                    </a:lnT>
                    <a:lnB w="28575" cap="flat" cmpd="sng" algn="ctr">
                      <a:solidFill>
                        <a:schemeClr val="accent1">
                          <a:lumMod val="50000"/>
                        </a:schemeClr>
                      </a:solidFill>
                      <a:prstDash val="solid"/>
                      <a:round/>
                      <a:headEnd type="none" w="med" len="med"/>
                      <a:tailEnd type="none" w="med" len="med"/>
                    </a:lnB>
                  </a:tcPr>
                </a:tc>
                <a:tc gridSpan="2">
                  <a:txBody>
                    <a:bodyPr/>
                    <a:lstStyle/>
                    <a:p>
                      <a:pPr algn="l"/>
                      <a:r>
                        <a:rPr kumimoji="0" lang="en-SG" sz="3200" b="1" i="0" u="none" strike="noStrike" kern="0" cap="none" spc="0" normalizeH="0" baseline="0" dirty="0">
                          <a:ln>
                            <a:noFill/>
                          </a:ln>
                          <a:solidFill>
                            <a:srgbClr val="000000"/>
                          </a:solidFill>
                          <a:effectLst/>
                          <a:uLnTx/>
                          <a:uFillTx/>
                          <a:latin typeface="Arial Black" panose="020B0A04020102020204" pitchFamily="34" charset="0"/>
                          <a:ea typeface="+mn-ea"/>
                          <a:cs typeface="+mn-cs"/>
                          <a:sym typeface="Helvetica Neue Light"/>
                        </a:rPr>
                        <a:t>The Acts of the Apostles</a:t>
                      </a:r>
                    </a:p>
                  </a:txBody>
                  <a:tcPr anchor="ctr">
                    <a:lnL w="28575" cap="flat" cmpd="sng" algn="ctr">
                      <a:solidFill>
                        <a:schemeClr val="accent1">
                          <a:lumMod val="50000"/>
                        </a:schemeClr>
                      </a:solidFill>
                      <a:prstDash val="solid"/>
                      <a:round/>
                      <a:headEnd type="none" w="med" len="med"/>
                      <a:tailEnd type="none" w="med" len="med"/>
                    </a:lnL>
                    <a:lnR w="28575" cap="flat" cmpd="sng" algn="ctr">
                      <a:solidFill>
                        <a:schemeClr val="accent1">
                          <a:lumMod val="50000"/>
                        </a:schemeClr>
                      </a:solidFill>
                      <a:prstDash val="solid"/>
                      <a:round/>
                      <a:headEnd type="none" w="med" len="med"/>
                      <a:tailEnd type="none" w="med" len="med"/>
                    </a:lnR>
                    <a:lnT w="28575" cap="flat" cmpd="sng" algn="ctr">
                      <a:solidFill>
                        <a:schemeClr val="accent1">
                          <a:lumMod val="50000"/>
                        </a:schemeClr>
                      </a:solidFill>
                      <a:prstDash val="solid"/>
                      <a:round/>
                      <a:headEnd type="none" w="med" len="med"/>
                      <a:tailEnd type="none" w="med" len="med"/>
                    </a:lnT>
                    <a:lnB w="28575" cap="flat" cmpd="sng" algn="ctr">
                      <a:solidFill>
                        <a:schemeClr val="accent1">
                          <a:lumMod val="50000"/>
                        </a:schemeClr>
                      </a:solidFill>
                      <a:prstDash val="solid"/>
                      <a:round/>
                      <a:headEnd type="none" w="med" len="med"/>
                      <a:tailEnd type="none" w="med" len="med"/>
                    </a:lnB>
                  </a:tcPr>
                </a:tc>
                <a:tc hMerge="1">
                  <a:txBody>
                    <a:bodyPr/>
                    <a:lstStyle/>
                    <a:p>
                      <a:r>
                        <a:rPr kumimoji="0" lang="en-SG" sz="3200" b="1" i="0" u="none" strike="noStrike" kern="0" cap="none" spc="0" normalizeH="0" baseline="0" dirty="0">
                          <a:ln>
                            <a:noFill/>
                          </a:ln>
                          <a:solidFill>
                            <a:srgbClr val="000000"/>
                          </a:solidFill>
                          <a:effectLst/>
                          <a:uLnTx/>
                          <a:uFillTx/>
                          <a:latin typeface="Arial Black" panose="020B0A04020102020204" pitchFamily="34" charset="0"/>
                          <a:ea typeface="+mn-ea"/>
                          <a:cs typeface="+mn-cs"/>
                          <a:sym typeface="Helvetica Neue Light"/>
                        </a:rPr>
                        <a:t>The Acts of the Apostles</a:t>
                      </a:r>
                      <a:endParaRPr lang="en-US" dirty="0"/>
                    </a:p>
                  </a:txBody>
                  <a:tcPr anchor="ctr">
                    <a:lnL w="28575" cap="flat" cmpd="sng" algn="ctr">
                      <a:solidFill>
                        <a:schemeClr val="accent1">
                          <a:lumMod val="50000"/>
                        </a:schemeClr>
                      </a:solidFill>
                      <a:prstDash val="solid"/>
                      <a:round/>
                      <a:headEnd type="none" w="med" len="med"/>
                      <a:tailEnd type="none" w="med" len="med"/>
                    </a:lnL>
                    <a:lnR w="28575" cap="flat" cmpd="sng" algn="ctr">
                      <a:solidFill>
                        <a:schemeClr val="accent1">
                          <a:lumMod val="50000"/>
                        </a:schemeClr>
                      </a:solidFill>
                      <a:prstDash val="solid"/>
                      <a:round/>
                      <a:headEnd type="none" w="med" len="med"/>
                      <a:tailEnd type="none" w="med" len="med"/>
                    </a:lnR>
                    <a:lnT w="28575" cap="flat" cmpd="sng" algn="ctr">
                      <a:solidFill>
                        <a:schemeClr val="accent1">
                          <a:lumMod val="50000"/>
                        </a:schemeClr>
                      </a:solidFill>
                      <a:prstDash val="solid"/>
                      <a:round/>
                      <a:headEnd type="none" w="med" len="med"/>
                      <a:tailEnd type="none" w="med" len="med"/>
                    </a:lnT>
                    <a:lnB w="28575" cap="flat" cmpd="sng" algn="ctr">
                      <a:solidFill>
                        <a:schemeClr val="accent1">
                          <a:lumMod val="50000"/>
                        </a:schemeClr>
                      </a:solidFill>
                      <a:prstDash val="solid"/>
                      <a:round/>
                      <a:headEnd type="none" w="med" len="med"/>
                      <a:tailEnd type="none" w="med" len="med"/>
                    </a:lnB>
                  </a:tcPr>
                </a:tc>
                <a:tc gridSpan="2">
                  <a:txBody>
                    <a:bodyPr/>
                    <a:lstStyle/>
                    <a:p>
                      <a:pPr algn="ctr"/>
                      <a:r>
                        <a:rPr kumimoji="0" lang="en-SG" sz="3200" b="1" i="0" u="none" strike="noStrike" kern="0" cap="none" spc="0" normalizeH="0" baseline="0" dirty="0">
                          <a:ln>
                            <a:noFill/>
                          </a:ln>
                          <a:solidFill>
                            <a:srgbClr val="000000"/>
                          </a:solidFill>
                          <a:effectLst/>
                          <a:uLnTx/>
                          <a:uFillTx/>
                          <a:latin typeface="Arial Black" panose="020B0A04020102020204" pitchFamily="34" charset="0"/>
                          <a:ea typeface="+mn-ea"/>
                          <a:cs typeface="+mn-cs"/>
                          <a:sym typeface="Helvetica Neue Light"/>
                        </a:rPr>
                        <a:t>28</a:t>
                      </a:r>
                      <a:endParaRPr kumimoji="0" lang="en-SG" sz="3200" b="1" i="0" u="none" strike="noStrike" kern="0" cap="none" spc="0" normalizeH="0" baseline="0" dirty="0">
                        <a:ln>
                          <a:noFill/>
                        </a:ln>
                        <a:solidFill>
                          <a:srgbClr val="000000"/>
                        </a:solidFill>
                        <a:effectLst/>
                        <a:uLnTx/>
                        <a:uFillTx/>
                        <a:latin typeface="Helvetica Neue"/>
                        <a:ea typeface="+mn-ea"/>
                        <a:cs typeface="+mn-cs"/>
                        <a:sym typeface="Helvetica Neue Light"/>
                      </a:endParaRPr>
                    </a:p>
                  </a:txBody>
                  <a:tcPr anchor="ctr">
                    <a:lnL w="28575" cap="flat" cmpd="sng" algn="ctr">
                      <a:solidFill>
                        <a:schemeClr val="accent1">
                          <a:lumMod val="50000"/>
                        </a:schemeClr>
                      </a:solidFill>
                      <a:prstDash val="solid"/>
                      <a:round/>
                      <a:headEnd type="none" w="med" len="med"/>
                      <a:tailEnd type="none" w="med" len="med"/>
                    </a:lnL>
                    <a:lnR w="28575" cap="flat" cmpd="sng" algn="ctr">
                      <a:solidFill>
                        <a:schemeClr val="accent1">
                          <a:lumMod val="50000"/>
                        </a:schemeClr>
                      </a:solidFill>
                      <a:prstDash val="solid"/>
                      <a:round/>
                      <a:headEnd type="none" w="med" len="med"/>
                      <a:tailEnd type="none" w="med" len="med"/>
                    </a:lnR>
                    <a:lnT w="28575" cap="flat" cmpd="sng" algn="ctr">
                      <a:solidFill>
                        <a:schemeClr val="accent1">
                          <a:lumMod val="50000"/>
                        </a:schemeClr>
                      </a:solidFill>
                      <a:prstDash val="solid"/>
                      <a:round/>
                      <a:headEnd type="none" w="med" len="med"/>
                      <a:tailEnd type="none" w="med" len="med"/>
                    </a:lnT>
                    <a:lnB w="28575" cap="flat" cmpd="sng" algn="ctr">
                      <a:solidFill>
                        <a:schemeClr val="accent1">
                          <a:lumMod val="50000"/>
                        </a:schemeClr>
                      </a:solidFill>
                      <a:prstDash val="solid"/>
                      <a:round/>
                      <a:headEnd type="none" w="med" len="med"/>
                      <a:tailEnd type="none" w="med" len="med"/>
                    </a:lnB>
                  </a:tcPr>
                </a:tc>
                <a:tc hMerge="1">
                  <a:txBody>
                    <a:bodyPr/>
                    <a:lstStyle/>
                    <a:p>
                      <a:pPr algn="ctr"/>
                      <a:endParaRPr kumimoji="0" lang="en-SG" sz="3200" b="1" i="0" u="none" strike="noStrike" kern="0" cap="none" spc="0" normalizeH="0" baseline="0" dirty="0">
                        <a:ln>
                          <a:noFill/>
                        </a:ln>
                        <a:solidFill>
                          <a:srgbClr val="000000"/>
                        </a:solidFill>
                        <a:effectLst/>
                        <a:uLnTx/>
                        <a:uFillTx/>
                        <a:latin typeface="Helvetica Neue"/>
                        <a:ea typeface="+mn-ea"/>
                        <a:cs typeface="+mn-cs"/>
                        <a:sym typeface="Helvetica Neue Light"/>
                      </a:endParaRPr>
                    </a:p>
                  </a:txBody>
                  <a:tcPr anchor="ctr">
                    <a:lnL w="28575" cap="flat" cmpd="sng" algn="ctr">
                      <a:solidFill>
                        <a:schemeClr val="accent1">
                          <a:lumMod val="50000"/>
                        </a:schemeClr>
                      </a:solidFill>
                      <a:prstDash val="solid"/>
                      <a:round/>
                      <a:headEnd type="none" w="med" len="med"/>
                      <a:tailEnd type="none" w="med" len="med"/>
                    </a:lnL>
                    <a:lnR w="28575" cap="flat" cmpd="sng" algn="ctr">
                      <a:solidFill>
                        <a:schemeClr val="accent1">
                          <a:lumMod val="50000"/>
                        </a:schemeClr>
                      </a:solidFill>
                      <a:prstDash val="solid"/>
                      <a:round/>
                      <a:headEnd type="none" w="med" len="med"/>
                      <a:tailEnd type="none" w="med" len="med"/>
                    </a:lnR>
                    <a:lnT w="28575" cap="flat" cmpd="sng" algn="ctr">
                      <a:solidFill>
                        <a:schemeClr val="accent1">
                          <a:lumMod val="50000"/>
                        </a:schemeClr>
                      </a:solidFill>
                      <a:prstDash val="solid"/>
                      <a:round/>
                      <a:headEnd type="none" w="med" len="med"/>
                      <a:tailEnd type="none" w="med" len="med"/>
                    </a:lnT>
                    <a:lnB w="28575" cap="flat" cmpd="sng" algn="ctr">
                      <a:solidFill>
                        <a:schemeClr val="accent1">
                          <a:lumMod val="50000"/>
                        </a:schemeClr>
                      </a:solidFill>
                      <a:prstDash val="solid"/>
                      <a:round/>
                      <a:headEnd type="none" w="med" len="med"/>
                      <a:tailEnd type="none" w="med" len="med"/>
                    </a:lnB>
                  </a:tcPr>
                </a:tc>
                <a:tc>
                  <a:txBody>
                    <a:bodyPr/>
                    <a:lstStyle/>
                    <a:p>
                      <a:r>
                        <a:rPr kumimoji="0" lang="en-SG" sz="3200" b="1" i="0" u="none" strike="noStrike" kern="0" cap="none" spc="0" normalizeH="0" baseline="0" dirty="0">
                          <a:ln>
                            <a:noFill/>
                          </a:ln>
                          <a:solidFill>
                            <a:srgbClr val="000000"/>
                          </a:solidFill>
                          <a:effectLst/>
                          <a:uLnTx/>
                          <a:uFillTx/>
                          <a:latin typeface="Arial Black" panose="020B0A04020102020204" pitchFamily="34" charset="0"/>
                          <a:ea typeface="+mn-ea"/>
                          <a:cs typeface="+mn-cs"/>
                          <a:sym typeface="Helvetica Neue Light"/>
                        </a:rPr>
                        <a:t>1,007</a:t>
                      </a:r>
                    </a:p>
                  </a:txBody>
                  <a:tcPr anchor="ctr">
                    <a:lnL w="28575" cap="flat" cmpd="sng" algn="ctr">
                      <a:solidFill>
                        <a:schemeClr val="accent1">
                          <a:lumMod val="50000"/>
                        </a:schemeClr>
                      </a:solidFill>
                      <a:prstDash val="solid"/>
                      <a:round/>
                      <a:headEnd type="none" w="med" len="med"/>
                      <a:tailEnd type="none" w="med" len="med"/>
                    </a:lnL>
                    <a:lnR w="28575" cap="flat" cmpd="sng" algn="ctr">
                      <a:solidFill>
                        <a:schemeClr val="accent1">
                          <a:lumMod val="50000"/>
                        </a:schemeClr>
                      </a:solidFill>
                      <a:prstDash val="solid"/>
                      <a:round/>
                      <a:headEnd type="none" w="med" len="med"/>
                      <a:tailEnd type="none" w="med" len="med"/>
                    </a:lnR>
                    <a:lnT w="28575" cap="flat" cmpd="sng" algn="ctr">
                      <a:solidFill>
                        <a:schemeClr val="accent1">
                          <a:lumMod val="50000"/>
                        </a:schemeClr>
                      </a:solidFill>
                      <a:prstDash val="solid"/>
                      <a:round/>
                      <a:headEnd type="none" w="med" len="med"/>
                      <a:tailEnd type="none" w="med" len="med"/>
                    </a:lnT>
                    <a:lnB w="28575" cap="flat" cmpd="sng" algn="ctr">
                      <a:solidFill>
                        <a:schemeClr val="accent1">
                          <a:lumMod val="50000"/>
                        </a:schemeClr>
                      </a:solidFill>
                      <a:prstDash val="solid"/>
                      <a:round/>
                      <a:headEnd type="none" w="med" len="med"/>
                      <a:tailEnd type="none" w="med" len="med"/>
                    </a:lnB>
                  </a:tcPr>
                </a:tc>
                <a:extLst>
                  <a:ext uri="{0D108BD9-81ED-4DB2-BD59-A6C34878D82A}">
                    <a16:rowId xmlns:a16="http://schemas.microsoft.com/office/drawing/2014/main" val="2512558933"/>
                  </a:ext>
                </a:extLst>
              </a:tr>
            </a:tbl>
          </a:graphicData>
        </a:graphic>
      </p:graphicFrame>
    </p:spTree>
    <p:extLst>
      <p:ext uri="{BB962C8B-B14F-4D97-AF65-F5344CB8AC3E}">
        <p14:creationId xmlns:p14="http://schemas.microsoft.com/office/powerpoint/2010/main" val="3810764408"/>
      </p:ext>
    </p:extLst>
  </p:cSld>
  <p:clrMapOvr>
    <a:masterClrMapping/>
  </p:clrMapOvr>
  <p:transition spd="slow">
    <p:wipe dir="d"/>
  </p:transition>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3000"/>
            <a:lum/>
          </a:blip>
          <a:srcRect/>
          <a:stretch>
            <a:fillRect l="-17000" r="-17000"/>
          </a:stretch>
        </a:blipFill>
        <a:effectLst/>
      </p:bgPr>
    </p:bg>
    <p:spTree>
      <p:nvGrpSpPr>
        <p:cNvPr id="1" name=""/>
        <p:cNvGrpSpPr/>
        <p:nvPr/>
      </p:nvGrpSpPr>
      <p:grpSpPr>
        <a:xfrm>
          <a:off x="0" y="0"/>
          <a:ext cx="0" cy="0"/>
          <a:chOff x="0" y="0"/>
          <a:chExt cx="0" cy="0"/>
        </a:xfrm>
      </p:grpSpPr>
      <p:sp>
        <p:nvSpPr>
          <p:cNvPr id="139" name="The Books"/>
          <p:cNvSpPr txBox="1">
            <a:spLocks noGrp="1"/>
          </p:cNvSpPr>
          <p:nvPr>
            <p:ph type="title"/>
          </p:nvPr>
        </p:nvSpPr>
        <p:spPr>
          <a:xfrm>
            <a:off x="975505" y="-542788"/>
            <a:ext cx="11099800" cy="2159000"/>
          </a:xfrm>
          <a:prstGeom prst="rect">
            <a:avLst/>
          </a:prstGeom>
        </p:spPr>
        <p:txBody>
          <a:bodyPr>
            <a:normAutofit/>
          </a:bodyPr>
          <a:lstStyle/>
          <a:p>
            <a:r>
              <a:rPr lang="en-SG" sz="5400" b="1" dirty="0">
                <a:latin typeface="Arial" panose="020B0604020202020204" pitchFamily="34" charset="0"/>
                <a:cs typeface="Arial" panose="020B0604020202020204" pitchFamily="34" charset="0"/>
                <a:sym typeface="Helvetica Neue"/>
              </a:rPr>
              <a:t>THE BOOKS</a:t>
            </a:r>
          </a:p>
        </p:txBody>
      </p:sp>
      <p:graphicFrame>
        <p:nvGraphicFramePr>
          <p:cNvPr id="4" name="Table 3">
            <a:extLst>
              <a:ext uri="{FF2B5EF4-FFF2-40B4-BE49-F238E27FC236}">
                <a16:creationId xmlns:a16="http://schemas.microsoft.com/office/drawing/2014/main" id="{81DDAFB0-A383-4CD7-A57B-24176D6959CE}"/>
              </a:ext>
            </a:extLst>
          </p:cNvPr>
          <p:cNvGraphicFramePr>
            <a:graphicFrameLocks noGrp="1"/>
          </p:cNvGraphicFramePr>
          <p:nvPr>
            <p:extLst>
              <p:ext uri="{D42A27DB-BD31-4B8C-83A1-F6EECF244321}">
                <p14:modId xmlns:p14="http://schemas.microsoft.com/office/powerpoint/2010/main" val="3259059750"/>
              </p:ext>
            </p:extLst>
          </p:nvPr>
        </p:nvGraphicFramePr>
        <p:xfrm>
          <a:off x="196913" y="910199"/>
          <a:ext cx="12610973" cy="8470348"/>
        </p:xfrm>
        <a:graphic>
          <a:graphicData uri="http://schemas.openxmlformats.org/drawingml/2006/table">
            <a:tbl>
              <a:tblPr firstRow="1" bandRow="1">
                <a:tableStyleId>{5940675A-B579-460E-94D1-54222C63F5DA}</a:tableStyleId>
              </a:tblPr>
              <a:tblGrid>
                <a:gridCol w="1201856">
                  <a:extLst>
                    <a:ext uri="{9D8B030D-6E8A-4147-A177-3AD203B41FA5}">
                      <a16:colId xmlns:a16="http://schemas.microsoft.com/office/drawing/2014/main" val="1721745339"/>
                    </a:ext>
                  </a:extLst>
                </a:gridCol>
                <a:gridCol w="8024697">
                  <a:extLst>
                    <a:ext uri="{9D8B030D-6E8A-4147-A177-3AD203B41FA5}">
                      <a16:colId xmlns:a16="http://schemas.microsoft.com/office/drawing/2014/main" val="1073026607"/>
                    </a:ext>
                  </a:extLst>
                </a:gridCol>
                <a:gridCol w="1660283">
                  <a:extLst>
                    <a:ext uri="{9D8B030D-6E8A-4147-A177-3AD203B41FA5}">
                      <a16:colId xmlns:a16="http://schemas.microsoft.com/office/drawing/2014/main" val="3838714875"/>
                    </a:ext>
                  </a:extLst>
                </a:gridCol>
                <a:gridCol w="222300">
                  <a:extLst>
                    <a:ext uri="{9D8B030D-6E8A-4147-A177-3AD203B41FA5}">
                      <a16:colId xmlns:a16="http://schemas.microsoft.com/office/drawing/2014/main" val="1822701502"/>
                    </a:ext>
                  </a:extLst>
                </a:gridCol>
                <a:gridCol w="1501837">
                  <a:extLst>
                    <a:ext uri="{9D8B030D-6E8A-4147-A177-3AD203B41FA5}">
                      <a16:colId xmlns:a16="http://schemas.microsoft.com/office/drawing/2014/main" val="4160818190"/>
                    </a:ext>
                  </a:extLst>
                </a:gridCol>
              </a:tblGrid>
              <a:tr h="546242">
                <a:tc>
                  <a:txBody>
                    <a:bodyPr/>
                    <a:lstStyle/>
                    <a:p>
                      <a:pPr algn="ctr"/>
                      <a:r>
                        <a:rPr kumimoji="0" lang="en-SG" sz="2400" b="1" i="0" u="none" strike="noStrike" kern="0" cap="none" spc="0" normalizeH="0" baseline="0" noProof="0" dirty="0">
                          <a:ln>
                            <a:noFill/>
                          </a:ln>
                          <a:solidFill>
                            <a:srgbClr val="000000"/>
                          </a:solidFill>
                          <a:effectLst/>
                          <a:uLnTx/>
                          <a:uFillTx/>
                          <a:latin typeface="Arial Black" panose="020B0A04020102020204" pitchFamily="34" charset="0"/>
                          <a:sym typeface="Helvetica Neue"/>
                        </a:rPr>
                        <a:t>Order</a:t>
                      </a:r>
                      <a:endParaRPr lang="en-SG" sz="1600" b="1" dirty="0">
                        <a:latin typeface="Arial Black" panose="020B0A04020102020204" pitchFamily="34" charset="0"/>
                      </a:endParaRPr>
                    </a:p>
                  </a:txBody>
                  <a:tcPr>
                    <a:lnL w="28575" cap="flat" cmpd="sng" algn="ctr">
                      <a:solidFill>
                        <a:schemeClr val="accent1">
                          <a:lumMod val="50000"/>
                        </a:schemeClr>
                      </a:solidFill>
                      <a:prstDash val="solid"/>
                      <a:round/>
                      <a:headEnd type="none" w="med" len="med"/>
                      <a:tailEnd type="none" w="med" len="med"/>
                    </a:lnL>
                    <a:lnR w="28575" cap="flat" cmpd="sng" algn="ctr">
                      <a:solidFill>
                        <a:schemeClr val="accent1">
                          <a:lumMod val="50000"/>
                        </a:schemeClr>
                      </a:solidFill>
                      <a:prstDash val="solid"/>
                      <a:round/>
                      <a:headEnd type="none" w="med" len="med"/>
                      <a:tailEnd type="none" w="med" len="med"/>
                    </a:lnR>
                    <a:lnT w="28575" cap="flat" cmpd="sng" algn="ctr">
                      <a:solidFill>
                        <a:schemeClr val="accent1">
                          <a:lumMod val="50000"/>
                        </a:schemeClr>
                      </a:solidFill>
                      <a:prstDash val="solid"/>
                      <a:round/>
                      <a:headEnd type="none" w="med" len="med"/>
                      <a:tailEnd type="none" w="med" len="med"/>
                    </a:lnT>
                    <a:lnB w="28575" cap="flat" cmpd="sng" algn="ctr">
                      <a:solidFill>
                        <a:schemeClr val="accent1">
                          <a:lumMod val="50000"/>
                        </a:schemeClr>
                      </a:solidFill>
                      <a:prstDash val="solid"/>
                      <a:round/>
                      <a:headEnd type="none" w="med" len="med"/>
                      <a:tailEnd type="none" w="med" len="med"/>
                    </a:lnB>
                  </a:tcPr>
                </a:tc>
                <a:tc>
                  <a:txBody>
                    <a:bodyPr/>
                    <a:lstStyle/>
                    <a:p>
                      <a:pPr algn="ctr"/>
                      <a:r>
                        <a:rPr kumimoji="0" lang="en-SG" sz="2400" b="1" i="0" u="none" strike="noStrike" kern="0" cap="none" spc="0" normalizeH="0" baseline="0" noProof="0" dirty="0">
                          <a:ln>
                            <a:noFill/>
                          </a:ln>
                          <a:solidFill>
                            <a:srgbClr val="000000"/>
                          </a:solidFill>
                          <a:effectLst/>
                          <a:uLnTx/>
                          <a:uFillTx/>
                          <a:latin typeface="Arial Black" panose="020B0A04020102020204" pitchFamily="34" charset="0"/>
                          <a:sym typeface="Helvetica Neue"/>
                        </a:rPr>
                        <a:t>Book Title(s)</a:t>
                      </a:r>
                      <a:endParaRPr lang="en-SG" sz="1600" b="1" dirty="0">
                        <a:latin typeface="Arial Black" panose="020B0A04020102020204" pitchFamily="34" charset="0"/>
                      </a:endParaRPr>
                    </a:p>
                  </a:txBody>
                  <a:tcPr>
                    <a:lnL w="28575" cap="flat" cmpd="sng" algn="ctr">
                      <a:solidFill>
                        <a:schemeClr val="accent1">
                          <a:lumMod val="50000"/>
                        </a:schemeClr>
                      </a:solidFill>
                      <a:prstDash val="solid"/>
                      <a:round/>
                      <a:headEnd type="none" w="med" len="med"/>
                      <a:tailEnd type="none" w="med" len="med"/>
                    </a:lnL>
                    <a:lnR w="28575" cap="flat" cmpd="sng" algn="ctr">
                      <a:solidFill>
                        <a:schemeClr val="accent1">
                          <a:lumMod val="50000"/>
                        </a:schemeClr>
                      </a:solidFill>
                      <a:prstDash val="solid"/>
                      <a:round/>
                      <a:headEnd type="none" w="med" len="med"/>
                      <a:tailEnd type="none" w="med" len="med"/>
                    </a:lnR>
                    <a:lnT w="28575" cap="flat" cmpd="sng" algn="ctr">
                      <a:solidFill>
                        <a:schemeClr val="accent1">
                          <a:lumMod val="50000"/>
                        </a:schemeClr>
                      </a:solidFill>
                      <a:prstDash val="solid"/>
                      <a:round/>
                      <a:headEnd type="none" w="med" len="med"/>
                      <a:tailEnd type="none" w="med" len="med"/>
                    </a:lnT>
                    <a:lnB w="28575" cap="flat" cmpd="sng" algn="ctr">
                      <a:solidFill>
                        <a:schemeClr val="accent1">
                          <a:lumMod val="50000"/>
                        </a:schemeClr>
                      </a:solidFill>
                      <a:prstDash val="solid"/>
                      <a:round/>
                      <a:headEnd type="none" w="med" len="med"/>
                      <a:tailEnd type="none" w="med" len="med"/>
                    </a:lnB>
                  </a:tcPr>
                </a:tc>
                <a:tc gridSpan="2">
                  <a:txBody>
                    <a:bodyPr/>
                    <a:lstStyle/>
                    <a:p>
                      <a:pPr algn="ctr"/>
                      <a:r>
                        <a:rPr kumimoji="0" lang="en-SG" sz="2400" b="1" i="0" u="none" strike="noStrike" kern="0" cap="none" spc="0" normalizeH="0" baseline="0" noProof="0" dirty="0">
                          <a:ln>
                            <a:noFill/>
                          </a:ln>
                          <a:solidFill>
                            <a:srgbClr val="000000"/>
                          </a:solidFill>
                          <a:effectLst/>
                          <a:uLnTx/>
                          <a:uFillTx/>
                          <a:latin typeface="Arial Black" panose="020B0A04020102020204" pitchFamily="34" charset="0"/>
                          <a:sym typeface="Helvetica Neue"/>
                        </a:rPr>
                        <a:t>Chapters</a:t>
                      </a:r>
                      <a:endParaRPr lang="en-SG" sz="1600" b="1" dirty="0">
                        <a:latin typeface="Arial Black" panose="020B0A04020102020204" pitchFamily="34" charset="0"/>
                      </a:endParaRPr>
                    </a:p>
                  </a:txBody>
                  <a:tcPr>
                    <a:lnL w="28575" cap="flat" cmpd="sng" algn="ctr">
                      <a:solidFill>
                        <a:schemeClr val="accent1">
                          <a:lumMod val="50000"/>
                        </a:schemeClr>
                      </a:solidFill>
                      <a:prstDash val="solid"/>
                      <a:round/>
                      <a:headEnd type="none" w="med" len="med"/>
                      <a:tailEnd type="none" w="med" len="med"/>
                    </a:lnL>
                    <a:lnR w="28575" cap="flat" cmpd="sng" algn="ctr">
                      <a:solidFill>
                        <a:schemeClr val="accent1">
                          <a:lumMod val="50000"/>
                        </a:schemeClr>
                      </a:solidFill>
                      <a:prstDash val="solid"/>
                      <a:round/>
                      <a:headEnd type="none" w="med" len="med"/>
                      <a:tailEnd type="none" w="med" len="med"/>
                    </a:lnR>
                    <a:lnT w="28575" cap="flat" cmpd="sng" algn="ctr">
                      <a:solidFill>
                        <a:schemeClr val="accent1">
                          <a:lumMod val="50000"/>
                        </a:schemeClr>
                      </a:solidFill>
                      <a:prstDash val="solid"/>
                      <a:round/>
                      <a:headEnd type="none" w="med" len="med"/>
                      <a:tailEnd type="none" w="med" len="med"/>
                    </a:lnT>
                    <a:lnB w="28575" cap="flat" cmpd="sng" algn="ctr">
                      <a:solidFill>
                        <a:schemeClr val="accent1">
                          <a:lumMod val="50000"/>
                        </a:schemeClr>
                      </a:solidFill>
                      <a:prstDash val="solid"/>
                      <a:round/>
                      <a:headEnd type="none" w="med" len="med"/>
                      <a:tailEnd type="none" w="med" len="med"/>
                    </a:lnB>
                  </a:tcPr>
                </a:tc>
                <a:tc hMerge="1">
                  <a:txBody>
                    <a:bodyPr/>
                    <a:lstStyle/>
                    <a:p>
                      <a:pPr marL="0" marR="0" lvl="0" indent="0" algn="ctr" defTabSz="584200" rtl="0" eaLnBrk="1" fontAlgn="auto" latinLnBrk="0" hangingPunct="0">
                        <a:lnSpc>
                          <a:spcPct val="100000"/>
                        </a:lnSpc>
                        <a:spcBef>
                          <a:spcPts val="0"/>
                        </a:spcBef>
                        <a:spcAft>
                          <a:spcPts val="0"/>
                        </a:spcAft>
                        <a:buClrTx/>
                        <a:buSzTx/>
                        <a:buFontTx/>
                        <a:buNone/>
                        <a:tabLst/>
                        <a:defRPr/>
                      </a:pPr>
                      <a:r>
                        <a:rPr kumimoji="0" lang="en-SG" sz="2400" b="1" i="0" u="none" strike="noStrike" kern="0" cap="none" spc="0" normalizeH="0" baseline="0" noProof="0" dirty="0">
                          <a:ln>
                            <a:noFill/>
                          </a:ln>
                          <a:solidFill>
                            <a:srgbClr val="000000"/>
                          </a:solidFill>
                          <a:effectLst/>
                          <a:uLnTx/>
                          <a:uFillTx/>
                          <a:latin typeface="Arial Black" panose="020B0A04020102020204" pitchFamily="34" charset="0"/>
                          <a:sym typeface="Helvetica Neue"/>
                        </a:rPr>
                        <a:t>Verses</a:t>
                      </a:r>
                    </a:p>
                  </a:txBody>
                  <a:tcPr>
                    <a:lnL w="28575" cap="flat" cmpd="sng" algn="ctr">
                      <a:solidFill>
                        <a:schemeClr val="accent1">
                          <a:lumMod val="50000"/>
                        </a:schemeClr>
                      </a:solidFill>
                      <a:prstDash val="solid"/>
                      <a:round/>
                      <a:headEnd type="none" w="med" len="med"/>
                      <a:tailEnd type="none" w="med" len="med"/>
                    </a:lnL>
                    <a:lnR w="28575" cap="flat" cmpd="sng" algn="ctr">
                      <a:solidFill>
                        <a:schemeClr val="accent1">
                          <a:lumMod val="50000"/>
                        </a:schemeClr>
                      </a:solidFill>
                      <a:prstDash val="solid"/>
                      <a:round/>
                      <a:headEnd type="none" w="med" len="med"/>
                      <a:tailEnd type="none" w="med" len="med"/>
                    </a:lnR>
                    <a:lnT w="28575" cap="flat" cmpd="sng" algn="ctr">
                      <a:solidFill>
                        <a:schemeClr val="accent1">
                          <a:lumMod val="50000"/>
                        </a:schemeClr>
                      </a:solidFill>
                      <a:prstDash val="solid"/>
                      <a:round/>
                      <a:headEnd type="none" w="med" len="med"/>
                      <a:tailEnd type="none" w="med" len="med"/>
                    </a:lnT>
                    <a:lnB w="28575" cap="flat" cmpd="sng" algn="ctr">
                      <a:solidFill>
                        <a:schemeClr val="accent1">
                          <a:lumMod val="50000"/>
                        </a:schemeClr>
                      </a:solidFill>
                      <a:prstDash val="solid"/>
                      <a:round/>
                      <a:headEnd type="none" w="med" len="med"/>
                      <a:tailEnd type="none" w="med" len="med"/>
                    </a:lnB>
                  </a:tcPr>
                </a:tc>
                <a:tc>
                  <a:txBody>
                    <a:bodyPr/>
                    <a:lstStyle/>
                    <a:p>
                      <a:pPr marL="0" marR="0" lvl="0" indent="0" algn="ctr" defTabSz="584200" rtl="0" eaLnBrk="1" fontAlgn="auto" latinLnBrk="0" hangingPunct="0">
                        <a:lnSpc>
                          <a:spcPct val="100000"/>
                        </a:lnSpc>
                        <a:spcBef>
                          <a:spcPts val="0"/>
                        </a:spcBef>
                        <a:spcAft>
                          <a:spcPts val="0"/>
                        </a:spcAft>
                        <a:buClrTx/>
                        <a:buSzTx/>
                        <a:buFontTx/>
                        <a:buNone/>
                        <a:tabLst/>
                        <a:defRPr/>
                      </a:pPr>
                      <a:r>
                        <a:rPr kumimoji="0" lang="en-SG" sz="2400" b="1" i="0" u="none" strike="noStrike" kern="0" cap="none" spc="0" normalizeH="0" baseline="0" noProof="0" dirty="0">
                          <a:ln>
                            <a:noFill/>
                          </a:ln>
                          <a:solidFill>
                            <a:srgbClr val="000000"/>
                          </a:solidFill>
                          <a:effectLst/>
                          <a:uLnTx/>
                          <a:uFillTx/>
                          <a:latin typeface="Arial Black" panose="020B0A04020102020204" pitchFamily="34" charset="0"/>
                          <a:sym typeface="Helvetica Neue"/>
                        </a:rPr>
                        <a:t>Verses</a:t>
                      </a:r>
                    </a:p>
                  </a:txBody>
                  <a:tcPr>
                    <a:lnL w="28575" cap="flat" cmpd="sng" algn="ctr">
                      <a:solidFill>
                        <a:schemeClr val="accent1">
                          <a:lumMod val="50000"/>
                        </a:schemeClr>
                      </a:solidFill>
                      <a:prstDash val="solid"/>
                      <a:round/>
                      <a:headEnd type="none" w="med" len="med"/>
                      <a:tailEnd type="none" w="med" len="med"/>
                    </a:lnL>
                    <a:lnR w="28575" cap="flat" cmpd="sng" algn="ctr">
                      <a:solidFill>
                        <a:schemeClr val="accent1">
                          <a:lumMod val="50000"/>
                        </a:schemeClr>
                      </a:solidFill>
                      <a:prstDash val="solid"/>
                      <a:round/>
                      <a:headEnd type="none" w="med" len="med"/>
                      <a:tailEnd type="none" w="med" len="med"/>
                    </a:lnR>
                    <a:lnT w="28575" cap="flat" cmpd="sng" algn="ctr">
                      <a:solidFill>
                        <a:schemeClr val="accent1">
                          <a:lumMod val="50000"/>
                        </a:schemeClr>
                      </a:solidFill>
                      <a:prstDash val="solid"/>
                      <a:round/>
                      <a:headEnd type="none" w="med" len="med"/>
                      <a:tailEnd type="none" w="med" len="med"/>
                    </a:lnT>
                    <a:lnB w="28575" cap="flat" cmpd="sng" algn="ctr">
                      <a:solidFill>
                        <a:schemeClr val="accent1">
                          <a:lumMod val="50000"/>
                        </a:schemeClr>
                      </a:solidFill>
                      <a:prstDash val="solid"/>
                      <a:round/>
                      <a:headEnd type="none" w="med" len="med"/>
                      <a:tailEnd type="none" w="med" len="med"/>
                    </a:lnB>
                  </a:tcPr>
                </a:tc>
                <a:extLst>
                  <a:ext uri="{0D108BD9-81ED-4DB2-BD59-A6C34878D82A}">
                    <a16:rowId xmlns:a16="http://schemas.microsoft.com/office/drawing/2014/main" val="3615380993"/>
                  </a:ext>
                </a:extLst>
              </a:tr>
              <a:tr h="546242">
                <a:tc gridSpan="5">
                  <a:txBody>
                    <a:bodyPr/>
                    <a:lstStyle/>
                    <a:p>
                      <a:pPr marL="0" marR="0" lvl="0" indent="0" algn="l" defTabSz="584200" rtl="0" eaLnBrk="1" fontAlgn="auto" latinLnBrk="0" hangingPunct="0">
                        <a:lnSpc>
                          <a:spcPct val="100000"/>
                        </a:lnSpc>
                        <a:spcBef>
                          <a:spcPts val="0"/>
                        </a:spcBef>
                        <a:spcAft>
                          <a:spcPts val="0"/>
                        </a:spcAft>
                        <a:buClrTx/>
                        <a:buSzTx/>
                        <a:buFontTx/>
                        <a:buNone/>
                        <a:tabLst/>
                        <a:defRPr/>
                      </a:pPr>
                      <a:r>
                        <a:rPr kumimoji="0" lang="en-SG" sz="2400" b="1" i="0" u="none" strike="noStrike" kern="0" cap="none" spc="0" normalizeH="0" baseline="0" noProof="0" dirty="0">
                          <a:ln>
                            <a:noFill/>
                          </a:ln>
                          <a:solidFill>
                            <a:srgbClr val="000000"/>
                          </a:solidFill>
                          <a:effectLst/>
                          <a:uLnTx/>
                          <a:uFillTx/>
                          <a:latin typeface="Arial Black" panose="020B0A04020102020204" pitchFamily="34" charset="0"/>
                          <a:sym typeface="Helvetica Neue"/>
                        </a:rPr>
                        <a:t>VII. Pauline Epistles</a:t>
                      </a:r>
                    </a:p>
                  </a:txBody>
                  <a:tcPr anchor="ctr">
                    <a:lnL w="28575" cap="flat" cmpd="sng" algn="ctr">
                      <a:solidFill>
                        <a:schemeClr val="accent1">
                          <a:lumMod val="50000"/>
                        </a:schemeClr>
                      </a:solidFill>
                      <a:prstDash val="solid"/>
                      <a:round/>
                      <a:headEnd type="none" w="med" len="med"/>
                      <a:tailEnd type="none" w="med" len="med"/>
                    </a:lnL>
                    <a:lnR w="28575" cap="flat" cmpd="sng" algn="ctr">
                      <a:solidFill>
                        <a:schemeClr val="accent1">
                          <a:lumMod val="50000"/>
                        </a:schemeClr>
                      </a:solidFill>
                      <a:prstDash val="solid"/>
                      <a:round/>
                      <a:headEnd type="none" w="med" len="med"/>
                      <a:tailEnd type="none" w="med" len="med"/>
                    </a:lnR>
                    <a:lnT w="28575" cap="flat" cmpd="sng" algn="ctr">
                      <a:solidFill>
                        <a:schemeClr val="accent1">
                          <a:lumMod val="50000"/>
                        </a:schemeClr>
                      </a:solidFill>
                      <a:prstDash val="solid"/>
                      <a:round/>
                      <a:headEnd type="none" w="med" len="med"/>
                      <a:tailEnd type="none" w="med" len="med"/>
                    </a:lnT>
                    <a:lnB w="28575" cap="flat" cmpd="sng" algn="ctr">
                      <a:solidFill>
                        <a:schemeClr val="accent1">
                          <a:lumMod val="50000"/>
                        </a:schemeClr>
                      </a:solidFill>
                      <a:prstDash val="solid"/>
                      <a:round/>
                      <a:headEnd type="none" w="med" len="med"/>
                      <a:tailEnd type="none" w="med" len="med"/>
                    </a:lnB>
                    <a:solidFill>
                      <a:schemeClr val="accent3">
                        <a:lumMod val="40000"/>
                        <a:lumOff val="60000"/>
                      </a:schemeClr>
                    </a:solidFill>
                  </a:tcPr>
                </a:tc>
                <a:tc hMerge="1">
                  <a:txBody>
                    <a:bodyPr/>
                    <a:lstStyle/>
                    <a:p>
                      <a:endParaRPr lang="en-SG"/>
                    </a:p>
                  </a:txBody>
                  <a:tcPr>
                    <a:lnL w="28575" cap="flat" cmpd="sng" algn="ctr">
                      <a:solidFill>
                        <a:schemeClr val="accent1">
                          <a:lumMod val="50000"/>
                        </a:schemeClr>
                      </a:solidFill>
                      <a:prstDash val="solid"/>
                      <a:round/>
                      <a:headEnd type="none" w="med" len="med"/>
                      <a:tailEnd type="none" w="med" len="med"/>
                    </a:lnL>
                    <a:lnT w="28575" cap="flat" cmpd="sng" algn="ctr">
                      <a:solidFill>
                        <a:schemeClr val="accent1">
                          <a:lumMod val="50000"/>
                        </a:schemeClr>
                      </a:solidFill>
                      <a:prstDash val="solid"/>
                      <a:round/>
                      <a:headEnd type="none" w="med" len="med"/>
                      <a:tailEnd type="none" w="med" len="med"/>
                    </a:lnT>
                  </a:tcPr>
                </a:tc>
                <a:tc hMerge="1">
                  <a:txBody>
                    <a:bodyPr/>
                    <a:lstStyle/>
                    <a:p>
                      <a:endParaRPr lang="en-SG"/>
                    </a:p>
                  </a:txBody>
                  <a:tcPr>
                    <a:lnL w="28575" cap="flat" cmpd="sng" algn="ctr">
                      <a:solidFill>
                        <a:schemeClr val="accent1">
                          <a:lumMod val="50000"/>
                        </a:schemeClr>
                      </a:solidFill>
                      <a:prstDash val="solid"/>
                      <a:round/>
                      <a:headEnd type="none" w="med" len="med"/>
                      <a:tailEnd type="none" w="med" len="med"/>
                    </a:lnL>
                    <a:lnT w="28575" cap="flat" cmpd="sng" algn="ctr">
                      <a:solidFill>
                        <a:schemeClr val="accent1">
                          <a:lumMod val="50000"/>
                        </a:schemeClr>
                      </a:solidFill>
                      <a:prstDash val="solid"/>
                      <a:round/>
                      <a:headEnd type="none" w="med" len="med"/>
                      <a:tailEnd type="none" w="med" len="med"/>
                    </a:lnT>
                  </a:tcPr>
                </a:tc>
                <a:tc hMerge="1">
                  <a:txBody>
                    <a:bodyPr/>
                    <a:lstStyle/>
                    <a:p>
                      <a:pPr marL="0" marR="0" lvl="0" indent="0" algn="l" defTabSz="584200" rtl="0" eaLnBrk="1" fontAlgn="auto" latinLnBrk="0" hangingPunct="0">
                        <a:lnSpc>
                          <a:spcPct val="100000"/>
                        </a:lnSpc>
                        <a:spcBef>
                          <a:spcPts val="0"/>
                        </a:spcBef>
                        <a:spcAft>
                          <a:spcPts val="0"/>
                        </a:spcAft>
                        <a:buClrTx/>
                        <a:buSzTx/>
                        <a:buFontTx/>
                        <a:buNone/>
                        <a:tabLst/>
                        <a:defRPr/>
                      </a:pPr>
                      <a:endParaRPr kumimoji="0" lang="en-SG" sz="2400" b="1" i="0" u="none" strike="noStrike" kern="0" cap="none" spc="0" normalizeH="0" baseline="0" noProof="0" dirty="0">
                        <a:ln>
                          <a:noFill/>
                        </a:ln>
                        <a:solidFill>
                          <a:srgbClr val="000000"/>
                        </a:solidFill>
                        <a:effectLst/>
                        <a:uLnTx/>
                        <a:uFillTx/>
                        <a:latin typeface="Helvetica Neue"/>
                        <a:sym typeface="Helvetica Neue"/>
                      </a:endParaRPr>
                    </a:p>
                  </a:txBody>
                  <a:tcPr anchor="ctr">
                    <a:lnL w="28575" cap="flat" cmpd="sng" algn="ctr">
                      <a:solidFill>
                        <a:schemeClr val="accent1">
                          <a:lumMod val="50000"/>
                        </a:schemeClr>
                      </a:solidFill>
                      <a:prstDash val="solid"/>
                      <a:round/>
                      <a:headEnd type="none" w="med" len="med"/>
                      <a:tailEnd type="none" w="med" len="med"/>
                    </a:lnL>
                    <a:lnR w="28575" cap="flat" cmpd="sng" algn="ctr">
                      <a:solidFill>
                        <a:schemeClr val="accent1">
                          <a:lumMod val="50000"/>
                        </a:schemeClr>
                      </a:solidFill>
                      <a:prstDash val="solid"/>
                      <a:round/>
                      <a:headEnd type="none" w="med" len="med"/>
                      <a:tailEnd type="none" w="med" len="med"/>
                    </a:lnR>
                    <a:lnT w="28575" cap="flat" cmpd="sng" algn="ctr">
                      <a:solidFill>
                        <a:schemeClr val="accent1">
                          <a:lumMod val="50000"/>
                        </a:schemeClr>
                      </a:solidFill>
                      <a:prstDash val="solid"/>
                      <a:round/>
                      <a:headEnd type="none" w="med" len="med"/>
                      <a:tailEnd type="none" w="med" len="med"/>
                    </a:lnT>
                    <a:lnB w="28575" cap="flat" cmpd="sng" algn="ctr">
                      <a:solidFill>
                        <a:schemeClr val="accent1">
                          <a:lumMod val="50000"/>
                        </a:schemeClr>
                      </a:solidFill>
                      <a:prstDash val="solid"/>
                      <a:round/>
                      <a:headEnd type="none" w="med" len="med"/>
                      <a:tailEnd type="none" w="med" len="med"/>
                    </a:lnB>
                  </a:tcPr>
                </a:tc>
                <a:tc hMerge="1">
                  <a:txBody>
                    <a:bodyPr/>
                    <a:lstStyle/>
                    <a:p>
                      <a:pPr marL="0" marR="0" lvl="0" indent="0" algn="l" defTabSz="584200" rtl="0" eaLnBrk="1" fontAlgn="auto" latinLnBrk="0" hangingPunct="0">
                        <a:lnSpc>
                          <a:spcPct val="100000"/>
                        </a:lnSpc>
                        <a:spcBef>
                          <a:spcPts val="0"/>
                        </a:spcBef>
                        <a:spcAft>
                          <a:spcPts val="0"/>
                        </a:spcAft>
                        <a:buClrTx/>
                        <a:buSzTx/>
                        <a:buFontTx/>
                        <a:buNone/>
                        <a:tabLst/>
                        <a:defRPr/>
                      </a:pPr>
                      <a:endParaRPr kumimoji="0" lang="en-SG" sz="2400" b="1" i="0" u="none" strike="noStrike" kern="0" cap="none" spc="0" normalizeH="0" baseline="0" noProof="0" dirty="0">
                        <a:ln>
                          <a:noFill/>
                        </a:ln>
                        <a:solidFill>
                          <a:srgbClr val="000000"/>
                        </a:solidFill>
                        <a:effectLst/>
                        <a:uLnTx/>
                        <a:uFillTx/>
                        <a:latin typeface="Arial Black" panose="020B0A04020102020204" pitchFamily="34" charset="0"/>
                        <a:sym typeface="Helvetica Neue"/>
                      </a:endParaRPr>
                    </a:p>
                  </a:txBody>
                  <a:tcPr anchor="ctr">
                    <a:lnL w="28575" cap="flat" cmpd="sng" algn="ctr">
                      <a:solidFill>
                        <a:schemeClr val="accent1">
                          <a:lumMod val="50000"/>
                        </a:schemeClr>
                      </a:solidFill>
                      <a:prstDash val="solid"/>
                      <a:round/>
                      <a:headEnd type="none" w="med" len="med"/>
                      <a:tailEnd type="none" w="med" len="med"/>
                    </a:lnL>
                    <a:lnR w="28575" cap="flat" cmpd="sng" algn="ctr">
                      <a:solidFill>
                        <a:schemeClr val="accent1">
                          <a:lumMod val="50000"/>
                        </a:schemeClr>
                      </a:solidFill>
                      <a:prstDash val="solid"/>
                      <a:round/>
                      <a:headEnd type="none" w="med" len="med"/>
                      <a:tailEnd type="none" w="med" len="med"/>
                    </a:lnR>
                    <a:lnT w="28575" cap="flat" cmpd="sng" algn="ctr">
                      <a:solidFill>
                        <a:schemeClr val="accent1">
                          <a:lumMod val="50000"/>
                        </a:schemeClr>
                      </a:solidFill>
                      <a:prstDash val="solid"/>
                      <a:round/>
                      <a:headEnd type="none" w="med" len="med"/>
                      <a:tailEnd type="none" w="med" len="med"/>
                    </a:lnT>
                    <a:lnB w="28575" cap="flat" cmpd="sng" algn="ctr">
                      <a:solidFill>
                        <a:schemeClr val="accent1">
                          <a:lumMod val="50000"/>
                        </a:schemeClr>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val="626695230"/>
                  </a:ext>
                </a:extLst>
              </a:tr>
              <a:tr h="546242">
                <a:tc>
                  <a:txBody>
                    <a:bodyPr/>
                    <a:lstStyle/>
                    <a:p>
                      <a:pPr algn="l"/>
                      <a:r>
                        <a:rPr kumimoji="0" lang="en-SG" sz="2400" b="1" i="0" u="none" strike="noStrike" kern="0" cap="none" spc="0" normalizeH="0" baseline="0" noProof="0" dirty="0">
                          <a:ln>
                            <a:noFill/>
                          </a:ln>
                          <a:solidFill>
                            <a:srgbClr val="000000"/>
                          </a:solidFill>
                          <a:effectLst/>
                          <a:uLnTx/>
                          <a:uFillTx/>
                          <a:latin typeface="Arial Black" panose="020B0A04020102020204" pitchFamily="34" charset="0"/>
                          <a:sym typeface="Helvetica Neue"/>
                        </a:rPr>
                        <a:t>45.</a:t>
                      </a:r>
                      <a:endParaRPr lang="en-SG" sz="1600" dirty="0">
                        <a:latin typeface="Arial Black" panose="020B0A04020102020204" pitchFamily="34" charset="0"/>
                      </a:endParaRPr>
                    </a:p>
                  </a:txBody>
                  <a:tcPr anchor="ctr">
                    <a:lnL w="28575" cap="flat" cmpd="sng" algn="ctr">
                      <a:solidFill>
                        <a:schemeClr val="accent1">
                          <a:lumMod val="50000"/>
                        </a:schemeClr>
                      </a:solidFill>
                      <a:prstDash val="solid"/>
                      <a:round/>
                      <a:headEnd type="none" w="med" len="med"/>
                      <a:tailEnd type="none" w="med" len="med"/>
                    </a:lnL>
                    <a:lnR w="28575" cap="flat" cmpd="sng" algn="ctr">
                      <a:solidFill>
                        <a:schemeClr val="accent1">
                          <a:lumMod val="50000"/>
                        </a:schemeClr>
                      </a:solidFill>
                      <a:prstDash val="solid"/>
                      <a:round/>
                      <a:headEnd type="none" w="med" len="med"/>
                      <a:tailEnd type="none" w="med" len="med"/>
                    </a:lnR>
                    <a:lnT w="28575" cap="flat" cmpd="sng" algn="ctr">
                      <a:solidFill>
                        <a:schemeClr val="accent1">
                          <a:lumMod val="50000"/>
                        </a:schemeClr>
                      </a:solidFill>
                      <a:prstDash val="solid"/>
                      <a:round/>
                      <a:headEnd type="none" w="med" len="med"/>
                      <a:tailEnd type="none" w="med" len="med"/>
                    </a:lnT>
                    <a:lnB w="28575" cap="flat" cmpd="sng" algn="ctr">
                      <a:solidFill>
                        <a:schemeClr val="accent1">
                          <a:lumMod val="50000"/>
                        </a:schemeClr>
                      </a:solidFill>
                      <a:prstDash val="solid"/>
                      <a:round/>
                      <a:headEnd type="none" w="med" len="med"/>
                      <a:tailEnd type="none" w="med" len="med"/>
                    </a:lnB>
                  </a:tcPr>
                </a:tc>
                <a:tc>
                  <a:txBody>
                    <a:bodyPr/>
                    <a:lstStyle/>
                    <a:p>
                      <a:pPr algn="l"/>
                      <a:r>
                        <a:rPr kumimoji="0" lang="en-SG" sz="2400" b="1" i="0" u="none" strike="noStrike" cap="none" spc="0" normalizeH="0" baseline="0" dirty="0">
                          <a:ln>
                            <a:noFill/>
                          </a:ln>
                          <a:solidFill>
                            <a:srgbClr val="000000"/>
                          </a:solidFill>
                          <a:effectLst/>
                          <a:uFillTx/>
                          <a:latin typeface="Arial Black" panose="020B0A04020102020204" pitchFamily="34" charset="0"/>
                          <a:sym typeface="Helvetica Neue"/>
                        </a:rPr>
                        <a:t>The Epistle of Paul to the Romans	</a:t>
                      </a:r>
                      <a:endParaRPr kumimoji="0" lang="en-SG" sz="2400" b="1" i="0" u="none" strike="noStrike" cap="none" spc="0" normalizeH="0" baseline="0" dirty="0">
                        <a:ln>
                          <a:noFill/>
                        </a:ln>
                        <a:solidFill>
                          <a:srgbClr val="000000"/>
                        </a:solidFill>
                        <a:effectLst/>
                        <a:uFillTx/>
                        <a:latin typeface="Arial Black" panose="020B0A04020102020204" pitchFamily="34" charset="0"/>
                        <a:ea typeface="+mn-ea"/>
                        <a:cs typeface="+mn-cs"/>
                        <a:sym typeface="Helvetica Neue Light"/>
                      </a:endParaRPr>
                    </a:p>
                  </a:txBody>
                  <a:tcPr anchor="ctr">
                    <a:lnL w="28575" cap="flat" cmpd="sng" algn="ctr">
                      <a:solidFill>
                        <a:schemeClr val="accent1">
                          <a:lumMod val="50000"/>
                        </a:schemeClr>
                      </a:solidFill>
                      <a:prstDash val="solid"/>
                      <a:round/>
                      <a:headEnd type="none" w="med" len="med"/>
                      <a:tailEnd type="none" w="med" len="med"/>
                    </a:lnL>
                    <a:lnR w="28575" cap="flat" cmpd="sng" algn="ctr">
                      <a:solidFill>
                        <a:schemeClr val="accent1">
                          <a:lumMod val="50000"/>
                        </a:schemeClr>
                      </a:solidFill>
                      <a:prstDash val="solid"/>
                      <a:round/>
                      <a:headEnd type="none" w="med" len="med"/>
                      <a:tailEnd type="none" w="med" len="med"/>
                    </a:lnR>
                    <a:lnT w="28575" cap="flat" cmpd="sng" algn="ctr">
                      <a:solidFill>
                        <a:schemeClr val="accent1">
                          <a:lumMod val="50000"/>
                        </a:schemeClr>
                      </a:solidFill>
                      <a:prstDash val="solid"/>
                      <a:round/>
                      <a:headEnd type="none" w="med" len="med"/>
                      <a:tailEnd type="none" w="med" len="med"/>
                    </a:lnT>
                    <a:lnB w="28575" cap="flat" cmpd="sng" algn="ctr">
                      <a:solidFill>
                        <a:schemeClr val="accent1">
                          <a:lumMod val="50000"/>
                        </a:schemeClr>
                      </a:solidFill>
                      <a:prstDash val="solid"/>
                      <a:round/>
                      <a:headEnd type="none" w="med" len="med"/>
                      <a:tailEnd type="none" w="med" len="med"/>
                    </a:lnB>
                  </a:tcPr>
                </a:tc>
                <a:tc>
                  <a:txBody>
                    <a:bodyPr/>
                    <a:lstStyle/>
                    <a:p>
                      <a:r>
                        <a:rPr kumimoji="0" lang="en-SG" sz="2400" b="1" i="0" u="none" strike="noStrike" kern="0" cap="none" spc="0" normalizeH="0" baseline="0" dirty="0">
                          <a:ln>
                            <a:noFill/>
                          </a:ln>
                          <a:solidFill>
                            <a:srgbClr val="000000"/>
                          </a:solidFill>
                          <a:effectLst/>
                          <a:uLnTx/>
                          <a:uFillTx/>
                          <a:latin typeface="Arial Black" panose="020B0A04020102020204" pitchFamily="34" charset="0"/>
                          <a:ea typeface="+mn-ea"/>
                          <a:cs typeface="+mn-cs"/>
                          <a:sym typeface="Helvetica Neue Light"/>
                        </a:rPr>
                        <a:t>16</a:t>
                      </a:r>
                    </a:p>
                  </a:txBody>
                  <a:tcPr anchor="ctr">
                    <a:lnL w="28575" cap="flat" cmpd="sng" algn="ctr">
                      <a:solidFill>
                        <a:schemeClr val="accent1">
                          <a:lumMod val="50000"/>
                        </a:schemeClr>
                      </a:solidFill>
                      <a:prstDash val="solid"/>
                      <a:round/>
                      <a:headEnd type="none" w="med" len="med"/>
                      <a:tailEnd type="none" w="med" len="med"/>
                    </a:lnL>
                    <a:lnR w="28575" cap="flat" cmpd="sng" algn="ctr">
                      <a:solidFill>
                        <a:schemeClr val="accent1">
                          <a:lumMod val="50000"/>
                        </a:schemeClr>
                      </a:solidFill>
                      <a:prstDash val="solid"/>
                      <a:round/>
                      <a:headEnd type="none" w="med" len="med"/>
                      <a:tailEnd type="none" w="med" len="med"/>
                    </a:lnR>
                    <a:lnT w="28575" cap="flat" cmpd="sng" algn="ctr">
                      <a:solidFill>
                        <a:schemeClr val="accent1">
                          <a:lumMod val="50000"/>
                        </a:schemeClr>
                      </a:solidFill>
                      <a:prstDash val="solid"/>
                      <a:round/>
                      <a:headEnd type="none" w="med" len="med"/>
                      <a:tailEnd type="none" w="med" len="med"/>
                    </a:lnT>
                    <a:lnB w="28575" cap="flat" cmpd="sng" algn="ctr">
                      <a:solidFill>
                        <a:schemeClr val="accent1">
                          <a:lumMod val="50000"/>
                        </a:schemeClr>
                      </a:solidFill>
                      <a:prstDash val="solid"/>
                      <a:round/>
                      <a:headEnd type="none" w="med" len="med"/>
                      <a:tailEnd type="none" w="med" len="med"/>
                    </a:lnB>
                  </a:tcPr>
                </a:tc>
                <a:tc gridSpan="2">
                  <a:txBody>
                    <a:bodyPr/>
                    <a:lstStyle/>
                    <a:p>
                      <a:r>
                        <a:rPr kumimoji="0" lang="en-SG" sz="2400" b="1" i="0" u="none" strike="noStrike" kern="0" cap="none" spc="0" normalizeH="0" baseline="0" dirty="0">
                          <a:ln>
                            <a:noFill/>
                          </a:ln>
                          <a:solidFill>
                            <a:srgbClr val="000000"/>
                          </a:solidFill>
                          <a:effectLst/>
                          <a:uLnTx/>
                          <a:uFillTx/>
                          <a:latin typeface="Arial Black" panose="020B0A04020102020204" pitchFamily="34" charset="0"/>
                          <a:ea typeface="+mn-ea"/>
                          <a:cs typeface="+mn-cs"/>
                          <a:sym typeface="Helvetica Neue Light"/>
                        </a:rPr>
                        <a:t>433</a:t>
                      </a:r>
                    </a:p>
                  </a:txBody>
                  <a:tcPr anchor="ctr">
                    <a:lnL w="28575" cap="flat" cmpd="sng" algn="ctr">
                      <a:solidFill>
                        <a:schemeClr val="accent1">
                          <a:lumMod val="50000"/>
                        </a:schemeClr>
                      </a:solidFill>
                      <a:prstDash val="solid"/>
                      <a:round/>
                      <a:headEnd type="none" w="med" len="med"/>
                      <a:tailEnd type="none" w="med" len="med"/>
                    </a:lnL>
                    <a:lnR w="28575" cap="flat" cmpd="sng" algn="ctr">
                      <a:solidFill>
                        <a:schemeClr val="accent1">
                          <a:lumMod val="50000"/>
                        </a:schemeClr>
                      </a:solidFill>
                      <a:prstDash val="solid"/>
                      <a:round/>
                      <a:headEnd type="none" w="med" len="med"/>
                      <a:tailEnd type="none" w="med" len="med"/>
                    </a:lnR>
                    <a:lnT w="28575" cap="flat" cmpd="sng" algn="ctr">
                      <a:solidFill>
                        <a:schemeClr val="accent1">
                          <a:lumMod val="50000"/>
                        </a:schemeClr>
                      </a:solidFill>
                      <a:prstDash val="solid"/>
                      <a:round/>
                      <a:headEnd type="none" w="med" len="med"/>
                      <a:tailEnd type="none" w="med" len="med"/>
                    </a:lnT>
                    <a:lnB w="28575" cap="flat" cmpd="sng" algn="ctr">
                      <a:solidFill>
                        <a:schemeClr val="accent1">
                          <a:lumMod val="50000"/>
                        </a:schemeClr>
                      </a:solidFill>
                      <a:prstDash val="solid"/>
                      <a:round/>
                      <a:headEnd type="none" w="med" len="med"/>
                      <a:tailEnd type="none" w="med" len="med"/>
                    </a:lnB>
                  </a:tcPr>
                </a:tc>
                <a:tc hMerge="1">
                  <a:txBody>
                    <a:bodyPr/>
                    <a:lstStyle/>
                    <a:p>
                      <a:endParaRPr kumimoji="0" lang="en-SG" sz="2400" b="1" i="0" u="none" strike="noStrike" kern="0" cap="none" spc="0" normalizeH="0" baseline="0" dirty="0">
                        <a:ln>
                          <a:noFill/>
                        </a:ln>
                        <a:solidFill>
                          <a:srgbClr val="000000"/>
                        </a:solidFill>
                        <a:effectLst/>
                        <a:uLnTx/>
                        <a:uFillTx/>
                        <a:latin typeface="Arial Black" panose="020B0A04020102020204" pitchFamily="34" charset="0"/>
                        <a:ea typeface="+mn-ea"/>
                        <a:cs typeface="+mn-cs"/>
                        <a:sym typeface="Helvetica Neue Light"/>
                      </a:endParaRPr>
                    </a:p>
                  </a:txBody>
                  <a:tcPr anchor="ctr">
                    <a:lnL w="28575" cap="flat" cmpd="sng" algn="ctr">
                      <a:solidFill>
                        <a:schemeClr val="accent1">
                          <a:lumMod val="50000"/>
                        </a:schemeClr>
                      </a:solidFill>
                      <a:prstDash val="solid"/>
                      <a:round/>
                      <a:headEnd type="none" w="med" len="med"/>
                      <a:tailEnd type="none" w="med" len="med"/>
                    </a:lnL>
                    <a:lnR w="28575" cap="flat" cmpd="sng" algn="ctr">
                      <a:solidFill>
                        <a:schemeClr val="accent1">
                          <a:lumMod val="50000"/>
                        </a:schemeClr>
                      </a:solidFill>
                      <a:prstDash val="solid"/>
                      <a:round/>
                      <a:headEnd type="none" w="med" len="med"/>
                      <a:tailEnd type="none" w="med" len="med"/>
                    </a:lnR>
                    <a:lnT w="28575" cap="flat" cmpd="sng" algn="ctr">
                      <a:solidFill>
                        <a:schemeClr val="accent1">
                          <a:lumMod val="50000"/>
                        </a:schemeClr>
                      </a:solidFill>
                      <a:prstDash val="solid"/>
                      <a:round/>
                      <a:headEnd type="none" w="med" len="med"/>
                      <a:tailEnd type="none" w="med" len="med"/>
                    </a:lnT>
                    <a:lnB w="28575" cap="flat" cmpd="sng" algn="ctr">
                      <a:solidFill>
                        <a:schemeClr val="accent1">
                          <a:lumMod val="50000"/>
                        </a:schemeClr>
                      </a:solidFill>
                      <a:prstDash val="solid"/>
                      <a:round/>
                      <a:headEnd type="none" w="med" len="med"/>
                      <a:tailEnd type="none" w="med" len="med"/>
                    </a:lnB>
                  </a:tcPr>
                </a:tc>
                <a:extLst>
                  <a:ext uri="{0D108BD9-81ED-4DB2-BD59-A6C34878D82A}">
                    <a16:rowId xmlns:a16="http://schemas.microsoft.com/office/drawing/2014/main" val="1511288676"/>
                  </a:ext>
                </a:extLst>
              </a:tr>
              <a:tr h="546242">
                <a:tc>
                  <a:txBody>
                    <a:bodyPr/>
                    <a:lstStyle/>
                    <a:p>
                      <a:pPr algn="l"/>
                      <a:r>
                        <a:rPr kumimoji="0" lang="en-SG" sz="2400" b="1" i="0" u="none" strike="noStrike" kern="0" cap="none" spc="0" normalizeH="0" baseline="0" dirty="0">
                          <a:ln>
                            <a:noFill/>
                          </a:ln>
                          <a:solidFill>
                            <a:srgbClr val="000000"/>
                          </a:solidFill>
                          <a:effectLst/>
                          <a:uLnTx/>
                          <a:uFillTx/>
                          <a:latin typeface="Arial Black" panose="020B0A04020102020204" pitchFamily="34" charset="0"/>
                          <a:ea typeface="+mn-ea"/>
                          <a:cs typeface="+mn-cs"/>
                          <a:sym typeface="Helvetica Neue Light"/>
                        </a:rPr>
                        <a:t>46.</a:t>
                      </a:r>
                    </a:p>
                  </a:txBody>
                  <a:tcPr anchor="ctr">
                    <a:lnL w="28575" cap="flat" cmpd="sng" algn="ctr">
                      <a:solidFill>
                        <a:schemeClr val="accent1">
                          <a:lumMod val="50000"/>
                        </a:schemeClr>
                      </a:solidFill>
                      <a:prstDash val="solid"/>
                      <a:round/>
                      <a:headEnd type="none" w="med" len="med"/>
                      <a:tailEnd type="none" w="med" len="med"/>
                    </a:lnL>
                    <a:lnR w="28575" cap="flat" cmpd="sng" algn="ctr">
                      <a:solidFill>
                        <a:schemeClr val="accent1">
                          <a:lumMod val="50000"/>
                        </a:schemeClr>
                      </a:solidFill>
                      <a:prstDash val="solid"/>
                      <a:round/>
                      <a:headEnd type="none" w="med" len="med"/>
                      <a:tailEnd type="none" w="med" len="med"/>
                    </a:lnR>
                    <a:lnT w="28575" cap="flat" cmpd="sng" algn="ctr">
                      <a:solidFill>
                        <a:schemeClr val="accent1">
                          <a:lumMod val="50000"/>
                        </a:schemeClr>
                      </a:solidFill>
                      <a:prstDash val="solid"/>
                      <a:round/>
                      <a:headEnd type="none" w="med" len="med"/>
                      <a:tailEnd type="none" w="med" len="med"/>
                    </a:lnT>
                    <a:lnB w="28575" cap="flat" cmpd="sng" algn="ctr">
                      <a:solidFill>
                        <a:schemeClr val="accent1">
                          <a:lumMod val="50000"/>
                        </a:schemeClr>
                      </a:solidFill>
                      <a:prstDash val="solid"/>
                      <a:round/>
                      <a:headEnd type="none" w="med" len="med"/>
                      <a:tailEnd type="none" w="med" len="med"/>
                    </a:lnB>
                  </a:tcPr>
                </a:tc>
                <a:tc>
                  <a:txBody>
                    <a:bodyPr/>
                    <a:lstStyle/>
                    <a:p>
                      <a:pPr algn="l"/>
                      <a:r>
                        <a:rPr kumimoji="0" lang="en-SG" sz="2400" b="1" i="0" u="none" strike="noStrike" cap="none" spc="0" normalizeH="0" baseline="0" dirty="0">
                          <a:ln>
                            <a:noFill/>
                          </a:ln>
                          <a:solidFill>
                            <a:srgbClr val="000000"/>
                          </a:solidFill>
                          <a:effectLst/>
                          <a:uFillTx/>
                          <a:latin typeface="Arial Black" panose="020B0A04020102020204" pitchFamily="34" charset="0"/>
                          <a:sym typeface="Helvetica Neue"/>
                        </a:rPr>
                        <a:t>The First Epistle of Paul to the Corinthians</a:t>
                      </a:r>
                      <a:endParaRPr kumimoji="0" lang="en-SG" sz="2400" b="1" i="0" u="none" strike="noStrike" cap="none" spc="0" normalizeH="0" baseline="0" dirty="0">
                        <a:ln>
                          <a:noFill/>
                        </a:ln>
                        <a:solidFill>
                          <a:srgbClr val="000000"/>
                        </a:solidFill>
                        <a:effectLst/>
                        <a:uFillTx/>
                        <a:latin typeface="Arial Black" panose="020B0A04020102020204" pitchFamily="34" charset="0"/>
                        <a:ea typeface="+mn-ea"/>
                        <a:cs typeface="+mn-cs"/>
                        <a:sym typeface="Helvetica Neue Light"/>
                      </a:endParaRPr>
                    </a:p>
                  </a:txBody>
                  <a:tcPr anchor="ctr">
                    <a:lnL w="28575" cap="flat" cmpd="sng" algn="ctr">
                      <a:solidFill>
                        <a:schemeClr val="accent1">
                          <a:lumMod val="50000"/>
                        </a:schemeClr>
                      </a:solidFill>
                      <a:prstDash val="solid"/>
                      <a:round/>
                      <a:headEnd type="none" w="med" len="med"/>
                      <a:tailEnd type="none" w="med" len="med"/>
                    </a:lnL>
                    <a:lnR w="28575" cap="flat" cmpd="sng" algn="ctr">
                      <a:solidFill>
                        <a:schemeClr val="accent1">
                          <a:lumMod val="50000"/>
                        </a:schemeClr>
                      </a:solidFill>
                      <a:prstDash val="solid"/>
                      <a:round/>
                      <a:headEnd type="none" w="med" len="med"/>
                      <a:tailEnd type="none" w="med" len="med"/>
                    </a:lnR>
                    <a:lnT w="28575" cap="flat" cmpd="sng" algn="ctr">
                      <a:solidFill>
                        <a:schemeClr val="accent1">
                          <a:lumMod val="50000"/>
                        </a:schemeClr>
                      </a:solidFill>
                      <a:prstDash val="solid"/>
                      <a:round/>
                      <a:headEnd type="none" w="med" len="med"/>
                      <a:tailEnd type="none" w="med" len="med"/>
                    </a:lnT>
                    <a:lnB w="28575" cap="flat" cmpd="sng" algn="ctr">
                      <a:solidFill>
                        <a:schemeClr val="accent1">
                          <a:lumMod val="50000"/>
                        </a:schemeClr>
                      </a:solidFill>
                      <a:prstDash val="solid"/>
                      <a:round/>
                      <a:headEnd type="none" w="med" len="med"/>
                      <a:tailEnd type="none" w="med" len="med"/>
                    </a:lnB>
                  </a:tcPr>
                </a:tc>
                <a:tc>
                  <a:txBody>
                    <a:bodyPr/>
                    <a:lstStyle/>
                    <a:p>
                      <a:r>
                        <a:rPr kumimoji="0" lang="en-SG" sz="2400" b="1" i="0" u="none" strike="noStrike" kern="0" cap="none" spc="0" normalizeH="0" baseline="0" dirty="0">
                          <a:ln>
                            <a:noFill/>
                          </a:ln>
                          <a:solidFill>
                            <a:srgbClr val="000000"/>
                          </a:solidFill>
                          <a:effectLst/>
                          <a:uLnTx/>
                          <a:uFillTx/>
                          <a:latin typeface="Arial Black" panose="020B0A04020102020204" pitchFamily="34" charset="0"/>
                          <a:ea typeface="+mn-ea"/>
                          <a:cs typeface="+mn-cs"/>
                          <a:sym typeface="Helvetica Neue Light"/>
                        </a:rPr>
                        <a:t>16</a:t>
                      </a:r>
                    </a:p>
                  </a:txBody>
                  <a:tcPr anchor="ctr">
                    <a:lnL w="28575" cap="flat" cmpd="sng" algn="ctr">
                      <a:solidFill>
                        <a:schemeClr val="accent1">
                          <a:lumMod val="50000"/>
                        </a:schemeClr>
                      </a:solidFill>
                      <a:prstDash val="solid"/>
                      <a:round/>
                      <a:headEnd type="none" w="med" len="med"/>
                      <a:tailEnd type="none" w="med" len="med"/>
                    </a:lnL>
                    <a:lnR w="28575" cap="flat" cmpd="sng" algn="ctr">
                      <a:solidFill>
                        <a:schemeClr val="accent1">
                          <a:lumMod val="50000"/>
                        </a:schemeClr>
                      </a:solidFill>
                      <a:prstDash val="solid"/>
                      <a:round/>
                      <a:headEnd type="none" w="med" len="med"/>
                      <a:tailEnd type="none" w="med" len="med"/>
                    </a:lnR>
                    <a:lnT w="28575" cap="flat" cmpd="sng" algn="ctr">
                      <a:solidFill>
                        <a:schemeClr val="accent1">
                          <a:lumMod val="50000"/>
                        </a:schemeClr>
                      </a:solidFill>
                      <a:prstDash val="solid"/>
                      <a:round/>
                      <a:headEnd type="none" w="med" len="med"/>
                      <a:tailEnd type="none" w="med" len="med"/>
                    </a:lnT>
                    <a:lnB w="28575" cap="flat" cmpd="sng" algn="ctr">
                      <a:solidFill>
                        <a:schemeClr val="accent1">
                          <a:lumMod val="50000"/>
                        </a:schemeClr>
                      </a:solidFill>
                      <a:prstDash val="solid"/>
                      <a:round/>
                      <a:headEnd type="none" w="med" len="med"/>
                      <a:tailEnd type="none" w="med" len="med"/>
                    </a:lnB>
                  </a:tcPr>
                </a:tc>
                <a:tc gridSpan="2">
                  <a:txBody>
                    <a:bodyPr/>
                    <a:lstStyle/>
                    <a:p>
                      <a:r>
                        <a:rPr kumimoji="0" lang="en-SG" sz="2400" b="1" i="0" u="none" strike="noStrike" kern="0" cap="none" spc="0" normalizeH="0" baseline="0" dirty="0">
                          <a:ln>
                            <a:noFill/>
                          </a:ln>
                          <a:solidFill>
                            <a:srgbClr val="000000"/>
                          </a:solidFill>
                          <a:effectLst/>
                          <a:uLnTx/>
                          <a:uFillTx/>
                          <a:latin typeface="Arial Black" panose="020B0A04020102020204" pitchFamily="34" charset="0"/>
                          <a:ea typeface="+mn-ea"/>
                          <a:cs typeface="+mn-cs"/>
                          <a:sym typeface="Helvetica Neue Light"/>
                        </a:rPr>
                        <a:t>437</a:t>
                      </a:r>
                    </a:p>
                  </a:txBody>
                  <a:tcPr anchor="ctr">
                    <a:lnL w="28575" cap="flat" cmpd="sng" algn="ctr">
                      <a:solidFill>
                        <a:schemeClr val="accent1">
                          <a:lumMod val="50000"/>
                        </a:schemeClr>
                      </a:solidFill>
                      <a:prstDash val="solid"/>
                      <a:round/>
                      <a:headEnd type="none" w="med" len="med"/>
                      <a:tailEnd type="none" w="med" len="med"/>
                    </a:lnL>
                    <a:lnR w="28575" cap="flat" cmpd="sng" algn="ctr">
                      <a:solidFill>
                        <a:schemeClr val="accent1">
                          <a:lumMod val="50000"/>
                        </a:schemeClr>
                      </a:solidFill>
                      <a:prstDash val="solid"/>
                      <a:round/>
                      <a:headEnd type="none" w="med" len="med"/>
                      <a:tailEnd type="none" w="med" len="med"/>
                    </a:lnR>
                    <a:lnT w="28575" cap="flat" cmpd="sng" algn="ctr">
                      <a:solidFill>
                        <a:schemeClr val="accent1">
                          <a:lumMod val="50000"/>
                        </a:schemeClr>
                      </a:solidFill>
                      <a:prstDash val="solid"/>
                      <a:round/>
                      <a:headEnd type="none" w="med" len="med"/>
                      <a:tailEnd type="none" w="med" len="med"/>
                    </a:lnT>
                    <a:lnB w="28575" cap="flat" cmpd="sng" algn="ctr">
                      <a:solidFill>
                        <a:schemeClr val="accent1">
                          <a:lumMod val="50000"/>
                        </a:schemeClr>
                      </a:solidFill>
                      <a:prstDash val="solid"/>
                      <a:round/>
                      <a:headEnd type="none" w="med" len="med"/>
                      <a:tailEnd type="none" w="med" len="med"/>
                    </a:lnB>
                  </a:tcPr>
                </a:tc>
                <a:tc hMerge="1">
                  <a:txBody>
                    <a:bodyPr/>
                    <a:lstStyle/>
                    <a:p>
                      <a:endParaRPr kumimoji="0" lang="en-SG" sz="2400" b="1" i="0" u="none" strike="noStrike" kern="0" cap="none" spc="0" normalizeH="0" baseline="0" dirty="0">
                        <a:ln>
                          <a:noFill/>
                        </a:ln>
                        <a:solidFill>
                          <a:srgbClr val="000000"/>
                        </a:solidFill>
                        <a:effectLst/>
                        <a:uLnTx/>
                        <a:uFillTx/>
                        <a:latin typeface="Arial Black" panose="020B0A04020102020204" pitchFamily="34" charset="0"/>
                        <a:ea typeface="+mn-ea"/>
                        <a:cs typeface="+mn-cs"/>
                        <a:sym typeface="Helvetica Neue Light"/>
                      </a:endParaRPr>
                    </a:p>
                  </a:txBody>
                  <a:tcPr anchor="ctr">
                    <a:lnL w="28575" cap="flat" cmpd="sng" algn="ctr">
                      <a:solidFill>
                        <a:schemeClr val="accent1">
                          <a:lumMod val="50000"/>
                        </a:schemeClr>
                      </a:solidFill>
                      <a:prstDash val="solid"/>
                      <a:round/>
                      <a:headEnd type="none" w="med" len="med"/>
                      <a:tailEnd type="none" w="med" len="med"/>
                    </a:lnL>
                    <a:lnR w="28575" cap="flat" cmpd="sng" algn="ctr">
                      <a:solidFill>
                        <a:schemeClr val="accent1">
                          <a:lumMod val="50000"/>
                        </a:schemeClr>
                      </a:solidFill>
                      <a:prstDash val="solid"/>
                      <a:round/>
                      <a:headEnd type="none" w="med" len="med"/>
                      <a:tailEnd type="none" w="med" len="med"/>
                    </a:lnR>
                    <a:lnT w="28575" cap="flat" cmpd="sng" algn="ctr">
                      <a:solidFill>
                        <a:schemeClr val="accent1">
                          <a:lumMod val="50000"/>
                        </a:schemeClr>
                      </a:solidFill>
                      <a:prstDash val="solid"/>
                      <a:round/>
                      <a:headEnd type="none" w="med" len="med"/>
                      <a:tailEnd type="none" w="med" len="med"/>
                    </a:lnT>
                    <a:lnB w="28575" cap="flat" cmpd="sng" algn="ctr">
                      <a:solidFill>
                        <a:schemeClr val="accent1">
                          <a:lumMod val="50000"/>
                        </a:schemeClr>
                      </a:solidFill>
                      <a:prstDash val="solid"/>
                      <a:round/>
                      <a:headEnd type="none" w="med" len="med"/>
                      <a:tailEnd type="none" w="med" len="med"/>
                    </a:lnB>
                  </a:tcPr>
                </a:tc>
                <a:extLst>
                  <a:ext uri="{0D108BD9-81ED-4DB2-BD59-A6C34878D82A}">
                    <a16:rowId xmlns:a16="http://schemas.microsoft.com/office/drawing/2014/main" val="4180187437"/>
                  </a:ext>
                </a:extLst>
              </a:tr>
              <a:tr h="546242">
                <a:tc>
                  <a:txBody>
                    <a:bodyPr/>
                    <a:lstStyle/>
                    <a:p>
                      <a:pPr algn="l"/>
                      <a:r>
                        <a:rPr kumimoji="0" lang="en-SG" sz="2400" b="1" i="0" u="none" strike="noStrike" kern="0" cap="none" spc="0" normalizeH="0" baseline="0" dirty="0">
                          <a:ln>
                            <a:noFill/>
                          </a:ln>
                          <a:solidFill>
                            <a:srgbClr val="000000"/>
                          </a:solidFill>
                          <a:effectLst/>
                          <a:uLnTx/>
                          <a:uFillTx/>
                          <a:latin typeface="Arial Black" panose="020B0A04020102020204" pitchFamily="34" charset="0"/>
                          <a:ea typeface="+mn-ea"/>
                          <a:cs typeface="+mn-cs"/>
                          <a:sym typeface="Helvetica Neue Light"/>
                        </a:rPr>
                        <a:t>47.</a:t>
                      </a:r>
                    </a:p>
                  </a:txBody>
                  <a:tcPr anchor="ctr">
                    <a:lnL w="28575" cap="flat" cmpd="sng" algn="ctr">
                      <a:solidFill>
                        <a:schemeClr val="accent1">
                          <a:lumMod val="50000"/>
                        </a:schemeClr>
                      </a:solidFill>
                      <a:prstDash val="solid"/>
                      <a:round/>
                      <a:headEnd type="none" w="med" len="med"/>
                      <a:tailEnd type="none" w="med" len="med"/>
                    </a:lnL>
                    <a:lnR w="28575" cap="flat" cmpd="sng" algn="ctr">
                      <a:solidFill>
                        <a:schemeClr val="accent1">
                          <a:lumMod val="50000"/>
                        </a:schemeClr>
                      </a:solidFill>
                      <a:prstDash val="solid"/>
                      <a:round/>
                      <a:headEnd type="none" w="med" len="med"/>
                      <a:tailEnd type="none" w="med" len="med"/>
                    </a:lnR>
                    <a:lnT w="28575" cap="flat" cmpd="sng" algn="ctr">
                      <a:solidFill>
                        <a:schemeClr val="accent1">
                          <a:lumMod val="50000"/>
                        </a:schemeClr>
                      </a:solidFill>
                      <a:prstDash val="solid"/>
                      <a:round/>
                      <a:headEnd type="none" w="med" len="med"/>
                      <a:tailEnd type="none" w="med" len="med"/>
                    </a:lnT>
                    <a:lnB w="28575" cap="flat" cmpd="sng" algn="ctr">
                      <a:solidFill>
                        <a:schemeClr val="accent1">
                          <a:lumMod val="50000"/>
                        </a:schemeClr>
                      </a:solidFill>
                      <a:prstDash val="solid"/>
                      <a:round/>
                      <a:headEnd type="none" w="med" len="med"/>
                      <a:tailEnd type="none" w="med" len="med"/>
                    </a:lnB>
                  </a:tcPr>
                </a:tc>
                <a:tc>
                  <a:txBody>
                    <a:bodyPr/>
                    <a:lstStyle/>
                    <a:p>
                      <a:pPr algn="l"/>
                      <a:r>
                        <a:rPr kumimoji="0" lang="en-SG" sz="2400" b="1" i="0" u="none" strike="noStrike" cap="none" spc="0" normalizeH="0" baseline="0" dirty="0">
                          <a:ln>
                            <a:noFill/>
                          </a:ln>
                          <a:solidFill>
                            <a:srgbClr val="000000"/>
                          </a:solidFill>
                          <a:effectLst/>
                          <a:uFillTx/>
                          <a:latin typeface="Arial Black" panose="020B0A04020102020204" pitchFamily="34" charset="0"/>
                          <a:sym typeface="Helvetica Neue"/>
                        </a:rPr>
                        <a:t>The Second Epistle of Paul to the Corinthians</a:t>
                      </a:r>
                      <a:endParaRPr kumimoji="0" lang="en-SG" sz="2400" b="1" i="0" u="none" strike="noStrike" cap="none" spc="0" normalizeH="0" baseline="0" dirty="0">
                        <a:ln>
                          <a:noFill/>
                        </a:ln>
                        <a:solidFill>
                          <a:srgbClr val="000000"/>
                        </a:solidFill>
                        <a:effectLst/>
                        <a:uFillTx/>
                        <a:latin typeface="Arial Black" panose="020B0A04020102020204" pitchFamily="34" charset="0"/>
                        <a:ea typeface="+mn-ea"/>
                        <a:cs typeface="+mn-cs"/>
                        <a:sym typeface="Helvetica Neue Light"/>
                      </a:endParaRPr>
                    </a:p>
                  </a:txBody>
                  <a:tcPr anchor="ctr">
                    <a:lnL w="28575" cap="flat" cmpd="sng" algn="ctr">
                      <a:solidFill>
                        <a:schemeClr val="accent1">
                          <a:lumMod val="50000"/>
                        </a:schemeClr>
                      </a:solidFill>
                      <a:prstDash val="solid"/>
                      <a:round/>
                      <a:headEnd type="none" w="med" len="med"/>
                      <a:tailEnd type="none" w="med" len="med"/>
                    </a:lnL>
                    <a:lnR w="28575" cap="flat" cmpd="sng" algn="ctr">
                      <a:solidFill>
                        <a:schemeClr val="accent1">
                          <a:lumMod val="50000"/>
                        </a:schemeClr>
                      </a:solidFill>
                      <a:prstDash val="solid"/>
                      <a:round/>
                      <a:headEnd type="none" w="med" len="med"/>
                      <a:tailEnd type="none" w="med" len="med"/>
                    </a:lnR>
                    <a:lnT w="28575" cap="flat" cmpd="sng" algn="ctr">
                      <a:solidFill>
                        <a:schemeClr val="accent1">
                          <a:lumMod val="50000"/>
                        </a:schemeClr>
                      </a:solidFill>
                      <a:prstDash val="solid"/>
                      <a:round/>
                      <a:headEnd type="none" w="med" len="med"/>
                      <a:tailEnd type="none" w="med" len="med"/>
                    </a:lnT>
                    <a:lnB w="28575" cap="flat" cmpd="sng" algn="ctr">
                      <a:solidFill>
                        <a:schemeClr val="accent1">
                          <a:lumMod val="50000"/>
                        </a:schemeClr>
                      </a:solidFill>
                      <a:prstDash val="solid"/>
                      <a:round/>
                      <a:headEnd type="none" w="med" len="med"/>
                      <a:tailEnd type="none" w="med" len="med"/>
                    </a:lnB>
                  </a:tcPr>
                </a:tc>
                <a:tc>
                  <a:txBody>
                    <a:bodyPr/>
                    <a:lstStyle/>
                    <a:p>
                      <a:r>
                        <a:rPr kumimoji="0" lang="en-SG" sz="2400" b="1" i="0" u="none" strike="noStrike" kern="0" cap="none" spc="0" normalizeH="0" baseline="0" dirty="0">
                          <a:ln>
                            <a:noFill/>
                          </a:ln>
                          <a:solidFill>
                            <a:srgbClr val="000000"/>
                          </a:solidFill>
                          <a:effectLst/>
                          <a:uLnTx/>
                          <a:uFillTx/>
                          <a:latin typeface="Arial Black" panose="020B0A04020102020204" pitchFamily="34" charset="0"/>
                          <a:ea typeface="+mn-ea"/>
                          <a:cs typeface="+mn-cs"/>
                          <a:sym typeface="Helvetica Neue Light"/>
                        </a:rPr>
                        <a:t>13</a:t>
                      </a:r>
                    </a:p>
                  </a:txBody>
                  <a:tcPr anchor="ctr">
                    <a:lnL w="28575" cap="flat" cmpd="sng" algn="ctr">
                      <a:solidFill>
                        <a:schemeClr val="accent1">
                          <a:lumMod val="50000"/>
                        </a:schemeClr>
                      </a:solidFill>
                      <a:prstDash val="solid"/>
                      <a:round/>
                      <a:headEnd type="none" w="med" len="med"/>
                      <a:tailEnd type="none" w="med" len="med"/>
                    </a:lnL>
                    <a:lnR w="28575" cap="flat" cmpd="sng" algn="ctr">
                      <a:solidFill>
                        <a:schemeClr val="accent1">
                          <a:lumMod val="50000"/>
                        </a:schemeClr>
                      </a:solidFill>
                      <a:prstDash val="solid"/>
                      <a:round/>
                      <a:headEnd type="none" w="med" len="med"/>
                      <a:tailEnd type="none" w="med" len="med"/>
                    </a:lnR>
                    <a:lnT w="28575" cap="flat" cmpd="sng" algn="ctr">
                      <a:solidFill>
                        <a:schemeClr val="accent1">
                          <a:lumMod val="50000"/>
                        </a:schemeClr>
                      </a:solidFill>
                      <a:prstDash val="solid"/>
                      <a:round/>
                      <a:headEnd type="none" w="med" len="med"/>
                      <a:tailEnd type="none" w="med" len="med"/>
                    </a:lnT>
                    <a:lnB w="28575" cap="flat" cmpd="sng" algn="ctr">
                      <a:solidFill>
                        <a:schemeClr val="accent1">
                          <a:lumMod val="50000"/>
                        </a:schemeClr>
                      </a:solidFill>
                      <a:prstDash val="solid"/>
                      <a:round/>
                      <a:headEnd type="none" w="med" len="med"/>
                      <a:tailEnd type="none" w="med" len="med"/>
                    </a:lnB>
                  </a:tcPr>
                </a:tc>
                <a:tc gridSpan="2">
                  <a:txBody>
                    <a:bodyPr/>
                    <a:lstStyle/>
                    <a:p>
                      <a:r>
                        <a:rPr kumimoji="0" lang="en-SG" sz="2400" b="1" i="0" u="none" strike="noStrike" kern="0" cap="none" spc="0" normalizeH="0" baseline="0" dirty="0">
                          <a:ln>
                            <a:noFill/>
                          </a:ln>
                          <a:solidFill>
                            <a:srgbClr val="000000"/>
                          </a:solidFill>
                          <a:effectLst/>
                          <a:uLnTx/>
                          <a:uFillTx/>
                          <a:latin typeface="Arial Black" panose="020B0A04020102020204" pitchFamily="34" charset="0"/>
                          <a:ea typeface="+mn-ea"/>
                          <a:cs typeface="+mn-cs"/>
                          <a:sym typeface="Helvetica Neue Light"/>
                        </a:rPr>
                        <a:t>257</a:t>
                      </a:r>
                    </a:p>
                  </a:txBody>
                  <a:tcPr anchor="ctr">
                    <a:lnL w="28575" cap="flat" cmpd="sng" algn="ctr">
                      <a:solidFill>
                        <a:schemeClr val="accent1">
                          <a:lumMod val="50000"/>
                        </a:schemeClr>
                      </a:solidFill>
                      <a:prstDash val="solid"/>
                      <a:round/>
                      <a:headEnd type="none" w="med" len="med"/>
                      <a:tailEnd type="none" w="med" len="med"/>
                    </a:lnL>
                    <a:lnR w="28575" cap="flat" cmpd="sng" algn="ctr">
                      <a:solidFill>
                        <a:schemeClr val="accent1">
                          <a:lumMod val="50000"/>
                        </a:schemeClr>
                      </a:solidFill>
                      <a:prstDash val="solid"/>
                      <a:round/>
                      <a:headEnd type="none" w="med" len="med"/>
                      <a:tailEnd type="none" w="med" len="med"/>
                    </a:lnR>
                    <a:lnT w="28575" cap="flat" cmpd="sng" algn="ctr">
                      <a:solidFill>
                        <a:schemeClr val="accent1">
                          <a:lumMod val="50000"/>
                        </a:schemeClr>
                      </a:solidFill>
                      <a:prstDash val="solid"/>
                      <a:round/>
                      <a:headEnd type="none" w="med" len="med"/>
                      <a:tailEnd type="none" w="med" len="med"/>
                    </a:lnT>
                    <a:lnB w="28575" cap="flat" cmpd="sng" algn="ctr">
                      <a:solidFill>
                        <a:schemeClr val="accent1">
                          <a:lumMod val="50000"/>
                        </a:schemeClr>
                      </a:solidFill>
                      <a:prstDash val="solid"/>
                      <a:round/>
                      <a:headEnd type="none" w="med" len="med"/>
                      <a:tailEnd type="none" w="med" len="med"/>
                    </a:lnB>
                  </a:tcPr>
                </a:tc>
                <a:tc hMerge="1">
                  <a:txBody>
                    <a:bodyPr/>
                    <a:lstStyle/>
                    <a:p>
                      <a:endParaRPr kumimoji="0" lang="en-SG" sz="2400" b="1" i="0" u="none" strike="noStrike" kern="0" cap="none" spc="0" normalizeH="0" baseline="0" dirty="0">
                        <a:ln>
                          <a:noFill/>
                        </a:ln>
                        <a:solidFill>
                          <a:srgbClr val="000000"/>
                        </a:solidFill>
                        <a:effectLst/>
                        <a:uLnTx/>
                        <a:uFillTx/>
                        <a:latin typeface="Arial Black" panose="020B0A04020102020204" pitchFamily="34" charset="0"/>
                        <a:ea typeface="+mn-ea"/>
                        <a:cs typeface="+mn-cs"/>
                        <a:sym typeface="Helvetica Neue Light"/>
                      </a:endParaRPr>
                    </a:p>
                  </a:txBody>
                  <a:tcPr anchor="ctr">
                    <a:lnL w="28575" cap="flat" cmpd="sng" algn="ctr">
                      <a:solidFill>
                        <a:schemeClr val="accent1">
                          <a:lumMod val="50000"/>
                        </a:schemeClr>
                      </a:solidFill>
                      <a:prstDash val="solid"/>
                      <a:round/>
                      <a:headEnd type="none" w="med" len="med"/>
                      <a:tailEnd type="none" w="med" len="med"/>
                    </a:lnL>
                    <a:lnR w="28575" cap="flat" cmpd="sng" algn="ctr">
                      <a:solidFill>
                        <a:schemeClr val="accent1">
                          <a:lumMod val="50000"/>
                        </a:schemeClr>
                      </a:solidFill>
                      <a:prstDash val="solid"/>
                      <a:round/>
                      <a:headEnd type="none" w="med" len="med"/>
                      <a:tailEnd type="none" w="med" len="med"/>
                    </a:lnR>
                    <a:lnT w="28575" cap="flat" cmpd="sng" algn="ctr">
                      <a:solidFill>
                        <a:schemeClr val="accent1">
                          <a:lumMod val="50000"/>
                        </a:schemeClr>
                      </a:solidFill>
                      <a:prstDash val="solid"/>
                      <a:round/>
                      <a:headEnd type="none" w="med" len="med"/>
                      <a:tailEnd type="none" w="med" len="med"/>
                    </a:lnT>
                    <a:lnB w="28575" cap="flat" cmpd="sng" algn="ctr">
                      <a:solidFill>
                        <a:schemeClr val="accent1">
                          <a:lumMod val="50000"/>
                        </a:schemeClr>
                      </a:solidFill>
                      <a:prstDash val="solid"/>
                      <a:round/>
                      <a:headEnd type="none" w="med" len="med"/>
                      <a:tailEnd type="none" w="med" len="med"/>
                    </a:lnB>
                  </a:tcPr>
                </a:tc>
                <a:extLst>
                  <a:ext uri="{0D108BD9-81ED-4DB2-BD59-A6C34878D82A}">
                    <a16:rowId xmlns:a16="http://schemas.microsoft.com/office/drawing/2014/main" val="2557537048"/>
                  </a:ext>
                </a:extLst>
              </a:tr>
              <a:tr h="546242">
                <a:tc>
                  <a:txBody>
                    <a:bodyPr/>
                    <a:lstStyle/>
                    <a:p>
                      <a:pPr algn="l"/>
                      <a:r>
                        <a:rPr kumimoji="0" lang="en-SG" sz="2400" b="1" i="0" u="none" strike="noStrike" kern="0" cap="none" spc="0" normalizeH="0" baseline="0" dirty="0">
                          <a:ln>
                            <a:noFill/>
                          </a:ln>
                          <a:solidFill>
                            <a:srgbClr val="000000"/>
                          </a:solidFill>
                          <a:effectLst/>
                          <a:uLnTx/>
                          <a:uFillTx/>
                          <a:latin typeface="Arial Black" panose="020B0A04020102020204" pitchFamily="34" charset="0"/>
                          <a:ea typeface="+mn-ea"/>
                          <a:cs typeface="+mn-cs"/>
                          <a:sym typeface="Helvetica Neue Light"/>
                        </a:rPr>
                        <a:t>48.</a:t>
                      </a:r>
                    </a:p>
                  </a:txBody>
                  <a:tcPr anchor="ctr">
                    <a:lnL w="28575" cap="flat" cmpd="sng" algn="ctr">
                      <a:solidFill>
                        <a:schemeClr val="accent1">
                          <a:lumMod val="50000"/>
                        </a:schemeClr>
                      </a:solidFill>
                      <a:prstDash val="solid"/>
                      <a:round/>
                      <a:headEnd type="none" w="med" len="med"/>
                      <a:tailEnd type="none" w="med" len="med"/>
                    </a:lnL>
                    <a:lnR w="28575" cap="flat" cmpd="sng" algn="ctr">
                      <a:solidFill>
                        <a:schemeClr val="accent1">
                          <a:lumMod val="50000"/>
                        </a:schemeClr>
                      </a:solidFill>
                      <a:prstDash val="solid"/>
                      <a:round/>
                      <a:headEnd type="none" w="med" len="med"/>
                      <a:tailEnd type="none" w="med" len="med"/>
                    </a:lnR>
                    <a:lnT w="28575" cap="flat" cmpd="sng" algn="ctr">
                      <a:solidFill>
                        <a:schemeClr val="accent1">
                          <a:lumMod val="50000"/>
                        </a:schemeClr>
                      </a:solidFill>
                      <a:prstDash val="solid"/>
                      <a:round/>
                      <a:headEnd type="none" w="med" len="med"/>
                      <a:tailEnd type="none" w="med" len="med"/>
                    </a:lnT>
                    <a:lnB w="28575" cap="flat" cmpd="sng" algn="ctr">
                      <a:solidFill>
                        <a:schemeClr val="accent1">
                          <a:lumMod val="50000"/>
                        </a:schemeClr>
                      </a:solidFill>
                      <a:prstDash val="solid"/>
                      <a:round/>
                      <a:headEnd type="none" w="med" len="med"/>
                      <a:tailEnd type="none" w="med" len="med"/>
                    </a:lnB>
                  </a:tcPr>
                </a:tc>
                <a:tc>
                  <a:txBody>
                    <a:bodyPr/>
                    <a:lstStyle/>
                    <a:p>
                      <a:pPr algn="l"/>
                      <a:r>
                        <a:rPr kumimoji="0" lang="en-SG" sz="2400" b="1" i="0" u="none" strike="noStrike" cap="none" spc="0" normalizeH="0" baseline="0" dirty="0">
                          <a:ln>
                            <a:noFill/>
                          </a:ln>
                          <a:solidFill>
                            <a:srgbClr val="000000"/>
                          </a:solidFill>
                          <a:effectLst/>
                          <a:uFillTx/>
                          <a:latin typeface="Arial Black" panose="020B0A04020102020204" pitchFamily="34" charset="0"/>
                          <a:sym typeface="Helvetica Neue"/>
                        </a:rPr>
                        <a:t>The Epistle of Paul to the Galatians	</a:t>
                      </a:r>
                      <a:endParaRPr kumimoji="0" lang="en-SG" sz="2400" b="1" i="0" u="none" strike="noStrike" cap="none" spc="0" normalizeH="0" baseline="0" dirty="0">
                        <a:ln>
                          <a:noFill/>
                        </a:ln>
                        <a:solidFill>
                          <a:srgbClr val="000000"/>
                        </a:solidFill>
                        <a:effectLst/>
                        <a:uFillTx/>
                        <a:latin typeface="Arial Black" panose="020B0A04020102020204" pitchFamily="34" charset="0"/>
                        <a:ea typeface="+mn-ea"/>
                        <a:cs typeface="+mn-cs"/>
                        <a:sym typeface="Helvetica Neue Light"/>
                      </a:endParaRPr>
                    </a:p>
                  </a:txBody>
                  <a:tcPr anchor="ctr">
                    <a:lnL w="28575" cap="flat" cmpd="sng" algn="ctr">
                      <a:solidFill>
                        <a:schemeClr val="accent1">
                          <a:lumMod val="50000"/>
                        </a:schemeClr>
                      </a:solidFill>
                      <a:prstDash val="solid"/>
                      <a:round/>
                      <a:headEnd type="none" w="med" len="med"/>
                      <a:tailEnd type="none" w="med" len="med"/>
                    </a:lnL>
                    <a:lnR w="28575" cap="flat" cmpd="sng" algn="ctr">
                      <a:solidFill>
                        <a:schemeClr val="accent1">
                          <a:lumMod val="50000"/>
                        </a:schemeClr>
                      </a:solidFill>
                      <a:prstDash val="solid"/>
                      <a:round/>
                      <a:headEnd type="none" w="med" len="med"/>
                      <a:tailEnd type="none" w="med" len="med"/>
                    </a:lnR>
                    <a:lnT w="28575" cap="flat" cmpd="sng" algn="ctr">
                      <a:solidFill>
                        <a:schemeClr val="accent1">
                          <a:lumMod val="50000"/>
                        </a:schemeClr>
                      </a:solidFill>
                      <a:prstDash val="solid"/>
                      <a:round/>
                      <a:headEnd type="none" w="med" len="med"/>
                      <a:tailEnd type="none" w="med" len="med"/>
                    </a:lnT>
                    <a:lnB w="28575" cap="flat" cmpd="sng" algn="ctr">
                      <a:solidFill>
                        <a:schemeClr val="accent1">
                          <a:lumMod val="50000"/>
                        </a:schemeClr>
                      </a:solidFill>
                      <a:prstDash val="solid"/>
                      <a:round/>
                      <a:headEnd type="none" w="med" len="med"/>
                      <a:tailEnd type="none" w="med" len="med"/>
                    </a:lnB>
                  </a:tcPr>
                </a:tc>
                <a:tc>
                  <a:txBody>
                    <a:bodyPr/>
                    <a:lstStyle/>
                    <a:p>
                      <a:r>
                        <a:rPr kumimoji="0" lang="en-SG" sz="2400" b="1" i="0" u="none" strike="noStrike" kern="0" cap="none" spc="0" normalizeH="0" baseline="0" dirty="0">
                          <a:ln>
                            <a:noFill/>
                          </a:ln>
                          <a:solidFill>
                            <a:srgbClr val="000000"/>
                          </a:solidFill>
                          <a:effectLst/>
                          <a:uLnTx/>
                          <a:uFillTx/>
                          <a:latin typeface="Arial Black" panose="020B0A04020102020204" pitchFamily="34" charset="0"/>
                          <a:ea typeface="+mn-ea"/>
                          <a:cs typeface="+mn-cs"/>
                          <a:sym typeface="Helvetica Neue Light"/>
                        </a:rPr>
                        <a:t>6</a:t>
                      </a:r>
                    </a:p>
                  </a:txBody>
                  <a:tcPr anchor="ctr">
                    <a:lnL w="28575" cap="flat" cmpd="sng" algn="ctr">
                      <a:solidFill>
                        <a:schemeClr val="accent1">
                          <a:lumMod val="50000"/>
                        </a:schemeClr>
                      </a:solidFill>
                      <a:prstDash val="solid"/>
                      <a:round/>
                      <a:headEnd type="none" w="med" len="med"/>
                      <a:tailEnd type="none" w="med" len="med"/>
                    </a:lnL>
                    <a:lnR w="28575" cap="flat" cmpd="sng" algn="ctr">
                      <a:solidFill>
                        <a:schemeClr val="accent1">
                          <a:lumMod val="50000"/>
                        </a:schemeClr>
                      </a:solidFill>
                      <a:prstDash val="solid"/>
                      <a:round/>
                      <a:headEnd type="none" w="med" len="med"/>
                      <a:tailEnd type="none" w="med" len="med"/>
                    </a:lnR>
                    <a:lnT w="28575" cap="flat" cmpd="sng" algn="ctr">
                      <a:solidFill>
                        <a:schemeClr val="accent1">
                          <a:lumMod val="50000"/>
                        </a:schemeClr>
                      </a:solidFill>
                      <a:prstDash val="solid"/>
                      <a:round/>
                      <a:headEnd type="none" w="med" len="med"/>
                      <a:tailEnd type="none" w="med" len="med"/>
                    </a:lnT>
                    <a:lnB w="28575" cap="flat" cmpd="sng" algn="ctr">
                      <a:solidFill>
                        <a:schemeClr val="accent1">
                          <a:lumMod val="50000"/>
                        </a:schemeClr>
                      </a:solidFill>
                      <a:prstDash val="solid"/>
                      <a:round/>
                      <a:headEnd type="none" w="med" len="med"/>
                      <a:tailEnd type="none" w="med" len="med"/>
                    </a:lnB>
                  </a:tcPr>
                </a:tc>
                <a:tc gridSpan="2">
                  <a:txBody>
                    <a:bodyPr/>
                    <a:lstStyle/>
                    <a:p>
                      <a:r>
                        <a:rPr kumimoji="0" lang="en-SG" sz="2400" b="1" i="0" u="none" strike="noStrike" kern="0" cap="none" spc="0" normalizeH="0" baseline="0" dirty="0">
                          <a:ln>
                            <a:noFill/>
                          </a:ln>
                          <a:solidFill>
                            <a:srgbClr val="000000"/>
                          </a:solidFill>
                          <a:effectLst/>
                          <a:uLnTx/>
                          <a:uFillTx/>
                          <a:latin typeface="Arial Black" panose="020B0A04020102020204" pitchFamily="34" charset="0"/>
                          <a:ea typeface="+mn-ea"/>
                          <a:cs typeface="+mn-cs"/>
                          <a:sym typeface="Helvetica Neue Light"/>
                        </a:rPr>
                        <a:t>149</a:t>
                      </a:r>
                    </a:p>
                  </a:txBody>
                  <a:tcPr anchor="ctr">
                    <a:lnL w="28575" cap="flat" cmpd="sng" algn="ctr">
                      <a:solidFill>
                        <a:schemeClr val="accent1">
                          <a:lumMod val="50000"/>
                        </a:schemeClr>
                      </a:solidFill>
                      <a:prstDash val="solid"/>
                      <a:round/>
                      <a:headEnd type="none" w="med" len="med"/>
                      <a:tailEnd type="none" w="med" len="med"/>
                    </a:lnL>
                    <a:lnR w="28575" cap="flat" cmpd="sng" algn="ctr">
                      <a:solidFill>
                        <a:schemeClr val="accent1">
                          <a:lumMod val="50000"/>
                        </a:schemeClr>
                      </a:solidFill>
                      <a:prstDash val="solid"/>
                      <a:round/>
                      <a:headEnd type="none" w="med" len="med"/>
                      <a:tailEnd type="none" w="med" len="med"/>
                    </a:lnR>
                    <a:lnT w="28575" cap="flat" cmpd="sng" algn="ctr">
                      <a:solidFill>
                        <a:schemeClr val="accent1">
                          <a:lumMod val="50000"/>
                        </a:schemeClr>
                      </a:solidFill>
                      <a:prstDash val="solid"/>
                      <a:round/>
                      <a:headEnd type="none" w="med" len="med"/>
                      <a:tailEnd type="none" w="med" len="med"/>
                    </a:lnT>
                    <a:lnB w="28575" cap="flat" cmpd="sng" algn="ctr">
                      <a:solidFill>
                        <a:schemeClr val="accent1">
                          <a:lumMod val="50000"/>
                        </a:schemeClr>
                      </a:solidFill>
                      <a:prstDash val="solid"/>
                      <a:round/>
                      <a:headEnd type="none" w="med" len="med"/>
                      <a:tailEnd type="none" w="med" len="med"/>
                    </a:lnB>
                  </a:tcPr>
                </a:tc>
                <a:tc hMerge="1">
                  <a:txBody>
                    <a:bodyPr/>
                    <a:lstStyle/>
                    <a:p>
                      <a:endParaRPr kumimoji="0" lang="en-SG" sz="2400" b="1" i="0" u="none" strike="noStrike" kern="0" cap="none" spc="0" normalizeH="0" baseline="0" dirty="0">
                        <a:ln>
                          <a:noFill/>
                        </a:ln>
                        <a:solidFill>
                          <a:srgbClr val="000000"/>
                        </a:solidFill>
                        <a:effectLst/>
                        <a:uLnTx/>
                        <a:uFillTx/>
                        <a:latin typeface="Arial Black" panose="020B0A04020102020204" pitchFamily="34" charset="0"/>
                        <a:ea typeface="+mn-ea"/>
                        <a:cs typeface="+mn-cs"/>
                        <a:sym typeface="Helvetica Neue Light"/>
                      </a:endParaRPr>
                    </a:p>
                  </a:txBody>
                  <a:tcPr anchor="ctr">
                    <a:lnL w="28575" cap="flat" cmpd="sng" algn="ctr">
                      <a:solidFill>
                        <a:schemeClr val="accent1">
                          <a:lumMod val="50000"/>
                        </a:schemeClr>
                      </a:solidFill>
                      <a:prstDash val="solid"/>
                      <a:round/>
                      <a:headEnd type="none" w="med" len="med"/>
                      <a:tailEnd type="none" w="med" len="med"/>
                    </a:lnL>
                    <a:lnR w="28575" cap="flat" cmpd="sng" algn="ctr">
                      <a:solidFill>
                        <a:schemeClr val="accent1">
                          <a:lumMod val="50000"/>
                        </a:schemeClr>
                      </a:solidFill>
                      <a:prstDash val="solid"/>
                      <a:round/>
                      <a:headEnd type="none" w="med" len="med"/>
                      <a:tailEnd type="none" w="med" len="med"/>
                    </a:lnR>
                    <a:lnT w="28575" cap="flat" cmpd="sng" algn="ctr">
                      <a:solidFill>
                        <a:schemeClr val="accent1">
                          <a:lumMod val="50000"/>
                        </a:schemeClr>
                      </a:solidFill>
                      <a:prstDash val="solid"/>
                      <a:round/>
                      <a:headEnd type="none" w="med" len="med"/>
                      <a:tailEnd type="none" w="med" len="med"/>
                    </a:lnT>
                    <a:lnB w="28575" cap="flat" cmpd="sng" algn="ctr">
                      <a:solidFill>
                        <a:schemeClr val="accent1">
                          <a:lumMod val="50000"/>
                        </a:schemeClr>
                      </a:solidFill>
                      <a:prstDash val="solid"/>
                      <a:round/>
                      <a:headEnd type="none" w="med" len="med"/>
                      <a:tailEnd type="none" w="med" len="med"/>
                    </a:lnB>
                  </a:tcPr>
                </a:tc>
                <a:extLst>
                  <a:ext uri="{0D108BD9-81ED-4DB2-BD59-A6C34878D82A}">
                    <a16:rowId xmlns:a16="http://schemas.microsoft.com/office/drawing/2014/main" val="999564276"/>
                  </a:ext>
                </a:extLst>
              </a:tr>
              <a:tr h="546242">
                <a:tc>
                  <a:txBody>
                    <a:bodyPr/>
                    <a:lstStyle/>
                    <a:p>
                      <a:pPr algn="l"/>
                      <a:r>
                        <a:rPr kumimoji="0" lang="en-SG" sz="2400" b="1" i="0" u="none" strike="noStrike" kern="0" cap="none" spc="0" normalizeH="0" baseline="0" dirty="0">
                          <a:ln>
                            <a:noFill/>
                          </a:ln>
                          <a:solidFill>
                            <a:srgbClr val="000000"/>
                          </a:solidFill>
                          <a:effectLst/>
                          <a:uLnTx/>
                          <a:uFillTx/>
                          <a:latin typeface="Arial Black" panose="020B0A04020102020204" pitchFamily="34" charset="0"/>
                          <a:ea typeface="+mn-ea"/>
                          <a:cs typeface="+mn-cs"/>
                          <a:sym typeface="Helvetica Neue Light"/>
                        </a:rPr>
                        <a:t>49.</a:t>
                      </a:r>
                    </a:p>
                  </a:txBody>
                  <a:tcPr anchor="ctr">
                    <a:lnL w="28575" cap="flat" cmpd="sng" algn="ctr">
                      <a:solidFill>
                        <a:schemeClr val="accent1">
                          <a:lumMod val="50000"/>
                        </a:schemeClr>
                      </a:solidFill>
                      <a:prstDash val="solid"/>
                      <a:round/>
                      <a:headEnd type="none" w="med" len="med"/>
                      <a:tailEnd type="none" w="med" len="med"/>
                    </a:lnL>
                    <a:lnR w="28575" cap="flat" cmpd="sng" algn="ctr">
                      <a:solidFill>
                        <a:schemeClr val="accent1">
                          <a:lumMod val="50000"/>
                        </a:schemeClr>
                      </a:solidFill>
                      <a:prstDash val="solid"/>
                      <a:round/>
                      <a:headEnd type="none" w="med" len="med"/>
                      <a:tailEnd type="none" w="med" len="med"/>
                    </a:lnR>
                    <a:lnT w="28575" cap="flat" cmpd="sng" algn="ctr">
                      <a:solidFill>
                        <a:schemeClr val="accent1">
                          <a:lumMod val="50000"/>
                        </a:schemeClr>
                      </a:solidFill>
                      <a:prstDash val="solid"/>
                      <a:round/>
                      <a:headEnd type="none" w="med" len="med"/>
                      <a:tailEnd type="none" w="med" len="med"/>
                    </a:lnT>
                    <a:lnB w="28575" cap="flat" cmpd="sng" algn="ctr">
                      <a:solidFill>
                        <a:schemeClr val="accent1">
                          <a:lumMod val="50000"/>
                        </a:schemeClr>
                      </a:solidFill>
                      <a:prstDash val="solid"/>
                      <a:round/>
                      <a:headEnd type="none" w="med" len="med"/>
                      <a:tailEnd type="none" w="med" len="med"/>
                    </a:lnB>
                  </a:tcPr>
                </a:tc>
                <a:tc>
                  <a:txBody>
                    <a:bodyPr/>
                    <a:lstStyle/>
                    <a:p>
                      <a:pPr algn="l"/>
                      <a:r>
                        <a:rPr kumimoji="0" lang="en-SG" sz="2400" b="1" i="0" u="none" strike="noStrike" cap="none" spc="0" normalizeH="0" baseline="0" dirty="0">
                          <a:ln>
                            <a:noFill/>
                          </a:ln>
                          <a:solidFill>
                            <a:srgbClr val="000000"/>
                          </a:solidFill>
                          <a:effectLst/>
                          <a:uFillTx/>
                          <a:latin typeface="Arial Black" panose="020B0A04020102020204" pitchFamily="34" charset="0"/>
                          <a:sym typeface="Helvetica Neue"/>
                        </a:rPr>
                        <a:t>The Epistle of Paul to the Ephesians		</a:t>
                      </a:r>
                      <a:endParaRPr kumimoji="0" lang="en-SG" sz="2400" b="1" i="0" u="none" strike="noStrike" cap="none" spc="0" normalizeH="0" baseline="0" dirty="0">
                        <a:ln>
                          <a:noFill/>
                        </a:ln>
                        <a:solidFill>
                          <a:srgbClr val="000000"/>
                        </a:solidFill>
                        <a:effectLst/>
                        <a:uFillTx/>
                        <a:latin typeface="Arial Black" panose="020B0A04020102020204" pitchFamily="34" charset="0"/>
                        <a:ea typeface="+mn-ea"/>
                        <a:cs typeface="+mn-cs"/>
                        <a:sym typeface="Helvetica Neue Light"/>
                      </a:endParaRPr>
                    </a:p>
                  </a:txBody>
                  <a:tcPr anchor="ctr">
                    <a:lnL w="28575" cap="flat" cmpd="sng" algn="ctr">
                      <a:solidFill>
                        <a:schemeClr val="accent1">
                          <a:lumMod val="50000"/>
                        </a:schemeClr>
                      </a:solidFill>
                      <a:prstDash val="solid"/>
                      <a:round/>
                      <a:headEnd type="none" w="med" len="med"/>
                      <a:tailEnd type="none" w="med" len="med"/>
                    </a:lnL>
                    <a:lnR w="28575" cap="flat" cmpd="sng" algn="ctr">
                      <a:solidFill>
                        <a:schemeClr val="accent1">
                          <a:lumMod val="50000"/>
                        </a:schemeClr>
                      </a:solidFill>
                      <a:prstDash val="solid"/>
                      <a:round/>
                      <a:headEnd type="none" w="med" len="med"/>
                      <a:tailEnd type="none" w="med" len="med"/>
                    </a:lnR>
                    <a:lnT w="28575" cap="flat" cmpd="sng" algn="ctr">
                      <a:solidFill>
                        <a:schemeClr val="accent1">
                          <a:lumMod val="50000"/>
                        </a:schemeClr>
                      </a:solidFill>
                      <a:prstDash val="solid"/>
                      <a:round/>
                      <a:headEnd type="none" w="med" len="med"/>
                      <a:tailEnd type="none" w="med" len="med"/>
                    </a:lnT>
                    <a:lnB w="28575" cap="flat" cmpd="sng" algn="ctr">
                      <a:solidFill>
                        <a:schemeClr val="accent1">
                          <a:lumMod val="50000"/>
                        </a:schemeClr>
                      </a:solidFill>
                      <a:prstDash val="solid"/>
                      <a:round/>
                      <a:headEnd type="none" w="med" len="med"/>
                      <a:tailEnd type="none" w="med" len="med"/>
                    </a:lnB>
                  </a:tcPr>
                </a:tc>
                <a:tc>
                  <a:txBody>
                    <a:bodyPr/>
                    <a:lstStyle/>
                    <a:p>
                      <a:r>
                        <a:rPr kumimoji="0" lang="en-SG" sz="2400" b="1" i="0" u="none" strike="noStrike" kern="0" cap="none" spc="0" normalizeH="0" baseline="0" dirty="0">
                          <a:ln>
                            <a:noFill/>
                          </a:ln>
                          <a:solidFill>
                            <a:srgbClr val="000000"/>
                          </a:solidFill>
                          <a:effectLst/>
                          <a:uLnTx/>
                          <a:uFillTx/>
                          <a:latin typeface="Arial Black" panose="020B0A04020102020204" pitchFamily="34" charset="0"/>
                          <a:ea typeface="+mn-ea"/>
                          <a:cs typeface="+mn-cs"/>
                          <a:sym typeface="Helvetica Neue Light"/>
                        </a:rPr>
                        <a:t>6</a:t>
                      </a:r>
                    </a:p>
                  </a:txBody>
                  <a:tcPr anchor="ctr">
                    <a:lnL w="28575" cap="flat" cmpd="sng" algn="ctr">
                      <a:solidFill>
                        <a:schemeClr val="accent1">
                          <a:lumMod val="50000"/>
                        </a:schemeClr>
                      </a:solidFill>
                      <a:prstDash val="solid"/>
                      <a:round/>
                      <a:headEnd type="none" w="med" len="med"/>
                      <a:tailEnd type="none" w="med" len="med"/>
                    </a:lnL>
                    <a:lnR w="28575" cap="flat" cmpd="sng" algn="ctr">
                      <a:solidFill>
                        <a:schemeClr val="accent1">
                          <a:lumMod val="50000"/>
                        </a:schemeClr>
                      </a:solidFill>
                      <a:prstDash val="solid"/>
                      <a:round/>
                      <a:headEnd type="none" w="med" len="med"/>
                      <a:tailEnd type="none" w="med" len="med"/>
                    </a:lnR>
                    <a:lnT w="28575" cap="flat" cmpd="sng" algn="ctr">
                      <a:solidFill>
                        <a:schemeClr val="accent1">
                          <a:lumMod val="50000"/>
                        </a:schemeClr>
                      </a:solidFill>
                      <a:prstDash val="solid"/>
                      <a:round/>
                      <a:headEnd type="none" w="med" len="med"/>
                      <a:tailEnd type="none" w="med" len="med"/>
                    </a:lnT>
                    <a:lnB w="28575" cap="flat" cmpd="sng" algn="ctr">
                      <a:solidFill>
                        <a:schemeClr val="accent1">
                          <a:lumMod val="50000"/>
                        </a:schemeClr>
                      </a:solidFill>
                      <a:prstDash val="solid"/>
                      <a:round/>
                      <a:headEnd type="none" w="med" len="med"/>
                      <a:tailEnd type="none" w="med" len="med"/>
                    </a:lnB>
                  </a:tcPr>
                </a:tc>
                <a:tc gridSpan="2">
                  <a:txBody>
                    <a:bodyPr/>
                    <a:lstStyle/>
                    <a:p>
                      <a:r>
                        <a:rPr kumimoji="0" lang="en-SG" sz="2400" b="1" i="0" u="none" strike="noStrike" kern="0" cap="none" spc="0" normalizeH="0" baseline="0" dirty="0">
                          <a:ln>
                            <a:noFill/>
                          </a:ln>
                          <a:solidFill>
                            <a:srgbClr val="000000"/>
                          </a:solidFill>
                          <a:effectLst/>
                          <a:uLnTx/>
                          <a:uFillTx/>
                          <a:latin typeface="Arial Black" panose="020B0A04020102020204" pitchFamily="34" charset="0"/>
                          <a:ea typeface="+mn-ea"/>
                          <a:cs typeface="+mn-cs"/>
                          <a:sym typeface="Helvetica Neue Light"/>
                        </a:rPr>
                        <a:t>155</a:t>
                      </a:r>
                    </a:p>
                  </a:txBody>
                  <a:tcPr anchor="ctr">
                    <a:lnL w="28575" cap="flat" cmpd="sng" algn="ctr">
                      <a:solidFill>
                        <a:schemeClr val="accent1">
                          <a:lumMod val="50000"/>
                        </a:schemeClr>
                      </a:solidFill>
                      <a:prstDash val="solid"/>
                      <a:round/>
                      <a:headEnd type="none" w="med" len="med"/>
                      <a:tailEnd type="none" w="med" len="med"/>
                    </a:lnL>
                    <a:lnR w="28575" cap="flat" cmpd="sng" algn="ctr">
                      <a:solidFill>
                        <a:schemeClr val="accent1">
                          <a:lumMod val="50000"/>
                        </a:schemeClr>
                      </a:solidFill>
                      <a:prstDash val="solid"/>
                      <a:round/>
                      <a:headEnd type="none" w="med" len="med"/>
                      <a:tailEnd type="none" w="med" len="med"/>
                    </a:lnR>
                    <a:lnT w="28575" cap="flat" cmpd="sng" algn="ctr">
                      <a:solidFill>
                        <a:schemeClr val="accent1">
                          <a:lumMod val="50000"/>
                        </a:schemeClr>
                      </a:solidFill>
                      <a:prstDash val="solid"/>
                      <a:round/>
                      <a:headEnd type="none" w="med" len="med"/>
                      <a:tailEnd type="none" w="med" len="med"/>
                    </a:lnT>
                    <a:lnB w="28575" cap="flat" cmpd="sng" algn="ctr">
                      <a:solidFill>
                        <a:schemeClr val="accent1">
                          <a:lumMod val="50000"/>
                        </a:schemeClr>
                      </a:solidFill>
                      <a:prstDash val="solid"/>
                      <a:round/>
                      <a:headEnd type="none" w="med" len="med"/>
                      <a:tailEnd type="none" w="med" len="med"/>
                    </a:lnB>
                  </a:tcPr>
                </a:tc>
                <a:tc hMerge="1">
                  <a:txBody>
                    <a:bodyPr/>
                    <a:lstStyle/>
                    <a:p>
                      <a:endParaRPr kumimoji="0" lang="en-SG" sz="2400" b="1" i="0" u="none" strike="noStrike" kern="0" cap="none" spc="0" normalizeH="0" baseline="0" dirty="0">
                        <a:ln>
                          <a:noFill/>
                        </a:ln>
                        <a:solidFill>
                          <a:srgbClr val="000000"/>
                        </a:solidFill>
                        <a:effectLst/>
                        <a:uLnTx/>
                        <a:uFillTx/>
                        <a:latin typeface="Arial Black" panose="020B0A04020102020204" pitchFamily="34" charset="0"/>
                        <a:ea typeface="+mn-ea"/>
                        <a:cs typeface="+mn-cs"/>
                        <a:sym typeface="Helvetica Neue Light"/>
                      </a:endParaRPr>
                    </a:p>
                  </a:txBody>
                  <a:tcPr anchor="ctr">
                    <a:lnL w="28575" cap="flat" cmpd="sng" algn="ctr">
                      <a:solidFill>
                        <a:schemeClr val="accent1">
                          <a:lumMod val="50000"/>
                        </a:schemeClr>
                      </a:solidFill>
                      <a:prstDash val="solid"/>
                      <a:round/>
                      <a:headEnd type="none" w="med" len="med"/>
                      <a:tailEnd type="none" w="med" len="med"/>
                    </a:lnL>
                    <a:lnR w="28575" cap="flat" cmpd="sng" algn="ctr">
                      <a:solidFill>
                        <a:schemeClr val="accent1">
                          <a:lumMod val="50000"/>
                        </a:schemeClr>
                      </a:solidFill>
                      <a:prstDash val="solid"/>
                      <a:round/>
                      <a:headEnd type="none" w="med" len="med"/>
                      <a:tailEnd type="none" w="med" len="med"/>
                    </a:lnR>
                    <a:lnT w="28575" cap="flat" cmpd="sng" algn="ctr">
                      <a:solidFill>
                        <a:schemeClr val="accent1">
                          <a:lumMod val="50000"/>
                        </a:schemeClr>
                      </a:solidFill>
                      <a:prstDash val="solid"/>
                      <a:round/>
                      <a:headEnd type="none" w="med" len="med"/>
                      <a:tailEnd type="none" w="med" len="med"/>
                    </a:lnT>
                    <a:lnB w="28575" cap="flat" cmpd="sng" algn="ctr">
                      <a:solidFill>
                        <a:schemeClr val="accent1">
                          <a:lumMod val="50000"/>
                        </a:schemeClr>
                      </a:solidFill>
                      <a:prstDash val="solid"/>
                      <a:round/>
                      <a:headEnd type="none" w="med" len="med"/>
                      <a:tailEnd type="none" w="med" len="med"/>
                    </a:lnB>
                  </a:tcPr>
                </a:tc>
                <a:extLst>
                  <a:ext uri="{0D108BD9-81ED-4DB2-BD59-A6C34878D82A}">
                    <a16:rowId xmlns:a16="http://schemas.microsoft.com/office/drawing/2014/main" val="2512558933"/>
                  </a:ext>
                </a:extLst>
              </a:tr>
              <a:tr h="546242">
                <a:tc>
                  <a:txBody>
                    <a:bodyPr/>
                    <a:lstStyle/>
                    <a:p>
                      <a:pPr algn="l"/>
                      <a:r>
                        <a:rPr kumimoji="0" lang="en-SG" sz="2400" b="1" i="0" u="none" strike="noStrike" kern="0" cap="none" spc="0" normalizeH="0" baseline="0" dirty="0">
                          <a:ln>
                            <a:noFill/>
                          </a:ln>
                          <a:solidFill>
                            <a:srgbClr val="000000"/>
                          </a:solidFill>
                          <a:effectLst/>
                          <a:uLnTx/>
                          <a:uFillTx/>
                          <a:latin typeface="Arial Black" panose="020B0A04020102020204" pitchFamily="34" charset="0"/>
                          <a:ea typeface="+mn-ea"/>
                          <a:cs typeface="+mn-cs"/>
                          <a:sym typeface="Helvetica Neue Light"/>
                        </a:rPr>
                        <a:t>50.</a:t>
                      </a:r>
                    </a:p>
                  </a:txBody>
                  <a:tcPr anchor="ctr">
                    <a:lnL w="28575" cap="flat" cmpd="sng" algn="ctr">
                      <a:solidFill>
                        <a:schemeClr val="accent1">
                          <a:lumMod val="50000"/>
                        </a:schemeClr>
                      </a:solidFill>
                      <a:prstDash val="solid"/>
                      <a:round/>
                      <a:headEnd type="none" w="med" len="med"/>
                      <a:tailEnd type="none" w="med" len="med"/>
                    </a:lnL>
                    <a:lnR w="28575" cap="flat" cmpd="sng" algn="ctr">
                      <a:solidFill>
                        <a:schemeClr val="accent1">
                          <a:lumMod val="50000"/>
                        </a:schemeClr>
                      </a:solidFill>
                      <a:prstDash val="solid"/>
                      <a:round/>
                      <a:headEnd type="none" w="med" len="med"/>
                      <a:tailEnd type="none" w="med" len="med"/>
                    </a:lnR>
                    <a:lnT w="28575" cap="flat" cmpd="sng" algn="ctr">
                      <a:solidFill>
                        <a:schemeClr val="accent1">
                          <a:lumMod val="50000"/>
                        </a:schemeClr>
                      </a:solidFill>
                      <a:prstDash val="solid"/>
                      <a:round/>
                      <a:headEnd type="none" w="med" len="med"/>
                      <a:tailEnd type="none" w="med" len="med"/>
                    </a:lnT>
                    <a:lnB w="28575" cap="flat" cmpd="sng" algn="ctr">
                      <a:solidFill>
                        <a:schemeClr val="accent1">
                          <a:lumMod val="50000"/>
                        </a:schemeClr>
                      </a:solidFill>
                      <a:prstDash val="solid"/>
                      <a:round/>
                      <a:headEnd type="none" w="med" len="med"/>
                      <a:tailEnd type="none" w="med" len="med"/>
                    </a:lnB>
                  </a:tcPr>
                </a:tc>
                <a:tc>
                  <a:txBody>
                    <a:bodyPr/>
                    <a:lstStyle/>
                    <a:p>
                      <a:pPr algn="l"/>
                      <a:r>
                        <a:rPr kumimoji="0" lang="en-SG" sz="2400" b="1" i="0" u="none" strike="noStrike" cap="none" spc="0" normalizeH="0" baseline="0" dirty="0">
                          <a:ln>
                            <a:noFill/>
                          </a:ln>
                          <a:solidFill>
                            <a:srgbClr val="000000"/>
                          </a:solidFill>
                          <a:effectLst/>
                          <a:uFillTx/>
                          <a:latin typeface="Arial Black" panose="020B0A04020102020204" pitchFamily="34" charset="0"/>
                          <a:sym typeface="Helvetica Neue"/>
                        </a:rPr>
                        <a:t>The Epistle of Paul to the Philippians	</a:t>
                      </a:r>
                      <a:endParaRPr kumimoji="0" lang="en-SG" sz="2400" b="1" i="0" u="none" strike="noStrike" cap="none" spc="0" normalizeH="0" baseline="0" dirty="0">
                        <a:ln>
                          <a:noFill/>
                        </a:ln>
                        <a:solidFill>
                          <a:srgbClr val="000000"/>
                        </a:solidFill>
                        <a:effectLst/>
                        <a:uFillTx/>
                        <a:latin typeface="Arial Black" panose="020B0A04020102020204" pitchFamily="34" charset="0"/>
                        <a:ea typeface="+mn-ea"/>
                        <a:cs typeface="+mn-cs"/>
                        <a:sym typeface="Helvetica Neue Light"/>
                      </a:endParaRPr>
                    </a:p>
                  </a:txBody>
                  <a:tcPr anchor="ctr">
                    <a:lnL w="28575" cap="flat" cmpd="sng" algn="ctr">
                      <a:solidFill>
                        <a:schemeClr val="accent1">
                          <a:lumMod val="50000"/>
                        </a:schemeClr>
                      </a:solidFill>
                      <a:prstDash val="solid"/>
                      <a:round/>
                      <a:headEnd type="none" w="med" len="med"/>
                      <a:tailEnd type="none" w="med" len="med"/>
                    </a:lnL>
                    <a:lnR w="28575" cap="flat" cmpd="sng" algn="ctr">
                      <a:solidFill>
                        <a:schemeClr val="accent1">
                          <a:lumMod val="50000"/>
                        </a:schemeClr>
                      </a:solidFill>
                      <a:prstDash val="solid"/>
                      <a:round/>
                      <a:headEnd type="none" w="med" len="med"/>
                      <a:tailEnd type="none" w="med" len="med"/>
                    </a:lnR>
                    <a:lnT w="28575" cap="flat" cmpd="sng" algn="ctr">
                      <a:solidFill>
                        <a:schemeClr val="accent1">
                          <a:lumMod val="50000"/>
                        </a:schemeClr>
                      </a:solidFill>
                      <a:prstDash val="solid"/>
                      <a:round/>
                      <a:headEnd type="none" w="med" len="med"/>
                      <a:tailEnd type="none" w="med" len="med"/>
                    </a:lnT>
                    <a:lnB w="28575" cap="flat" cmpd="sng" algn="ctr">
                      <a:solidFill>
                        <a:schemeClr val="accent1">
                          <a:lumMod val="50000"/>
                        </a:schemeClr>
                      </a:solidFill>
                      <a:prstDash val="solid"/>
                      <a:round/>
                      <a:headEnd type="none" w="med" len="med"/>
                      <a:tailEnd type="none" w="med" len="med"/>
                    </a:lnB>
                  </a:tcPr>
                </a:tc>
                <a:tc>
                  <a:txBody>
                    <a:bodyPr/>
                    <a:lstStyle/>
                    <a:p>
                      <a:r>
                        <a:rPr kumimoji="0" lang="en-SG" sz="2400" b="1" i="0" u="none" strike="noStrike" kern="0" cap="none" spc="0" normalizeH="0" baseline="0" dirty="0">
                          <a:ln>
                            <a:noFill/>
                          </a:ln>
                          <a:solidFill>
                            <a:srgbClr val="000000"/>
                          </a:solidFill>
                          <a:effectLst/>
                          <a:uLnTx/>
                          <a:uFillTx/>
                          <a:latin typeface="Arial Black" panose="020B0A04020102020204" pitchFamily="34" charset="0"/>
                          <a:ea typeface="+mn-ea"/>
                          <a:cs typeface="+mn-cs"/>
                          <a:sym typeface="Helvetica Neue Light"/>
                        </a:rPr>
                        <a:t>4</a:t>
                      </a:r>
                    </a:p>
                  </a:txBody>
                  <a:tcPr anchor="ctr">
                    <a:lnL w="28575" cap="flat" cmpd="sng" algn="ctr">
                      <a:solidFill>
                        <a:schemeClr val="accent1">
                          <a:lumMod val="50000"/>
                        </a:schemeClr>
                      </a:solidFill>
                      <a:prstDash val="solid"/>
                      <a:round/>
                      <a:headEnd type="none" w="med" len="med"/>
                      <a:tailEnd type="none" w="med" len="med"/>
                    </a:lnL>
                    <a:lnR w="28575" cap="flat" cmpd="sng" algn="ctr">
                      <a:solidFill>
                        <a:schemeClr val="accent1">
                          <a:lumMod val="50000"/>
                        </a:schemeClr>
                      </a:solidFill>
                      <a:prstDash val="solid"/>
                      <a:round/>
                      <a:headEnd type="none" w="med" len="med"/>
                      <a:tailEnd type="none" w="med" len="med"/>
                    </a:lnR>
                    <a:lnT w="28575" cap="flat" cmpd="sng" algn="ctr">
                      <a:solidFill>
                        <a:schemeClr val="accent1">
                          <a:lumMod val="50000"/>
                        </a:schemeClr>
                      </a:solidFill>
                      <a:prstDash val="solid"/>
                      <a:round/>
                      <a:headEnd type="none" w="med" len="med"/>
                      <a:tailEnd type="none" w="med" len="med"/>
                    </a:lnT>
                    <a:lnB w="28575" cap="flat" cmpd="sng" algn="ctr">
                      <a:solidFill>
                        <a:schemeClr val="accent1">
                          <a:lumMod val="50000"/>
                        </a:schemeClr>
                      </a:solidFill>
                      <a:prstDash val="solid"/>
                      <a:round/>
                      <a:headEnd type="none" w="med" len="med"/>
                      <a:tailEnd type="none" w="med" len="med"/>
                    </a:lnB>
                  </a:tcPr>
                </a:tc>
                <a:tc gridSpan="2">
                  <a:txBody>
                    <a:bodyPr/>
                    <a:lstStyle/>
                    <a:p>
                      <a:r>
                        <a:rPr kumimoji="0" lang="en-SG" sz="2400" b="1" i="0" u="none" strike="noStrike" kern="0" cap="none" spc="0" normalizeH="0" baseline="0" dirty="0">
                          <a:ln>
                            <a:noFill/>
                          </a:ln>
                          <a:solidFill>
                            <a:srgbClr val="000000"/>
                          </a:solidFill>
                          <a:effectLst/>
                          <a:uLnTx/>
                          <a:uFillTx/>
                          <a:latin typeface="Arial Black" panose="020B0A04020102020204" pitchFamily="34" charset="0"/>
                          <a:ea typeface="+mn-ea"/>
                          <a:cs typeface="+mn-cs"/>
                          <a:sym typeface="Helvetica Neue Light"/>
                        </a:rPr>
                        <a:t>104</a:t>
                      </a:r>
                    </a:p>
                  </a:txBody>
                  <a:tcPr anchor="ctr">
                    <a:lnL w="28575" cap="flat" cmpd="sng" algn="ctr">
                      <a:solidFill>
                        <a:schemeClr val="accent1">
                          <a:lumMod val="50000"/>
                        </a:schemeClr>
                      </a:solidFill>
                      <a:prstDash val="solid"/>
                      <a:round/>
                      <a:headEnd type="none" w="med" len="med"/>
                      <a:tailEnd type="none" w="med" len="med"/>
                    </a:lnL>
                    <a:lnR w="28575" cap="flat" cmpd="sng" algn="ctr">
                      <a:solidFill>
                        <a:schemeClr val="accent1">
                          <a:lumMod val="50000"/>
                        </a:schemeClr>
                      </a:solidFill>
                      <a:prstDash val="solid"/>
                      <a:round/>
                      <a:headEnd type="none" w="med" len="med"/>
                      <a:tailEnd type="none" w="med" len="med"/>
                    </a:lnR>
                    <a:lnT w="28575" cap="flat" cmpd="sng" algn="ctr">
                      <a:solidFill>
                        <a:schemeClr val="accent1">
                          <a:lumMod val="50000"/>
                        </a:schemeClr>
                      </a:solidFill>
                      <a:prstDash val="solid"/>
                      <a:round/>
                      <a:headEnd type="none" w="med" len="med"/>
                      <a:tailEnd type="none" w="med" len="med"/>
                    </a:lnT>
                    <a:lnB w="28575" cap="flat" cmpd="sng" algn="ctr">
                      <a:solidFill>
                        <a:schemeClr val="accent1">
                          <a:lumMod val="50000"/>
                        </a:schemeClr>
                      </a:solidFill>
                      <a:prstDash val="solid"/>
                      <a:round/>
                      <a:headEnd type="none" w="med" len="med"/>
                      <a:tailEnd type="none" w="med" len="med"/>
                    </a:lnB>
                  </a:tcPr>
                </a:tc>
                <a:tc hMerge="1">
                  <a:txBody>
                    <a:bodyPr/>
                    <a:lstStyle/>
                    <a:p>
                      <a:endParaRPr kumimoji="0" lang="en-SG" sz="2400" b="1" i="0" u="none" strike="noStrike" kern="0" cap="none" spc="0" normalizeH="0" baseline="0" dirty="0">
                        <a:ln>
                          <a:noFill/>
                        </a:ln>
                        <a:solidFill>
                          <a:srgbClr val="000000"/>
                        </a:solidFill>
                        <a:effectLst/>
                        <a:uLnTx/>
                        <a:uFillTx/>
                        <a:latin typeface="Arial Black" panose="020B0A04020102020204" pitchFamily="34" charset="0"/>
                        <a:ea typeface="+mn-ea"/>
                        <a:cs typeface="+mn-cs"/>
                        <a:sym typeface="Helvetica Neue Light"/>
                      </a:endParaRPr>
                    </a:p>
                  </a:txBody>
                  <a:tcPr anchor="ctr">
                    <a:lnL w="28575" cap="flat" cmpd="sng" algn="ctr">
                      <a:solidFill>
                        <a:schemeClr val="accent1">
                          <a:lumMod val="50000"/>
                        </a:schemeClr>
                      </a:solidFill>
                      <a:prstDash val="solid"/>
                      <a:round/>
                      <a:headEnd type="none" w="med" len="med"/>
                      <a:tailEnd type="none" w="med" len="med"/>
                    </a:lnL>
                    <a:lnR w="28575" cap="flat" cmpd="sng" algn="ctr">
                      <a:solidFill>
                        <a:schemeClr val="accent1">
                          <a:lumMod val="50000"/>
                        </a:schemeClr>
                      </a:solidFill>
                      <a:prstDash val="solid"/>
                      <a:round/>
                      <a:headEnd type="none" w="med" len="med"/>
                      <a:tailEnd type="none" w="med" len="med"/>
                    </a:lnR>
                    <a:lnT w="28575" cap="flat" cmpd="sng" algn="ctr">
                      <a:solidFill>
                        <a:schemeClr val="accent1">
                          <a:lumMod val="50000"/>
                        </a:schemeClr>
                      </a:solidFill>
                      <a:prstDash val="solid"/>
                      <a:round/>
                      <a:headEnd type="none" w="med" len="med"/>
                      <a:tailEnd type="none" w="med" len="med"/>
                    </a:lnT>
                    <a:lnB w="28575" cap="flat" cmpd="sng" algn="ctr">
                      <a:solidFill>
                        <a:schemeClr val="accent1">
                          <a:lumMod val="50000"/>
                        </a:schemeClr>
                      </a:solidFill>
                      <a:prstDash val="solid"/>
                      <a:round/>
                      <a:headEnd type="none" w="med" len="med"/>
                      <a:tailEnd type="none" w="med" len="med"/>
                    </a:lnB>
                  </a:tcPr>
                </a:tc>
                <a:extLst>
                  <a:ext uri="{0D108BD9-81ED-4DB2-BD59-A6C34878D82A}">
                    <a16:rowId xmlns:a16="http://schemas.microsoft.com/office/drawing/2014/main" val="3359231242"/>
                  </a:ext>
                </a:extLst>
              </a:tr>
              <a:tr h="546242">
                <a:tc>
                  <a:txBody>
                    <a:bodyPr/>
                    <a:lstStyle/>
                    <a:p>
                      <a:pPr algn="l"/>
                      <a:r>
                        <a:rPr kumimoji="0" lang="en-SG" sz="2400" b="1" i="0" u="none" strike="noStrike" kern="0" cap="none" spc="0" normalizeH="0" baseline="0" dirty="0">
                          <a:ln>
                            <a:noFill/>
                          </a:ln>
                          <a:solidFill>
                            <a:srgbClr val="000000"/>
                          </a:solidFill>
                          <a:effectLst/>
                          <a:uLnTx/>
                          <a:uFillTx/>
                          <a:latin typeface="Arial Black" panose="020B0A04020102020204" pitchFamily="34" charset="0"/>
                          <a:ea typeface="+mn-ea"/>
                          <a:cs typeface="+mn-cs"/>
                          <a:sym typeface="Helvetica Neue Light"/>
                        </a:rPr>
                        <a:t>51.</a:t>
                      </a:r>
                    </a:p>
                  </a:txBody>
                  <a:tcPr anchor="ctr">
                    <a:lnL w="28575" cap="flat" cmpd="sng" algn="ctr">
                      <a:solidFill>
                        <a:schemeClr val="accent1">
                          <a:lumMod val="50000"/>
                        </a:schemeClr>
                      </a:solidFill>
                      <a:prstDash val="solid"/>
                      <a:round/>
                      <a:headEnd type="none" w="med" len="med"/>
                      <a:tailEnd type="none" w="med" len="med"/>
                    </a:lnL>
                    <a:lnR w="28575" cap="flat" cmpd="sng" algn="ctr">
                      <a:solidFill>
                        <a:schemeClr val="accent1">
                          <a:lumMod val="50000"/>
                        </a:schemeClr>
                      </a:solidFill>
                      <a:prstDash val="solid"/>
                      <a:round/>
                      <a:headEnd type="none" w="med" len="med"/>
                      <a:tailEnd type="none" w="med" len="med"/>
                    </a:lnR>
                    <a:lnT w="28575" cap="flat" cmpd="sng" algn="ctr">
                      <a:solidFill>
                        <a:schemeClr val="accent1">
                          <a:lumMod val="50000"/>
                        </a:schemeClr>
                      </a:solidFill>
                      <a:prstDash val="solid"/>
                      <a:round/>
                      <a:headEnd type="none" w="med" len="med"/>
                      <a:tailEnd type="none" w="med" len="med"/>
                    </a:lnT>
                    <a:lnB w="28575" cap="flat" cmpd="sng" algn="ctr">
                      <a:solidFill>
                        <a:schemeClr val="accent1">
                          <a:lumMod val="50000"/>
                        </a:schemeClr>
                      </a:solidFill>
                      <a:prstDash val="solid"/>
                      <a:round/>
                      <a:headEnd type="none" w="med" len="med"/>
                      <a:tailEnd type="none" w="med" len="med"/>
                    </a:lnB>
                  </a:tcPr>
                </a:tc>
                <a:tc>
                  <a:txBody>
                    <a:bodyPr/>
                    <a:lstStyle/>
                    <a:p>
                      <a:pPr algn="l"/>
                      <a:r>
                        <a:rPr kumimoji="0" lang="en-SG" sz="2400" b="1" i="0" u="none" strike="noStrike" cap="none" spc="0" normalizeH="0" baseline="0" dirty="0">
                          <a:ln>
                            <a:noFill/>
                          </a:ln>
                          <a:solidFill>
                            <a:srgbClr val="000000"/>
                          </a:solidFill>
                          <a:effectLst/>
                          <a:uFillTx/>
                          <a:latin typeface="Arial Black" panose="020B0A04020102020204" pitchFamily="34" charset="0"/>
                          <a:sym typeface="Helvetica Neue"/>
                        </a:rPr>
                        <a:t>The Epistle of Paul to the Colossians	</a:t>
                      </a:r>
                      <a:endParaRPr kumimoji="0" lang="en-SG" sz="2400" b="1" i="0" u="none" strike="noStrike" cap="none" spc="0" normalizeH="0" baseline="0" dirty="0">
                        <a:ln>
                          <a:noFill/>
                        </a:ln>
                        <a:solidFill>
                          <a:srgbClr val="000000"/>
                        </a:solidFill>
                        <a:effectLst/>
                        <a:uFillTx/>
                        <a:latin typeface="Arial Black" panose="020B0A04020102020204" pitchFamily="34" charset="0"/>
                        <a:ea typeface="+mn-ea"/>
                        <a:cs typeface="+mn-cs"/>
                        <a:sym typeface="Helvetica Neue Light"/>
                      </a:endParaRPr>
                    </a:p>
                  </a:txBody>
                  <a:tcPr anchor="ctr">
                    <a:lnL w="28575" cap="flat" cmpd="sng" algn="ctr">
                      <a:solidFill>
                        <a:schemeClr val="accent1">
                          <a:lumMod val="50000"/>
                        </a:schemeClr>
                      </a:solidFill>
                      <a:prstDash val="solid"/>
                      <a:round/>
                      <a:headEnd type="none" w="med" len="med"/>
                      <a:tailEnd type="none" w="med" len="med"/>
                    </a:lnL>
                    <a:lnR w="28575" cap="flat" cmpd="sng" algn="ctr">
                      <a:solidFill>
                        <a:schemeClr val="accent1">
                          <a:lumMod val="50000"/>
                        </a:schemeClr>
                      </a:solidFill>
                      <a:prstDash val="solid"/>
                      <a:round/>
                      <a:headEnd type="none" w="med" len="med"/>
                      <a:tailEnd type="none" w="med" len="med"/>
                    </a:lnR>
                    <a:lnT w="28575" cap="flat" cmpd="sng" algn="ctr">
                      <a:solidFill>
                        <a:schemeClr val="accent1">
                          <a:lumMod val="50000"/>
                        </a:schemeClr>
                      </a:solidFill>
                      <a:prstDash val="solid"/>
                      <a:round/>
                      <a:headEnd type="none" w="med" len="med"/>
                      <a:tailEnd type="none" w="med" len="med"/>
                    </a:lnT>
                    <a:lnB w="28575" cap="flat" cmpd="sng" algn="ctr">
                      <a:solidFill>
                        <a:schemeClr val="accent1">
                          <a:lumMod val="50000"/>
                        </a:schemeClr>
                      </a:solidFill>
                      <a:prstDash val="solid"/>
                      <a:round/>
                      <a:headEnd type="none" w="med" len="med"/>
                      <a:tailEnd type="none" w="med" len="med"/>
                    </a:lnB>
                  </a:tcPr>
                </a:tc>
                <a:tc>
                  <a:txBody>
                    <a:bodyPr/>
                    <a:lstStyle/>
                    <a:p>
                      <a:r>
                        <a:rPr kumimoji="0" lang="en-SG" sz="2400" b="1" i="0" u="none" strike="noStrike" kern="0" cap="none" spc="0" normalizeH="0" baseline="0" dirty="0">
                          <a:ln>
                            <a:noFill/>
                          </a:ln>
                          <a:solidFill>
                            <a:srgbClr val="000000"/>
                          </a:solidFill>
                          <a:effectLst/>
                          <a:uLnTx/>
                          <a:uFillTx/>
                          <a:latin typeface="Arial Black" panose="020B0A04020102020204" pitchFamily="34" charset="0"/>
                          <a:ea typeface="+mn-ea"/>
                          <a:cs typeface="+mn-cs"/>
                          <a:sym typeface="Helvetica Neue Light"/>
                        </a:rPr>
                        <a:t>4</a:t>
                      </a:r>
                    </a:p>
                  </a:txBody>
                  <a:tcPr anchor="ctr">
                    <a:lnL w="28575" cap="flat" cmpd="sng" algn="ctr">
                      <a:solidFill>
                        <a:schemeClr val="accent1">
                          <a:lumMod val="50000"/>
                        </a:schemeClr>
                      </a:solidFill>
                      <a:prstDash val="solid"/>
                      <a:round/>
                      <a:headEnd type="none" w="med" len="med"/>
                      <a:tailEnd type="none" w="med" len="med"/>
                    </a:lnL>
                    <a:lnR w="28575" cap="flat" cmpd="sng" algn="ctr">
                      <a:solidFill>
                        <a:schemeClr val="accent1">
                          <a:lumMod val="50000"/>
                        </a:schemeClr>
                      </a:solidFill>
                      <a:prstDash val="solid"/>
                      <a:round/>
                      <a:headEnd type="none" w="med" len="med"/>
                      <a:tailEnd type="none" w="med" len="med"/>
                    </a:lnR>
                    <a:lnT w="28575" cap="flat" cmpd="sng" algn="ctr">
                      <a:solidFill>
                        <a:schemeClr val="accent1">
                          <a:lumMod val="50000"/>
                        </a:schemeClr>
                      </a:solidFill>
                      <a:prstDash val="solid"/>
                      <a:round/>
                      <a:headEnd type="none" w="med" len="med"/>
                      <a:tailEnd type="none" w="med" len="med"/>
                    </a:lnT>
                    <a:lnB w="28575" cap="flat" cmpd="sng" algn="ctr">
                      <a:solidFill>
                        <a:schemeClr val="accent1">
                          <a:lumMod val="50000"/>
                        </a:schemeClr>
                      </a:solidFill>
                      <a:prstDash val="solid"/>
                      <a:round/>
                      <a:headEnd type="none" w="med" len="med"/>
                      <a:tailEnd type="none" w="med" len="med"/>
                    </a:lnB>
                  </a:tcPr>
                </a:tc>
                <a:tc gridSpan="2">
                  <a:txBody>
                    <a:bodyPr/>
                    <a:lstStyle/>
                    <a:p>
                      <a:r>
                        <a:rPr kumimoji="0" lang="en-SG" sz="2400" b="1" i="0" u="none" strike="noStrike" kern="0" cap="none" spc="0" normalizeH="0" baseline="0" dirty="0">
                          <a:ln>
                            <a:noFill/>
                          </a:ln>
                          <a:solidFill>
                            <a:srgbClr val="000000"/>
                          </a:solidFill>
                          <a:effectLst/>
                          <a:uLnTx/>
                          <a:uFillTx/>
                          <a:latin typeface="Arial Black" panose="020B0A04020102020204" pitchFamily="34" charset="0"/>
                          <a:ea typeface="+mn-ea"/>
                          <a:cs typeface="+mn-cs"/>
                          <a:sym typeface="Helvetica Neue Light"/>
                        </a:rPr>
                        <a:t>95</a:t>
                      </a:r>
                    </a:p>
                  </a:txBody>
                  <a:tcPr anchor="ctr">
                    <a:lnL w="28575" cap="flat" cmpd="sng" algn="ctr">
                      <a:solidFill>
                        <a:schemeClr val="accent1">
                          <a:lumMod val="50000"/>
                        </a:schemeClr>
                      </a:solidFill>
                      <a:prstDash val="solid"/>
                      <a:round/>
                      <a:headEnd type="none" w="med" len="med"/>
                      <a:tailEnd type="none" w="med" len="med"/>
                    </a:lnL>
                    <a:lnR w="28575" cap="flat" cmpd="sng" algn="ctr">
                      <a:solidFill>
                        <a:schemeClr val="accent1">
                          <a:lumMod val="50000"/>
                        </a:schemeClr>
                      </a:solidFill>
                      <a:prstDash val="solid"/>
                      <a:round/>
                      <a:headEnd type="none" w="med" len="med"/>
                      <a:tailEnd type="none" w="med" len="med"/>
                    </a:lnR>
                    <a:lnT w="28575" cap="flat" cmpd="sng" algn="ctr">
                      <a:solidFill>
                        <a:schemeClr val="accent1">
                          <a:lumMod val="50000"/>
                        </a:schemeClr>
                      </a:solidFill>
                      <a:prstDash val="solid"/>
                      <a:round/>
                      <a:headEnd type="none" w="med" len="med"/>
                      <a:tailEnd type="none" w="med" len="med"/>
                    </a:lnT>
                    <a:lnB w="28575" cap="flat" cmpd="sng" algn="ctr">
                      <a:solidFill>
                        <a:schemeClr val="accent1">
                          <a:lumMod val="50000"/>
                        </a:schemeClr>
                      </a:solidFill>
                      <a:prstDash val="solid"/>
                      <a:round/>
                      <a:headEnd type="none" w="med" len="med"/>
                      <a:tailEnd type="none" w="med" len="med"/>
                    </a:lnB>
                  </a:tcPr>
                </a:tc>
                <a:tc hMerge="1">
                  <a:txBody>
                    <a:bodyPr/>
                    <a:lstStyle/>
                    <a:p>
                      <a:endParaRPr kumimoji="0" lang="en-SG" sz="2400" b="1" i="0" u="none" strike="noStrike" kern="0" cap="none" spc="0" normalizeH="0" baseline="0" dirty="0">
                        <a:ln>
                          <a:noFill/>
                        </a:ln>
                        <a:solidFill>
                          <a:srgbClr val="000000"/>
                        </a:solidFill>
                        <a:effectLst/>
                        <a:uLnTx/>
                        <a:uFillTx/>
                        <a:latin typeface="Arial Black" panose="020B0A04020102020204" pitchFamily="34" charset="0"/>
                        <a:ea typeface="+mn-ea"/>
                        <a:cs typeface="+mn-cs"/>
                        <a:sym typeface="Helvetica Neue Light"/>
                      </a:endParaRPr>
                    </a:p>
                  </a:txBody>
                  <a:tcPr anchor="ctr">
                    <a:lnL w="28575" cap="flat" cmpd="sng" algn="ctr">
                      <a:solidFill>
                        <a:schemeClr val="accent1">
                          <a:lumMod val="50000"/>
                        </a:schemeClr>
                      </a:solidFill>
                      <a:prstDash val="solid"/>
                      <a:round/>
                      <a:headEnd type="none" w="med" len="med"/>
                      <a:tailEnd type="none" w="med" len="med"/>
                    </a:lnL>
                    <a:lnR w="28575" cap="flat" cmpd="sng" algn="ctr">
                      <a:solidFill>
                        <a:schemeClr val="accent1">
                          <a:lumMod val="50000"/>
                        </a:schemeClr>
                      </a:solidFill>
                      <a:prstDash val="solid"/>
                      <a:round/>
                      <a:headEnd type="none" w="med" len="med"/>
                      <a:tailEnd type="none" w="med" len="med"/>
                    </a:lnR>
                    <a:lnT w="28575" cap="flat" cmpd="sng" algn="ctr">
                      <a:solidFill>
                        <a:schemeClr val="accent1">
                          <a:lumMod val="50000"/>
                        </a:schemeClr>
                      </a:solidFill>
                      <a:prstDash val="solid"/>
                      <a:round/>
                      <a:headEnd type="none" w="med" len="med"/>
                      <a:tailEnd type="none" w="med" len="med"/>
                    </a:lnT>
                    <a:lnB w="28575" cap="flat" cmpd="sng" algn="ctr">
                      <a:solidFill>
                        <a:schemeClr val="accent1">
                          <a:lumMod val="50000"/>
                        </a:schemeClr>
                      </a:solidFill>
                      <a:prstDash val="solid"/>
                      <a:round/>
                      <a:headEnd type="none" w="med" len="med"/>
                      <a:tailEnd type="none" w="med" len="med"/>
                    </a:lnB>
                  </a:tcPr>
                </a:tc>
                <a:extLst>
                  <a:ext uri="{0D108BD9-81ED-4DB2-BD59-A6C34878D82A}">
                    <a16:rowId xmlns:a16="http://schemas.microsoft.com/office/drawing/2014/main" val="2288608109"/>
                  </a:ext>
                </a:extLst>
              </a:tr>
              <a:tr h="546242">
                <a:tc>
                  <a:txBody>
                    <a:bodyPr/>
                    <a:lstStyle/>
                    <a:p>
                      <a:pPr algn="l"/>
                      <a:r>
                        <a:rPr kumimoji="0" lang="en-SG" sz="2400" b="1" i="0" u="none" strike="noStrike" kern="0" cap="none" spc="0" normalizeH="0" baseline="0" dirty="0">
                          <a:ln>
                            <a:noFill/>
                          </a:ln>
                          <a:solidFill>
                            <a:srgbClr val="000000"/>
                          </a:solidFill>
                          <a:effectLst/>
                          <a:uLnTx/>
                          <a:uFillTx/>
                          <a:latin typeface="Arial Black" panose="020B0A04020102020204" pitchFamily="34" charset="0"/>
                          <a:ea typeface="+mn-ea"/>
                          <a:cs typeface="+mn-cs"/>
                          <a:sym typeface="Helvetica Neue Light"/>
                        </a:rPr>
                        <a:t>52.</a:t>
                      </a:r>
                    </a:p>
                  </a:txBody>
                  <a:tcPr anchor="ctr">
                    <a:lnL w="28575" cap="flat" cmpd="sng" algn="ctr">
                      <a:solidFill>
                        <a:schemeClr val="accent1">
                          <a:lumMod val="50000"/>
                        </a:schemeClr>
                      </a:solidFill>
                      <a:prstDash val="solid"/>
                      <a:round/>
                      <a:headEnd type="none" w="med" len="med"/>
                      <a:tailEnd type="none" w="med" len="med"/>
                    </a:lnL>
                    <a:lnR w="28575" cap="flat" cmpd="sng" algn="ctr">
                      <a:solidFill>
                        <a:schemeClr val="accent1">
                          <a:lumMod val="50000"/>
                        </a:schemeClr>
                      </a:solidFill>
                      <a:prstDash val="solid"/>
                      <a:round/>
                      <a:headEnd type="none" w="med" len="med"/>
                      <a:tailEnd type="none" w="med" len="med"/>
                    </a:lnR>
                    <a:lnT w="28575" cap="flat" cmpd="sng" algn="ctr">
                      <a:solidFill>
                        <a:schemeClr val="accent1">
                          <a:lumMod val="50000"/>
                        </a:schemeClr>
                      </a:solidFill>
                      <a:prstDash val="solid"/>
                      <a:round/>
                      <a:headEnd type="none" w="med" len="med"/>
                      <a:tailEnd type="none" w="med" len="med"/>
                    </a:lnT>
                    <a:lnB w="28575" cap="flat" cmpd="sng" algn="ctr">
                      <a:solidFill>
                        <a:schemeClr val="accent1">
                          <a:lumMod val="50000"/>
                        </a:schemeClr>
                      </a:solidFill>
                      <a:prstDash val="solid"/>
                      <a:round/>
                      <a:headEnd type="none" w="med" len="med"/>
                      <a:tailEnd type="none" w="med" len="med"/>
                    </a:lnB>
                  </a:tcPr>
                </a:tc>
                <a:tc>
                  <a:txBody>
                    <a:bodyPr/>
                    <a:lstStyle/>
                    <a:p>
                      <a:pPr algn="l"/>
                      <a:r>
                        <a:rPr kumimoji="0" lang="en-SG" sz="2400" b="1" i="0" u="none" strike="noStrike" cap="none" spc="0" normalizeH="0" baseline="0" dirty="0">
                          <a:ln>
                            <a:noFill/>
                          </a:ln>
                          <a:solidFill>
                            <a:srgbClr val="000000"/>
                          </a:solidFill>
                          <a:effectLst/>
                          <a:uFillTx/>
                          <a:latin typeface="Arial Black" panose="020B0A04020102020204" pitchFamily="34" charset="0"/>
                          <a:sym typeface="Helvetica Neue"/>
                        </a:rPr>
                        <a:t>The First Epistle of Paul to the Thessalonians</a:t>
                      </a:r>
                      <a:endParaRPr kumimoji="0" lang="en-SG" sz="2400" b="1" i="0" u="none" strike="noStrike" cap="none" spc="0" normalizeH="0" baseline="0" dirty="0">
                        <a:ln>
                          <a:noFill/>
                        </a:ln>
                        <a:solidFill>
                          <a:srgbClr val="000000"/>
                        </a:solidFill>
                        <a:effectLst/>
                        <a:uFillTx/>
                        <a:latin typeface="Arial Black" panose="020B0A04020102020204" pitchFamily="34" charset="0"/>
                        <a:ea typeface="+mn-ea"/>
                        <a:cs typeface="+mn-cs"/>
                        <a:sym typeface="Helvetica Neue Light"/>
                      </a:endParaRPr>
                    </a:p>
                  </a:txBody>
                  <a:tcPr anchor="ctr">
                    <a:lnL w="28575" cap="flat" cmpd="sng" algn="ctr">
                      <a:solidFill>
                        <a:schemeClr val="accent1">
                          <a:lumMod val="50000"/>
                        </a:schemeClr>
                      </a:solidFill>
                      <a:prstDash val="solid"/>
                      <a:round/>
                      <a:headEnd type="none" w="med" len="med"/>
                      <a:tailEnd type="none" w="med" len="med"/>
                    </a:lnL>
                    <a:lnR w="28575" cap="flat" cmpd="sng" algn="ctr">
                      <a:solidFill>
                        <a:schemeClr val="accent1">
                          <a:lumMod val="50000"/>
                        </a:schemeClr>
                      </a:solidFill>
                      <a:prstDash val="solid"/>
                      <a:round/>
                      <a:headEnd type="none" w="med" len="med"/>
                      <a:tailEnd type="none" w="med" len="med"/>
                    </a:lnR>
                    <a:lnT w="28575" cap="flat" cmpd="sng" algn="ctr">
                      <a:solidFill>
                        <a:schemeClr val="accent1">
                          <a:lumMod val="50000"/>
                        </a:schemeClr>
                      </a:solidFill>
                      <a:prstDash val="solid"/>
                      <a:round/>
                      <a:headEnd type="none" w="med" len="med"/>
                      <a:tailEnd type="none" w="med" len="med"/>
                    </a:lnT>
                    <a:lnB w="28575" cap="flat" cmpd="sng" algn="ctr">
                      <a:solidFill>
                        <a:schemeClr val="accent1">
                          <a:lumMod val="50000"/>
                        </a:schemeClr>
                      </a:solidFill>
                      <a:prstDash val="solid"/>
                      <a:round/>
                      <a:headEnd type="none" w="med" len="med"/>
                      <a:tailEnd type="none" w="med" len="med"/>
                    </a:lnB>
                  </a:tcPr>
                </a:tc>
                <a:tc>
                  <a:txBody>
                    <a:bodyPr/>
                    <a:lstStyle/>
                    <a:p>
                      <a:r>
                        <a:rPr kumimoji="0" lang="en-SG" sz="2400" b="1" i="0" u="none" strike="noStrike" kern="0" cap="none" spc="0" normalizeH="0" baseline="0" dirty="0">
                          <a:ln>
                            <a:noFill/>
                          </a:ln>
                          <a:solidFill>
                            <a:srgbClr val="000000"/>
                          </a:solidFill>
                          <a:effectLst/>
                          <a:uLnTx/>
                          <a:uFillTx/>
                          <a:latin typeface="Arial Black" panose="020B0A04020102020204" pitchFamily="34" charset="0"/>
                          <a:ea typeface="+mn-ea"/>
                          <a:cs typeface="+mn-cs"/>
                          <a:sym typeface="Helvetica Neue Light"/>
                        </a:rPr>
                        <a:t>5</a:t>
                      </a:r>
                    </a:p>
                  </a:txBody>
                  <a:tcPr anchor="ctr">
                    <a:lnL w="28575" cap="flat" cmpd="sng" algn="ctr">
                      <a:solidFill>
                        <a:schemeClr val="accent1">
                          <a:lumMod val="50000"/>
                        </a:schemeClr>
                      </a:solidFill>
                      <a:prstDash val="solid"/>
                      <a:round/>
                      <a:headEnd type="none" w="med" len="med"/>
                      <a:tailEnd type="none" w="med" len="med"/>
                    </a:lnL>
                    <a:lnR w="28575" cap="flat" cmpd="sng" algn="ctr">
                      <a:solidFill>
                        <a:schemeClr val="accent1">
                          <a:lumMod val="50000"/>
                        </a:schemeClr>
                      </a:solidFill>
                      <a:prstDash val="solid"/>
                      <a:round/>
                      <a:headEnd type="none" w="med" len="med"/>
                      <a:tailEnd type="none" w="med" len="med"/>
                    </a:lnR>
                    <a:lnT w="28575" cap="flat" cmpd="sng" algn="ctr">
                      <a:solidFill>
                        <a:schemeClr val="accent1">
                          <a:lumMod val="50000"/>
                        </a:schemeClr>
                      </a:solidFill>
                      <a:prstDash val="solid"/>
                      <a:round/>
                      <a:headEnd type="none" w="med" len="med"/>
                      <a:tailEnd type="none" w="med" len="med"/>
                    </a:lnT>
                    <a:lnB w="28575" cap="flat" cmpd="sng" algn="ctr">
                      <a:solidFill>
                        <a:schemeClr val="accent1">
                          <a:lumMod val="50000"/>
                        </a:schemeClr>
                      </a:solidFill>
                      <a:prstDash val="solid"/>
                      <a:round/>
                      <a:headEnd type="none" w="med" len="med"/>
                      <a:tailEnd type="none" w="med" len="med"/>
                    </a:lnB>
                  </a:tcPr>
                </a:tc>
                <a:tc gridSpan="2">
                  <a:txBody>
                    <a:bodyPr/>
                    <a:lstStyle/>
                    <a:p>
                      <a:r>
                        <a:rPr kumimoji="0" lang="en-SG" sz="2400" b="1" i="0" u="none" strike="noStrike" kern="0" cap="none" spc="0" normalizeH="0" baseline="0" dirty="0">
                          <a:ln>
                            <a:noFill/>
                          </a:ln>
                          <a:solidFill>
                            <a:srgbClr val="000000"/>
                          </a:solidFill>
                          <a:effectLst/>
                          <a:uLnTx/>
                          <a:uFillTx/>
                          <a:latin typeface="Arial Black" panose="020B0A04020102020204" pitchFamily="34" charset="0"/>
                          <a:ea typeface="+mn-ea"/>
                          <a:cs typeface="+mn-cs"/>
                          <a:sym typeface="Helvetica Neue Light"/>
                        </a:rPr>
                        <a:t>89</a:t>
                      </a:r>
                    </a:p>
                  </a:txBody>
                  <a:tcPr anchor="ctr">
                    <a:lnL w="28575" cap="flat" cmpd="sng" algn="ctr">
                      <a:solidFill>
                        <a:schemeClr val="accent1">
                          <a:lumMod val="50000"/>
                        </a:schemeClr>
                      </a:solidFill>
                      <a:prstDash val="solid"/>
                      <a:round/>
                      <a:headEnd type="none" w="med" len="med"/>
                      <a:tailEnd type="none" w="med" len="med"/>
                    </a:lnL>
                    <a:lnR w="28575" cap="flat" cmpd="sng" algn="ctr">
                      <a:solidFill>
                        <a:schemeClr val="accent1">
                          <a:lumMod val="50000"/>
                        </a:schemeClr>
                      </a:solidFill>
                      <a:prstDash val="solid"/>
                      <a:round/>
                      <a:headEnd type="none" w="med" len="med"/>
                      <a:tailEnd type="none" w="med" len="med"/>
                    </a:lnR>
                    <a:lnT w="28575" cap="flat" cmpd="sng" algn="ctr">
                      <a:solidFill>
                        <a:schemeClr val="accent1">
                          <a:lumMod val="50000"/>
                        </a:schemeClr>
                      </a:solidFill>
                      <a:prstDash val="solid"/>
                      <a:round/>
                      <a:headEnd type="none" w="med" len="med"/>
                      <a:tailEnd type="none" w="med" len="med"/>
                    </a:lnT>
                    <a:lnB w="28575" cap="flat" cmpd="sng" algn="ctr">
                      <a:solidFill>
                        <a:schemeClr val="accent1">
                          <a:lumMod val="50000"/>
                        </a:schemeClr>
                      </a:solidFill>
                      <a:prstDash val="solid"/>
                      <a:round/>
                      <a:headEnd type="none" w="med" len="med"/>
                      <a:tailEnd type="none" w="med" len="med"/>
                    </a:lnB>
                  </a:tcPr>
                </a:tc>
                <a:tc hMerge="1">
                  <a:txBody>
                    <a:bodyPr/>
                    <a:lstStyle/>
                    <a:p>
                      <a:endParaRPr kumimoji="0" lang="en-SG" sz="2400" b="1" i="0" u="none" strike="noStrike" kern="0" cap="none" spc="0" normalizeH="0" baseline="0" dirty="0">
                        <a:ln>
                          <a:noFill/>
                        </a:ln>
                        <a:solidFill>
                          <a:srgbClr val="000000"/>
                        </a:solidFill>
                        <a:effectLst/>
                        <a:uLnTx/>
                        <a:uFillTx/>
                        <a:latin typeface="Arial Black" panose="020B0A04020102020204" pitchFamily="34" charset="0"/>
                        <a:ea typeface="+mn-ea"/>
                        <a:cs typeface="+mn-cs"/>
                        <a:sym typeface="Helvetica Neue Light"/>
                      </a:endParaRPr>
                    </a:p>
                  </a:txBody>
                  <a:tcPr anchor="ctr">
                    <a:lnL w="28575" cap="flat" cmpd="sng" algn="ctr">
                      <a:solidFill>
                        <a:schemeClr val="accent1">
                          <a:lumMod val="50000"/>
                        </a:schemeClr>
                      </a:solidFill>
                      <a:prstDash val="solid"/>
                      <a:round/>
                      <a:headEnd type="none" w="med" len="med"/>
                      <a:tailEnd type="none" w="med" len="med"/>
                    </a:lnL>
                    <a:lnR w="28575" cap="flat" cmpd="sng" algn="ctr">
                      <a:solidFill>
                        <a:schemeClr val="accent1">
                          <a:lumMod val="50000"/>
                        </a:schemeClr>
                      </a:solidFill>
                      <a:prstDash val="solid"/>
                      <a:round/>
                      <a:headEnd type="none" w="med" len="med"/>
                      <a:tailEnd type="none" w="med" len="med"/>
                    </a:lnR>
                    <a:lnT w="28575" cap="flat" cmpd="sng" algn="ctr">
                      <a:solidFill>
                        <a:schemeClr val="accent1">
                          <a:lumMod val="50000"/>
                        </a:schemeClr>
                      </a:solidFill>
                      <a:prstDash val="solid"/>
                      <a:round/>
                      <a:headEnd type="none" w="med" len="med"/>
                      <a:tailEnd type="none" w="med" len="med"/>
                    </a:lnT>
                    <a:lnB w="28575" cap="flat" cmpd="sng" algn="ctr">
                      <a:solidFill>
                        <a:schemeClr val="accent1">
                          <a:lumMod val="50000"/>
                        </a:schemeClr>
                      </a:solidFill>
                      <a:prstDash val="solid"/>
                      <a:round/>
                      <a:headEnd type="none" w="med" len="med"/>
                      <a:tailEnd type="none" w="med" len="med"/>
                    </a:lnB>
                  </a:tcPr>
                </a:tc>
                <a:extLst>
                  <a:ext uri="{0D108BD9-81ED-4DB2-BD59-A6C34878D82A}">
                    <a16:rowId xmlns:a16="http://schemas.microsoft.com/office/drawing/2014/main" val="3401490595"/>
                  </a:ext>
                </a:extLst>
              </a:tr>
              <a:tr h="546242">
                <a:tc>
                  <a:txBody>
                    <a:bodyPr/>
                    <a:lstStyle/>
                    <a:p>
                      <a:pPr algn="l"/>
                      <a:r>
                        <a:rPr kumimoji="0" lang="en-SG" sz="2400" b="1" i="0" u="none" strike="noStrike" kern="0" cap="none" spc="0" normalizeH="0" baseline="0" dirty="0">
                          <a:ln>
                            <a:noFill/>
                          </a:ln>
                          <a:solidFill>
                            <a:srgbClr val="000000"/>
                          </a:solidFill>
                          <a:effectLst/>
                          <a:uLnTx/>
                          <a:uFillTx/>
                          <a:latin typeface="Arial Black" panose="020B0A04020102020204" pitchFamily="34" charset="0"/>
                          <a:ea typeface="+mn-ea"/>
                          <a:cs typeface="+mn-cs"/>
                          <a:sym typeface="Helvetica Neue Light"/>
                        </a:rPr>
                        <a:t>53.</a:t>
                      </a:r>
                    </a:p>
                  </a:txBody>
                  <a:tcPr anchor="ctr">
                    <a:lnL w="28575" cap="flat" cmpd="sng" algn="ctr">
                      <a:solidFill>
                        <a:schemeClr val="accent1">
                          <a:lumMod val="50000"/>
                        </a:schemeClr>
                      </a:solidFill>
                      <a:prstDash val="solid"/>
                      <a:round/>
                      <a:headEnd type="none" w="med" len="med"/>
                      <a:tailEnd type="none" w="med" len="med"/>
                    </a:lnL>
                    <a:lnR w="28575" cap="flat" cmpd="sng" algn="ctr">
                      <a:solidFill>
                        <a:schemeClr val="accent1">
                          <a:lumMod val="50000"/>
                        </a:schemeClr>
                      </a:solidFill>
                      <a:prstDash val="solid"/>
                      <a:round/>
                      <a:headEnd type="none" w="med" len="med"/>
                      <a:tailEnd type="none" w="med" len="med"/>
                    </a:lnR>
                    <a:lnT w="28575" cap="flat" cmpd="sng" algn="ctr">
                      <a:solidFill>
                        <a:schemeClr val="accent1">
                          <a:lumMod val="50000"/>
                        </a:schemeClr>
                      </a:solidFill>
                      <a:prstDash val="solid"/>
                      <a:round/>
                      <a:headEnd type="none" w="med" len="med"/>
                      <a:tailEnd type="none" w="med" len="med"/>
                    </a:lnT>
                    <a:lnB w="28575" cap="flat" cmpd="sng" algn="ctr">
                      <a:solidFill>
                        <a:schemeClr val="accent1">
                          <a:lumMod val="50000"/>
                        </a:schemeClr>
                      </a:solidFill>
                      <a:prstDash val="solid"/>
                      <a:round/>
                      <a:headEnd type="none" w="med" len="med"/>
                      <a:tailEnd type="none" w="med" len="med"/>
                    </a:lnB>
                  </a:tcPr>
                </a:tc>
                <a:tc>
                  <a:txBody>
                    <a:bodyPr/>
                    <a:lstStyle/>
                    <a:p>
                      <a:pPr algn="l"/>
                      <a:r>
                        <a:rPr kumimoji="0" lang="en-SG" sz="2400" b="1" i="0" u="none" strike="noStrike" cap="none" spc="0" normalizeH="0" baseline="0" dirty="0">
                          <a:ln>
                            <a:noFill/>
                          </a:ln>
                          <a:solidFill>
                            <a:srgbClr val="000000"/>
                          </a:solidFill>
                          <a:effectLst/>
                          <a:uFillTx/>
                          <a:latin typeface="Arial Black" panose="020B0A04020102020204" pitchFamily="34" charset="0"/>
                          <a:sym typeface="Helvetica Neue"/>
                        </a:rPr>
                        <a:t>The Second Epistle of Paul to the Thessalonians</a:t>
                      </a:r>
                      <a:endParaRPr kumimoji="0" lang="en-SG" sz="2400" b="1" i="0" u="none" strike="noStrike" cap="none" spc="0" normalizeH="0" baseline="0" dirty="0">
                        <a:ln>
                          <a:noFill/>
                        </a:ln>
                        <a:solidFill>
                          <a:srgbClr val="000000"/>
                        </a:solidFill>
                        <a:effectLst/>
                        <a:uFillTx/>
                        <a:latin typeface="Arial Black" panose="020B0A04020102020204" pitchFamily="34" charset="0"/>
                        <a:ea typeface="+mn-ea"/>
                        <a:cs typeface="+mn-cs"/>
                        <a:sym typeface="Helvetica Neue Light"/>
                      </a:endParaRPr>
                    </a:p>
                  </a:txBody>
                  <a:tcPr anchor="ctr">
                    <a:lnL w="28575" cap="flat" cmpd="sng" algn="ctr">
                      <a:solidFill>
                        <a:schemeClr val="accent1">
                          <a:lumMod val="50000"/>
                        </a:schemeClr>
                      </a:solidFill>
                      <a:prstDash val="solid"/>
                      <a:round/>
                      <a:headEnd type="none" w="med" len="med"/>
                      <a:tailEnd type="none" w="med" len="med"/>
                    </a:lnL>
                    <a:lnR w="28575" cap="flat" cmpd="sng" algn="ctr">
                      <a:solidFill>
                        <a:schemeClr val="accent1">
                          <a:lumMod val="50000"/>
                        </a:schemeClr>
                      </a:solidFill>
                      <a:prstDash val="solid"/>
                      <a:round/>
                      <a:headEnd type="none" w="med" len="med"/>
                      <a:tailEnd type="none" w="med" len="med"/>
                    </a:lnR>
                    <a:lnT w="28575" cap="flat" cmpd="sng" algn="ctr">
                      <a:solidFill>
                        <a:schemeClr val="accent1">
                          <a:lumMod val="50000"/>
                        </a:schemeClr>
                      </a:solidFill>
                      <a:prstDash val="solid"/>
                      <a:round/>
                      <a:headEnd type="none" w="med" len="med"/>
                      <a:tailEnd type="none" w="med" len="med"/>
                    </a:lnT>
                    <a:lnB w="28575" cap="flat" cmpd="sng" algn="ctr">
                      <a:solidFill>
                        <a:schemeClr val="accent1">
                          <a:lumMod val="50000"/>
                        </a:schemeClr>
                      </a:solidFill>
                      <a:prstDash val="solid"/>
                      <a:round/>
                      <a:headEnd type="none" w="med" len="med"/>
                      <a:tailEnd type="none" w="med" len="med"/>
                    </a:lnB>
                  </a:tcPr>
                </a:tc>
                <a:tc>
                  <a:txBody>
                    <a:bodyPr/>
                    <a:lstStyle/>
                    <a:p>
                      <a:r>
                        <a:rPr kumimoji="0" lang="en-SG" sz="2400" b="1" i="0" u="none" strike="noStrike" kern="0" cap="none" spc="0" normalizeH="0" baseline="0" dirty="0">
                          <a:ln>
                            <a:noFill/>
                          </a:ln>
                          <a:solidFill>
                            <a:srgbClr val="000000"/>
                          </a:solidFill>
                          <a:effectLst/>
                          <a:uLnTx/>
                          <a:uFillTx/>
                          <a:latin typeface="Arial Black" panose="020B0A04020102020204" pitchFamily="34" charset="0"/>
                          <a:ea typeface="+mn-ea"/>
                          <a:cs typeface="+mn-cs"/>
                          <a:sym typeface="Helvetica Neue Light"/>
                        </a:rPr>
                        <a:t>3</a:t>
                      </a:r>
                    </a:p>
                  </a:txBody>
                  <a:tcPr anchor="ctr">
                    <a:lnL w="28575" cap="flat" cmpd="sng" algn="ctr">
                      <a:solidFill>
                        <a:schemeClr val="accent1">
                          <a:lumMod val="50000"/>
                        </a:schemeClr>
                      </a:solidFill>
                      <a:prstDash val="solid"/>
                      <a:round/>
                      <a:headEnd type="none" w="med" len="med"/>
                      <a:tailEnd type="none" w="med" len="med"/>
                    </a:lnL>
                    <a:lnR w="28575" cap="flat" cmpd="sng" algn="ctr">
                      <a:solidFill>
                        <a:schemeClr val="accent1">
                          <a:lumMod val="50000"/>
                        </a:schemeClr>
                      </a:solidFill>
                      <a:prstDash val="solid"/>
                      <a:round/>
                      <a:headEnd type="none" w="med" len="med"/>
                      <a:tailEnd type="none" w="med" len="med"/>
                    </a:lnR>
                    <a:lnT w="28575" cap="flat" cmpd="sng" algn="ctr">
                      <a:solidFill>
                        <a:schemeClr val="accent1">
                          <a:lumMod val="50000"/>
                        </a:schemeClr>
                      </a:solidFill>
                      <a:prstDash val="solid"/>
                      <a:round/>
                      <a:headEnd type="none" w="med" len="med"/>
                      <a:tailEnd type="none" w="med" len="med"/>
                    </a:lnT>
                    <a:lnB w="28575" cap="flat" cmpd="sng" algn="ctr">
                      <a:solidFill>
                        <a:schemeClr val="accent1">
                          <a:lumMod val="50000"/>
                        </a:schemeClr>
                      </a:solidFill>
                      <a:prstDash val="solid"/>
                      <a:round/>
                      <a:headEnd type="none" w="med" len="med"/>
                      <a:tailEnd type="none" w="med" len="med"/>
                    </a:lnB>
                  </a:tcPr>
                </a:tc>
                <a:tc gridSpan="2">
                  <a:txBody>
                    <a:bodyPr/>
                    <a:lstStyle/>
                    <a:p>
                      <a:r>
                        <a:rPr kumimoji="0" lang="en-SG" sz="2400" b="1" i="0" u="none" strike="noStrike" kern="0" cap="none" spc="0" normalizeH="0" baseline="0" dirty="0">
                          <a:ln>
                            <a:noFill/>
                          </a:ln>
                          <a:solidFill>
                            <a:srgbClr val="000000"/>
                          </a:solidFill>
                          <a:effectLst/>
                          <a:uLnTx/>
                          <a:uFillTx/>
                          <a:latin typeface="Arial Black" panose="020B0A04020102020204" pitchFamily="34" charset="0"/>
                          <a:ea typeface="+mn-ea"/>
                          <a:cs typeface="+mn-cs"/>
                          <a:sym typeface="Helvetica Neue Light"/>
                        </a:rPr>
                        <a:t>47</a:t>
                      </a:r>
                    </a:p>
                  </a:txBody>
                  <a:tcPr anchor="ctr">
                    <a:lnL w="28575" cap="flat" cmpd="sng" algn="ctr">
                      <a:solidFill>
                        <a:schemeClr val="accent1">
                          <a:lumMod val="50000"/>
                        </a:schemeClr>
                      </a:solidFill>
                      <a:prstDash val="solid"/>
                      <a:round/>
                      <a:headEnd type="none" w="med" len="med"/>
                      <a:tailEnd type="none" w="med" len="med"/>
                    </a:lnL>
                    <a:lnR w="28575" cap="flat" cmpd="sng" algn="ctr">
                      <a:solidFill>
                        <a:schemeClr val="accent1">
                          <a:lumMod val="50000"/>
                        </a:schemeClr>
                      </a:solidFill>
                      <a:prstDash val="solid"/>
                      <a:round/>
                      <a:headEnd type="none" w="med" len="med"/>
                      <a:tailEnd type="none" w="med" len="med"/>
                    </a:lnR>
                    <a:lnT w="28575" cap="flat" cmpd="sng" algn="ctr">
                      <a:solidFill>
                        <a:schemeClr val="accent1">
                          <a:lumMod val="50000"/>
                        </a:schemeClr>
                      </a:solidFill>
                      <a:prstDash val="solid"/>
                      <a:round/>
                      <a:headEnd type="none" w="med" len="med"/>
                      <a:tailEnd type="none" w="med" len="med"/>
                    </a:lnT>
                    <a:lnB w="28575" cap="flat" cmpd="sng" algn="ctr">
                      <a:solidFill>
                        <a:schemeClr val="accent1">
                          <a:lumMod val="50000"/>
                        </a:schemeClr>
                      </a:solidFill>
                      <a:prstDash val="solid"/>
                      <a:round/>
                      <a:headEnd type="none" w="med" len="med"/>
                      <a:tailEnd type="none" w="med" len="med"/>
                    </a:lnB>
                  </a:tcPr>
                </a:tc>
                <a:tc hMerge="1">
                  <a:txBody>
                    <a:bodyPr/>
                    <a:lstStyle/>
                    <a:p>
                      <a:endParaRPr kumimoji="0" lang="en-SG" sz="2400" b="1" i="0" u="none" strike="noStrike" kern="0" cap="none" spc="0" normalizeH="0" baseline="0" dirty="0">
                        <a:ln>
                          <a:noFill/>
                        </a:ln>
                        <a:solidFill>
                          <a:srgbClr val="000000"/>
                        </a:solidFill>
                        <a:effectLst/>
                        <a:uLnTx/>
                        <a:uFillTx/>
                        <a:latin typeface="Arial Black" panose="020B0A04020102020204" pitchFamily="34" charset="0"/>
                        <a:ea typeface="+mn-ea"/>
                        <a:cs typeface="+mn-cs"/>
                        <a:sym typeface="Helvetica Neue Light"/>
                      </a:endParaRPr>
                    </a:p>
                  </a:txBody>
                  <a:tcPr anchor="ctr">
                    <a:lnL w="28575" cap="flat" cmpd="sng" algn="ctr">
                      <a:solidFill>
                        <a:schemeClr val="accent1">
                          <a:lumMod val="50000"/>
                        </a:schemeClr>
                      </a:solidFill>
                      <a:prstDash val="solid"/>
                      <a:round/>
                      <a:headEnd type="none" w="med" len="med"/>
                      <a:tailEnd type="none" w="med" len="med"/>
                    </a:lnL>
                    <a:lnR w="28575" cap="flat" cmpd="sng" algn="ctr">
                      <a:solidFill>
                        <a:schemeClr val="accent1">
                          <a:lumMod val="50000"/>
                        </a:schemeClr>
                      </a:solidFill>
                      <a:prstDash val="solid"/>
                      <a:round/>
                      <a:headEnd type="none" w="med" len="med"/>
                      <a:tailEnd type="none" w="med" len="med"/>
                    </a:lnR>
                    <a:lnT w="28575" cap="flat" cmpd="sng" algn="ctr">
                      <a:solidFill>
                        <a:schemeClr val="accent1">
                          <a:lumMod val="50000"/>
                        </a:schemeClr>
                      </a:solidFill>
                      <a:prstDash val="solid"/>
                      <a:round/>
                      <a:headEnd type="none" w="med" len="med"/>
                      <a:tailEnd type="none" w="med" len="med"/>
                    </a:lnT>
                    <a:lnB w="28575" cap="flat" cmpd="sng" algn="ctr">
                      <a:solidFill>
                        <a:schemeClr val="accent1">
                          <a:lumMod val="50000"/>
                        </a:schemeClr>
                      </a:solidFill>
                      <a:prstDash val="solid"/>
                      <a:round/>
                      <a:headEnd type="none" w="med" len="med"/>
                      <a:tailEnd type="none" w="med" len="med"/>
                    </a:lnB>
                  </a:tcPr>
                </a:tc>
                <a:extLst>
                  <a:ext uri="{0D108BD9-81ED-4DB2-BD59-A6C34878D82A}">
                    <a16:rowId xmlns:a16="http://schemas.microsoft.com/office/drawing/2014/main" val="1789356740"/>
                  </a:ext>
                </a:extLst>
              </a:tr>
              <a:tr h="546242">
                <a:tc>
                  <a:txBody>
                    <a:bodyPr/>
                    <a:lstStyle/>
                    <a:p>
                      <a:pPr algn="l"/>
                      <a:r>
                        <a:rPr kumimoji="0" lang="en-SG" sz="2400" b="1" i="0" u="none" strike="noStrike" kern="0" cap="none" spc="0" normalizeH="0" baseline="0" dirty="0">
                          <a:ln>
                            <a:noFill/>
                          </a:ln>
                          <a:solidFill>
                            <a:srgbClr val="000000"/>
                          </a:solidFill>
                          <a:effectLst/>
                          <a:uLnTx/>
                          <a:uFillTx/>
                          <a:latin typeface="Arial Black" panose="020B0A04020102020204" pitchFamily="34" charset="0"/>
                          <a:ea typeface="+mn-ea"/>
                          <a:cs typeface="+mn-cs"/>
                          <a:sym typeface="Helvetica Neue Light"/>
                        </a:rPr>
                        <a:t>54.</a:t>
                      </a:r>
                    </a:p>
                  </a:txBody>
                  <a:tcPr anchor="ctr">
                    <a:lnL w="28575" cap="flat" cmpd="sng" algn="ctr">
                      <a:solidFill>
                        <a:schemeClr val="accent1">
                          <a:lumMod val="50000"/>
                        </a:schemeClr>
                      </a:solidFill>
                      <a:prstDash val="solid"/>
                      <a:round/>
                      <a:headEnd type="none" w="med" len="med"/>
                      <a:tailEnd type="none" w="med" len="med"/>
                    </a:lnL>
                    <a:lnR w="28575" cap="flat" cmpd="sng" algn="ctr">
                      <a:solidFill>
                        <a:schemeClr val="accent1">
                          <a:lumMod val="50000"/>
                        </a:schemeClr>
                      </a:solidFill>
                      <a:prstDash val="solid"/>
                      <a:round/>
                      <a:headEnd type="none" w="med" len="med"/>
                      <a:tailEnd type="none" w="med" len="med"/>
                    </a:lnR>
                    <a:lnT w="28575" cap="flat" cmpd="sng" algn="ctr">
                      <a:solidFill>
                        <a:schemeClr val="accent1">
                          <a:lumMod val="50000"/>
                        </a:schemeClr>
                      </a:solidFill>
                      <a:prstDash val="solid"/>
                      <a:round/>
                      <a:headEnd type="none" w="med" len="med"/>
                      <a:tailEnd type="none" w="med" len="med"/>
                    </a:lnT>
                    <a:lnB w="28575" cap="flat" cmpd="sng" algn="ctr">
                      <a:solidFill>
                        <a:schemeClr val="accent1">
                          <a:lumMod val="50000"/>
                        </a:schemeClr>
                      </a:solidFill>
                      <a:prstDash val="solid"/>
                      <a:round/>
                      <a:headEnd type="none" w="med" len="med"/>
                      <a:tailEnd type="none" w="med" len="med"/>
                    </a:lnB>
                  </a:tcPr>
                </a:tc>
                <a:tc>
                  <a:txBody>
                    <a:bodyPr/>
                    <a:lstStyle/>
                    <a:p>
                      <a:pPr algn="l"/>
                      <a:r>
                        <a:rPr kumimoji="0" lang="en-SG" sz="2400" b="1" i="0" u="none" strike="noStrike" cap="none" spc="0" normalizeH="0" baseline="0" dirty="0">
                          <a:ln>
                            <a:noFill/>
                          </a:ln>
                          <a:solidFill>
                            <a:srgbClr val="000000"/>
                          </a:solidFill>
                          <a:effectLst/>
                          <a:uFillTx/>
                          <a:latin typeface="Arial Black" panose="020B0A04020102020204" pitchFamily="34" charset="0"/>
                          <a:sym typeface="Helvetica Neue"/>
                        </a:rPr>
                        <a:t>The First Epistle of Paul to Timothy	</a:t>
                      </a:r>
                      <a:endParaRPr kumimoji="0" lang="en-SG" sz="2400" b="1" i="0" u="none" strike="noStrike" cap="none" spc="0" normalizeH="0" baseline="0" dirty="0">
                        <a:ln>
                          <a:noFill/>
                        </a:ln>
                        <a:solidFill>
                          <a:srgbClr val="000000"/>
                        </a:solidFill>
                        <a:effectLst/>
                        <a:uFillTx/>
                        <a:latin typeface="Arial Black" panose="020B0A04020102020204" pitchFamily="34" charset="0"/>
                        <a:ea typeface="+mn-ea"/>
                        <a:cs typeface="+mn-cs"/>
                        <a:sym typeface="Helvetica Neue Light"/>
                      </a:endParaRPr>
                    </a:p>
                  </a:txBody>
                  <a:tcPr anchor="ctr">
                    <a:lnL w="28575" cap="flat" cmpd="sng" algn="ctr">
                      <a:solidFill>
                        <a:schemeClr val="accent1">
                          <a:lumMod val="50000"/>
                        </a:schemeClr>
                      </a:solidFill>
                      <a:prstDash val="solid"/>
                      <a:round/>
                      <a:headEnd type="none" w="med" len="med"/>
                      <a:tailEnd type="none" w="med" len="med"/>
                    </a:lnL>
                    <a:lnR w="28575" cap="flat" cmpd="sng" algn="ctr">
                      <a:solidFill>
                        <a:schemeClr val="accent1">
                          <a:lumMod val="50000"/>
                        </a:schemeClr>
                      </a:solidFill>
                      <a:prstDash val="solid"/>
                      <a:round/>
                      <a:headEnd type="none" w="med" len="med"/>
                      <a:tailEnd type="none" w="med" len="med"/>
                    </a:lnR>
                    <a:lnT w="28575" cap="flat" cmpd="sng" algn="ctr">
                      <a:solidFill>
                        <a:schemeClr val="accent1">
                          <a:lumMod val="50000"/>
                        </a:schemeClr>
                      </a:solidFill>
                      <a:prstDash val="solid"/>
                      <a:round/>
                      <a:headEnd type="none" w="med" len="med"/>
                      <a:tailEnd type="none" w="med" len="med"/>
                    </a:lnT>
                    <a:lnB w="28575" cap="flat" cmpd="sng" algn="ctr">
                      <a:solidFill>
                        <a:schemeClr val="accent1">
                          <a:lumMod val="50000"/>
                        </a:schemeClr>
                      </a:solidFill>
                      <a:prstDash val="solid"/>
                      <a:round/>
                      <a:headEnd type="none" w="med" len="med"/>
                      <a:tailEnd type="none" w="med" len="med"/>
                    </a:lnB>
                  </a:tcPr>
                </a:tc>
                <a:tc>
                  <a:txBody>
                    <a:bodyPr/>
                    <a:lstStyle/>
                    <a:p>
                      <a:r>
                        <a:rPr kumimoji="0" lang="en-SG" sz="2400" b="1" i="0" u="none" strike="noStrike" kern="0" cap="none" spc="0" normalizeH="0" baseline="0" dirty="0">
                          <a:ln>
                            <a:noFill/>
                          </a:ln>
                          <a:solidFill>
                            <a:srgbClr val="000000"/>
                          </a:solidFill>
                          <a:effectLst/>
                          <a:uLnTx/>
                          <a:uFillTx/>
                          <a:latin typeface="Arial Black" panose="020B0A04020102020204" pitchFamily="34" charset="0"/>
                          <a:ea typeface="+mn-ea"/>
                          <a:cs typeface="+mn-cs"/>
                          <a:sym typeface="Helvetica Neue Light"/>
                        </a:rPr>
                        <a:t>6</a:t>
                      </a:r>
                    </a:p>
                  </a:txBody>
                  <a:tcPr anchor="ctr">
                    <a:lnL w="28575" cap="flat" cmpd="sng" algn="ctr">
                      <a:solidFill>
                        <a:schemeClr val="accent1">
                          <a:lumMod val="50000"/>
                        </a:schemeClr>
                      </a:solidFill>
                      <a:prstDash val="solid"/>
                      <a:round/>
                      <a:headEnd type="none" w="med" len="med"/>
                      <a:tailEnd type="none" w="med" len="med"/>
                    </a:lnL>
                    <a:lnR w="28575" cap="flat" cmpd="sng" algn="ctr">
                      <a:solidFill>
                        <a:schemeClr val="accent1">
                          <a:lumMod val="50000"/>
                        </a:schemeClr>
                      </a:solidFill>
                      <a:prstDash val="solid"/>
                      <a:round/>
                      <a:headEnd type="none" w="med" len="med"/>
                      <a:tailEnd type="none" w="med" len="med"/>
                    </a:lnR>
                    <a:lnT w="28575" cap="flat" cmpd="sng" algn="ctr">
                      <a:solidFill>
                        <a:schemeClr val="accent1">
                          <a:lumMod val="50000"/>
                        </a:schemeClr>
                      </a:solidFill>
                      <a:prstDash val="solid"/>
                      <a:round/>
                      <a:headEnd type="none" w="med" len="med"/>
                      <a:tailEnd type="none" w="med" len="med"/>
                    </a:lnT>
                    <a:lnB w="28575" cap="flat" cmpd="sng" algn="ctr">
                      <a:solidFill>
                        <a:schemeClr val="accent1">
                          <a:lumMod val="50000"/>
                        </a:schemeClr>
                      </a:solidFill>
                      <a:prstDash val="solid"/>
                      <a:round/>
                      <a:headEnd type="none" w="med" len="med"/>
                      <a:tailEnd type="none" w="med" len="med"/>
                    </a:lnB>
                  </a:tcPr>
                </a:tc>
                <a:tc gridSpan="2">
                  <a:txBody>
                    <a:bodyPr/>
                    <a:lstStyle/>
                    <a:p>
                      <a:r>
                        <a:rPr kumimoji="0" lang="en-SG" sz="2400" b="1" i="0" u="none" strike="noStrike" kern="0" cap="none" spc="0" normalizeH="0" baseline="0" dirty="0">
                          <a:ln>
                            <a:noFill/>
                          </a:ln>
                          <a:solidFill>
                            <a:srgbClr val="000000"/>
                          </a:solidFill>
                          <a:effectLst/>
                          <a:uLnTx/>
                          <a:uFillTx/>
                          <a:latin typeface="Arial Black" panose="020B0A04020102020204" pitchFamily="34" charset="0"/>
                          <a:ea typeface="+mn-ea"/>
                          <a:cs typeface="+mn-cs"/>
                          <a:sym typeface="Helvetica Neue Light"/>
                        </a:rPr>
                        <a:t>113</a:t>
                      </a:r>
                    </a:p>
                  </a:txBody>
                  <a:tcPr anchor="ctr">
                    <a:lnL w="28575" cap="flat" cmpd="sng" algn="ctr">
                      <a:solidFill>
                        <a:schemeClr val="accent1">
                          <a:lumMod val="50000"/>
                        </a:schemeClr>
                      </a:solidFill>
                      <a:prstDash val="solid"/>
                      <a:round/>
                      <a:headEnd type="none" w="med" len="med"/>
                      <a:tailEnd type="none" w="med" len="med"/>
                    </a:lnL>
                    <a:lnR w="28575" cap="flat" cmpd="sng" algn="ctr">
                      <a:solidFill>
                        <a:schemeClr val="accent1">
                          <a:lumMod val="50000"/>
                        </a:schemeClr>
                      </a:solidFill>
                      <a:prstDash val="solid"/>
                      <a:round/>
                      <a:headEnd type="none" w="med" len="med"/>
                      <a:tailEnd type="none" w="med" len="med"/>
                    </a:lnR>
                    <a:lnT w="28575" cap="flat" cmpd="sng" algn="ctr">
                      <a:solidFill>
                        <a:schemeClr val="accent1">
                          <a:lumMod val="50000"/>
                        </a:schemeClr>
                      </a:solidFill>
                      <a:prstDash val="solid"/>
                      <a:round/>
                      <a:headEnd type="none" w="med" len="med"/>
                      <a:tailEnd type="none" w="med" len="med"/>
                    </a:lnT>
                    <a:lnB w="28575" cap="flat" cmpd="sng" algn="ctr">
                      <a:solidFill>
                        <a:schemeClr val="accent1">
                          <a:lumMod val="50000"/>
                        </a:schemeClr>
                      </a:solidFill>
                      <a:prstDash val="solid"/>
                      <a:round/>
                      <a:headEnd type="none" w="med" len="med"/>
                      <a:tailEnd type="none" w="med" len="med"/>
                    </a:lnB>
                  </a:tcPr>
                </a:tc>
                <a:tc hMerge="1">
                  <a:txBody>
                    <a:bodyPr/>
                    <a:lstStyle/>
                    <a:p>
                      <a:endParaRPr kumimoji="0" lang="en-SG" sz="2400" b="1" i="0" u="none" strike="noStrike" kern="0" cap="none" spc="0" normalizeH="0" baseline="0" dirty="0">
                        <a:ln>
                          <a:noFill/>
                        </a:ln>
                        <a:solidFill>
                          <a:srgbClr val="000000"/>
                        </a:solidFill>
                        <a:effectLst/>
                        <a:uLnTx/>
                        <a:uFillTx/>
                        <a:latin typeface="Arial Black" panose="020B0A04020102020204" pitchFamily="34" charset="0"/>
                        <a:ea typeface="+mn-ea"/>
                        <a:cs typeface="+mn-cs"/>
                        <a:sym typeface="Helvetica Neue Light"/>
                      </a:endParaRPr>
                    </a:p>
                  </a:txBody>
                  <a:tcPr anchor="ctr">
                    <a:lnL w="28575" cap="flat" cmpd="sng" algn="ctr">
                      <a:solidFill>
                        <a:schemeClr val="accent1">
                          <a:lumMod val="50000"/>
                        </a:schemeClr>
                      </a:solidFill>
                      <a:prstDash val="solid"/>
                      <a:round/>
                      <a:headEnd type="none" w="med" len="med"/>
                      <a:tailEnd type="none" w="med" len="med"/>
                    </a:lnL>
                    <a:lnR w="28575" cap="flat" cmpd="sng" algn="ctr">
                      <a:solidFill>
                        <a:schemeClr val="accent1">
                          <a:lumMod val="50000"/>
                        </a:schemeClr>
                      </a:solidFill>
                      <a:prstDash val="solid"/>
                      <a:round/>
                      <a:headEnd type="none" w="med" len="med"/>
                      <a:tailEnd type="none" w="med" len="med"/>
                    </a:lnR>
                    <a:lnT w="28575" cap="flat" cmpd="sng" algn="ctr">
                      <a:solidFill>
                        <a:schemeClr val="accent1">
                          <a:lumMod val="50000"/>
                        </a:schemeClr>
                      </a:solidFill>
                      <a:prstDash val="solid"/>
                      <a:round/>
                      <a:headEnd type="none" w="med" len="med"/>
                      <a:tailEnd type="none" w="med" len="med"/>
                    </a:lnT>
                    <a:lnB w="28575" cap="flat" cmpd="sng" algn="ctr">
                      <a:solidFill>
                        <a:schemeClr val="accent1">
                          <a:lumMod val="50000"/>
                        </a:schemeClr>
                      </a:solidFill>
                      <a:prstDash val="solid"/>
                      <a:round/>
                      <a:headEnd type="none" w="med" len="med"/>
                      <a:tailEnd type="none" w="med" len="med"/>
                    </a:lnB>
                  </a:tcPr>
                </a:tc>
                <a:extLst>
                  <a:ext uri="{0D108BD9-81ED-4DB2-BD59-A6C34878D82A}">
                    <a16:rowId xmlns:a16="http://schemas.microsoft.com/office/drawing/2014/main" val="704951918"/>
                  </a:ext>
                </a:extLst>
              </a:tr>
              <a:tr h="546242">
                <a:tc>
                  <a:txBody>
                    <a:bodyPr/>
                    <a:lstStyle/>
                    <a:p>
                      <a:pPr algn="l"/>
                      <a:r>
                        <a:rPr kumimoji="0" lang="en-SG" sz="2400" b="1" i="0" u="none" strike="noStrike" kern="0" cap="none" spc="0" normalizeH="0" baseline="0" dirty="0">
                          <a:ln>
                            <a:noFill/>
                          </a:ln>
                          <a:solidFill>
                            <a:srgbClr val="000000"/>
                          </a:solidFill>
                          <a:effectLst/>
                          <a:uLnTx/>
                          <a:uFillTx/>
                          <a:latin typeface="Arial Black" panose="020B0A04020102020204" pitchFamily="34" charset="0"/>
                          <a:ea typeface="+mn-ea"/>
                          <a:cs typeface="+mn-cs"/>
                          <a:sym typeface="Helvetica Neue Light"/>
                        </a:rPr>
                        <a:t>55.</a:t>
                      </a:r>
                    </a:p>
                  </a:txBody>
                  <a:tcPr anchor="ctr">
                    <a:lnL w="28575" cap="flat" cmpd="sng" algn="ctr">
                      <a:solidFill>
                        <a:schemeClr val="accent1">
                          <a:lumMod val="50000"/>
                        </a:schemeClr>
                      </a:solidFill>
                      <a:prstDash val="solid"/>
                      <a:round/>
                      <a:headEnd type="none" w="med" len="med"/>
                      <a:tailEnd type="none" w="med" len="med"/>
                    </a:lnL>
                    <a:lnR w="28575" cap="flat" cmpd="sng" algn="ctr">
                      <a:solidFill>
                        <a:schemeClr val="accent1">
                          <a:lumMod val="50000"/>
                        </a:schemeClr>
                      </a:solidFill>
                      <a:prstDash val="solid"/>
                      <a:round/>
                      <a:headEnd type="none" w="med" len="med"/>
                      <a:tailEnd type="none" w="med" len="med"/>
                    </a:lnR>
                    <a:lnT w="28575" cap="flat" cmpd="sng" algn="ctr">
                      <a:solidFill>
                        <a:schemeClr val="accent1">
                          <a:lumMod val="50000"/>
                        </a:schemeClr>
                      </a:solidFill>
                      <a:prstDash val="solid"/>
                      <a:round/>
                      <a:headEnd type="none" w="med" len="med"/>
                      <a:tailEnd type="none" w="med" len="med"/>
                    </a:lnT>
                    <a:lnB w="28575" cap="flat" cmpd="sng" algn="ctr">
                      <a:solidFill>
                        <a:schemeClr val="accent1">
                          <a:lumMod val="50000"/>
                        </a:schemeClr>
                      </a:solidFill>
                      <a:prstDash val="solid"/>
                      <a:round/>
                      <a:headEnd type="none" w="med" len="med"/>
                      <a:tailEnd type="none" w="med" len="med"/>
                    </a:lnB>
                  </a:tcPr>
                </a:tc>
                <a:tc>
                  <a:txBody>
                    <a:bodyPr/>
                    <a:lstStyle/>
                    <a:p>
                      <a:pPr algn="l"/>
                      <a:r>
                        <a:rPr kumimoji="0" lang="en-SG" sz="2400" b="1" i="0" u="none" strike="noStrike" cap="none" spc="0" normalizeH="0" baseline="0" dirty="0">
                          <a:ln>
                            <a:noFill/>
                          </a:ln>
                          <a:solidFill>
                            <a:srgbClr val="000000"/>
                          </a:solidFill>
                          <a:effectLst/>
                          <a:uFillTx/>
                          <a:latin typeface="Arial Black" panose="020B0A04020102020204" pitchFamily="34" charset="0"/>
                          <a:sym typeface="Helvetica Neue"/>
                        </a:rPr>
                        <a:t>The Second Epistle of Paul to Timothy	</a:t>
                      </a:r>
                      <a:endParaRPr kumimoji="0" lang="en-SG" sz="2400" b="1" i="0" u="none" strike="noStrike" cap="none" spc="0" normalizeH="0" baseline="0" dirty="0">
                        <a:ln>
                          <a:noFill/>
                        </a:ln>
                        <a:solidFill>
                          <a:srgbClr val="000000"/>
                        </a:solidFill>
                        <a:effectLst/>
                        <a:uFillTx/>
                        <a:latin typeface="Arial Black" panose="020B0A04020102020204" pitchFamily="34" charset="0"/>
                        <a:ea typeface="+mn-ea"/>
                        <a:cs typeface="+mn-cs"/>
                        <a:sym typeface="Helvetica Neue Light"/>
                      </a:endParaRPr>
                    </a:p>
                  </a:txBody>
                  <a:tcPr anchor="ctr">
                    <a:lnL w="28575" cap="flat" cmpd="sng" algn="ctr">
                      <a:solidFill>
                        <a:schemeClr val="accent1">
                          <a:lumMod val="50000"/>
                        </a:schemeClr>
                      </a:solidFill>
                      <a:prstDash val="solid"/>
                      <a:round/>
                      <a:headEnd type="none" w="med" len="med"/>
                      <a:tailEnd type="none" w="med" len="med"/>
                    </a:lnL>
                    <a:lnR w="28575" cap="flat" cmpd="sng" algn="ctr">
                      <a:solidFill>
                        <a:schemeClr val="accent1">
                          <a:lumMod val="50000"/>
                        </a:schemeClr>
                      </a:solidFill>
                      <a:prstDash val="solid"/>
                      <a:round/>
                      <a:headEnd type="none" w="med" len="med"/>
                      <a:tailEnd type="none" w="med" len="med"/>
                    </a:lnR>
                    <a:lnT w="28575" cap="flat" cmpd="sng" algn="ctr">
                      <a:solidFill>
                        <a:schemeClr val="accent1">
                          <a:lumMod val="50000"/>
                        </a:schemeClr>
                      </a:solidFill>
                      <a:prstDash val="solid"/>
                      <a:round/>
                      <a:headEnd type="none" w="med" len="med"/>
                      <a:tailEnd type="none" w="med" len="med"/>
                    </a:lnT>
                    <a:lnB w="28575" cap="flat" cmpd="sng" algn="ctr">
                      <a:solidFill>
                        <a:schemeClr val="accent1">
                          <a:lumMod val="50000"/>
                        </a:schemeClr>
                      </a:solidFill>
                      <a:prstDash val="solid"/>
                      <a:round/>
                      <a:headEnd type="none" w="med" len="med"/>
                      <a:tailEnd type="none" w="med" len="med"/>
                    </a:lnB>
                  </a:tcPr>
                </a:tc>
                <a:tc>
                  <a:txBody>
                    <a:bodyPr/>
                    <a:lstStyle/>
                    <a:p>
                      <a:r>
                        <a:rPr kumimoji="0" lang="en-SG" sz="2400" b="1" i="0" u="none" strike="noStrike" kern="0" cap="none" spc="0" normalizeH="0" baseline="0" dirty="0">
                          <a:ln>
                            <a:noFill/>
                          </a:ln>
                          <a:solidFill>
                            <a:srgbClr val="000000"/>
                          </a:solidFill>
                          <a:effectLst/>
                          <a:uLnTx/>
                          <a:uFillTx/>
                          <a:latin typeface="Arial Black" panose="020B0A04020102020204" pitchFamily="34" charset="0"/>
                          <a:ea typeface="+mn-ea"/>
                          <a:cs typeface="+mn-cs"/>
                          <a:sym typeface="Helvetica Neue Light"/>
                        </a:rPr>
                        <a:t>4</a:t>
                      </a:r>
                    </a:p>
                  </a:txBody>
                  <a:tcPr anchor="ctr">
                    <a:lnL w="28575" cap="flat" cmpd="sng" algn="ctr">
                      <a:solidFill>
                        <a:schemeClr val="accent1">
                          <a:lumMod val="50000"/>
                        </a:schemeClr>
                      </a:solidFill>
                      <a:prstDash val="solid"/>
                      <a:round/>
                      <a:headEnd type="none" w="med" len="med"/>
                      <a:tailEnd type="none" w="med" len="med"/>
                    </a:lnL>
                    <a:lnR w="28575" cap="flat" cmpd="sng" algn="ctr">
                      <a:solidFill>
                        <a:schemeClr val="accent1">
                          <a:lumMod val="50000"/>
                        </a:schemeClr>
                      </a:solidFill>
                      <a:prstDash val="solid"/>
                      <a:round/>
                      <a:headEnd type="none" w="med" len="med"/>
                      <a:tailEnd type="none" w="med" len="med"/>
                    </a:lnR>
                    <a:lnT w="28575" cap="flat" cmpd="sng" algn="ctr">
                      <a:solidFill>
                        <a:schemeClr val="accent1">
                          <a:lumMod val="50000"/>
                        </a:schemeClr>
                      </a:solidFill>
                      <a:prstDash val="solid"/>
                      <a:round/>
                      <a:headEnd type="none" w="med" len="med"/>
                      <a:tailEnd type="none" w="med" len="med"/>
                    </a:lnT>
                    <a:lnB w="28575" cap="flat" cmpd="sng" algn="ctr">
                      <a:solidFill>
                        <a:schemeClr val="accent1">
                          <a:lumMod val="50000"/>
                        </a:schemeClr>
                      </a:solidFill>
                      <a:prstDash val="solid"/>
                      <a:round/>
                      <a:headEnd type="none" w="med" len="med"/>
                      <a:tailEnd type="none" w="med" len="med"/>
                    </a:lnB>
                  </a:tcPr>
                </a:tc>
                <a:tc gridSpan="2">
                  <a:txBody>
                    <a:bodyPr/>
                    <a:lstStyle/>
                    <a:p>
                      <a:r>
                        <a:rPr kumimoji="0" lang="en-SG" sz="2400" b="1" i="0" u="none" strike="noStrike" kern="0" cap="none" spc="0" normalizeH="0" baseline="0" dirty="0">
                          <a:ln>
                            <a:noFill/>
                          </a:ln>
                          <a:solidFill>
                            <a:srgbClr val="000000"/>
                          </a:solidFill>
                          <a:effectLst/>
                          <a:uLnTx/>
                          <a:uFillTx/>
                          <a:latin typeface="Arial Black" panose="020B0A04020102020204" pitchFamily="34" charset="0"/>
                          <a:ea typeface="+mn-ea"/>
                          <a:cs typeface="+mn-cs"/>
                          <a:sym typeface="Helvetica Neue Light"/>
                        </a:rPr>
                        <a:t>83</a:t>
                      </a:r>
                    </a:p>
                  </a:txBody>
                  <a:tcPr anchor="ctr">
                    <a:lnL w="28575" cap="flat" cmpd="sng" algn="ctr">
                      <a:solidFill>
                        <a:schemeClr val="accent1">
                          <a:lumMod val="50000"/>
                        </a:schemeClr>
                      </a:solidFill>
                      <a:prstDash val="solid"/>
                      <a:round/>
                      <a:headEnd type="none" w="med" len="med"/>
                      <a:tailEnd type="none" w="med" len="med"/>
                    </a:lnL>
                    <a:lnR w="28575" cap="flat" cmpd="sng" algn="ctr">
                      <a:solidFill>
                        <a:schemeClr val="accent1">
                          <a:lumMod val="50000"/>
                        </a:schemeClr>
                      </a:solidFill>
                      <a:prstDash val="solid"/>
                      <a:round/>
                      <a:headEnd type="none" w="med" len="med"/>
                      <a:tailEnd type="none" w="med" len="med"/>
                    </a:lnR>
                    <a:lnT w="28575" cap="flat" cmpd="sng" algn="ctr">
                      <a:solidFill>
                        <a:schemeClr val="accent1">
                          <a:lumMod val="50000"/>
                        </a:schemeClr>
                      </a:solidFill>
                      <a:prstDash val="solid"/>
                      <a:round/>
                      <a:headEnd type="none" w="med" len="med"/>
                      <a:tailEnd type="none" w="med" len="med"/>
                    </a:lnT>
                    <a:lnB w="28575" cap="flat" cmpd="sng" algn="ctr">
                      <a:solidFill>
                        <a:schemeClr val="accent1">
                          <a:lumMod val="50000"/>
                        </a:schemeClr>
                      </a:solidFill>
                      <a:prstDash val="solid"/>
                      <a:round/>
                      <a:headEnd type="none" w="med" len="med"/>
                      <a:tailEnd type="none" w="med" len="med"/>
                    </a:lnB>
                  </a:tcPr>
                </a:tc>
                <a:tc hMerge="1">
                  <a:txBody>
                    <a:bodyPr/>
                    <a:lstStyle/>
                    <a:p>
                      <a:endParaRPr kumimoji="0" lang="en-SG" sz="2400" b="1" i="0" u="none" strike="noStrike" kern="0" cap="none" spc="0" normalizeH="0" baseline="0" dirty="0">
                        <a:ln>
                          <a:noFill/>
                        </a:ln>
                        <a:solidFill>
                          <a:srgbClr val="000000"/>
                        </a:solidFill>
                        <a:effectLst/>
                        <a:uLnTx/>
                        <a:uFillTx/>
                        <a:latin typeface="Arial Black" panose="020B0A04020102020204" pitchFamily="34" charset="0"/>
                        <a:ea typeface="+mn-ea"/>
                        <a:cs typeface="+mn-cs"/>
                        <a:sym typeface="Helvetica Neue Light"/>
                      </a:endParaRPr>
                    </a:p>
                  </a:txBody>
                  <a:tcPr anchor="ctr">
                    <a:lnL w="28575" cap="flat" cmpd="sng" algn="ctr">
                      <a:solidFill>
                        <a:schemeClr val="accent1">
                          <a:lumMod val="50000"/>
                        </a:schemeClr>
                      </a:solidFill>
                      <a:prstDash val="solid"/>
                      <a:round/>
                      <a:headEnd type="none" w="med" len="med"/>
                      <a:tailEnd type="none" w="med" len="med"/>
                    </a:lnL>
                    <a:lnR w="28575" cap="flat" cmpd="sng" algn="ctr">
                      <a:solidFill>
                        <a:schemeClr val="accent1">
                          <a:lumMod val="50000"/>
                        </a:schemeClr>
                      </a:solidFill>
                      <a:prstDash val="solid"/>
                      <a:round/>
                      <a:headEnd type="none" w="med" len="med"/>
                      <a:tailEnd type="none" w="med" len="med"/>
                    </a:lnR>
                    <a:lnT w="28575" cap="flat" cmpd="sng" algn="ctr">
                      <a:solidFill>
                        <a:schemeClr val="accent1">
                          <a:lumMod val="50000"/>
                        </a:schemeClr>
                      </a:solidFill>
                      <a:prstDash val="solid"/>
                      <a:round/>
                      <a:headEnd type="none" w="med" len="med"/>
                      <a:tailEnd type="none" w="med" len="med"/>
                    </a:lnT>
                    <a:lnB w="28575" cap="flat" cmpd="sng" algn="ctr">
                      <a:solidFill>
                        <a:schemeClr val="accent1">
                          <a:lumMod val="50000"/>
                        </a:schemeClr>
                      </a:solidFill>
                      <a:prstDash val="solid"/>
                      <a:round/>
                      <a:headEnd type="none" w="med" len="med"/>
                      <a:tailEnd type="none" w="med" len="med"/>
                    </a:lnB>
                  </a:tcPr>
                </a:tc>
                <a:extLst>
                  <a:ext uri="{0D108BD9-81ED-4DB2-BD59-A6C34878D82A}">
                    <a16:rowId xmlns:a16="http://schemas.microsoft.com/office/drawing/2014/main" val="2909898874"/>
                  </a:ext>
                </a:extLst>
              </a:tr>
              <a:tr h="546242">
                <a:tc>
                  <a:txBody>
                    <a:bodyPr/>
                    <a:lstStyle/>
                    <a:p>
                      <a:pPr algn="l"/>
                      <a:r>
                        <a:rPr kumimoji="0" lang="en-SG" sz="2400" b="1" i="0" u="none" strike="noStrike" kern="0" cap="none" spc="0" normalizeH="0" baseline="0" dirty="0">
                          <a:ln>
                            <a:noFill/>
                          </a:ln>
                          <a:solidFill>
                            <a:srgbClr val="000000"/>
                          </a:solidFill>
                          <a:effectLst/>
                          <a:uLnTx/>
                          <a:uFillTx/>
                          <a:latin typeface="Arial Black" panose="020B0A04020102020204" pitchFamily="34" charset="0"/>
                          <a:ea typeface="+mn-ea"/>
                          <a:cs typeface="+mn-cs"/>
                          <a:sym typeface="Helvetica Neue Light"/>
                        </a:rPr>
                        <a:t>56.</a:t>
                      </a:r>
                    </a:p>
                  </a:txBody>
                  <a:tcPr anchor="ctr">
                    <a:lnL w="28575" cap="flat" cmpd="sng" algn="ctr">
                      <a:solidFill>
                        <a:schemeClr val="accent1">
                          <a:lumMod val="50000"/>
                        </a:schemeClr>
                      </a:solidFill>
                      <a:prstDash val="solid"/>
                      <a:round/>
                      <a:headEnd type="none" w="med" len="med"/>
                      <a:tailEnd type="none" w="med" len="med"/>
                    </a:lnL>
                    <a:lnR w="28575" cap="flat" cmpd="sng" algn="ctr">
                      <a:solidFill>
                        <a:schemeClr val="accent1">
                          <a:lumMod val="50000"/>
                        </a:schemeClr>
                      </a:solidFill>
                      <a:prstDash val="solid"/>
                      <a:round/>
                      <a:headEnd type="none" w="med" len="med"/>
                      <a:tailEnd type="none" w="med" len="med"/>
                    </a:lnR>
                    <a:lnT w="28575" cap="flat" cmpd="sng" algn="ctr">
                      <a:solidFill>
                        <a:schemeClr val="accent1">
                          <a:lumMod val="50000"/>
                        </a:schemeClr>
                      </a:solidFill>
                      <a:prstDash val="solid"/>
                      <a:round/>
                      <a:headEnd type="none" w="med" len="med"/>
                      <a:tailEnd type="none" w="med" len="med"/>
                    </a:lnT>
                    <a:lnB w="28575" cap="flat" cmpd="sng" algn="ctr">
                      <a:solidFill>
                        <a:schemeClr val="accent1">
                          <a:lumMod val="50000"/>
                        </a:schemeClr>
                      </a:solidFill>
                      <a:prstDash val="solid"/>
                      <a:round/>
                      <a:headEnd type="none" w="med" len="med"/>
                      <a:tailEnd type="none" w="med" len="med"/>
                    </a:lnB>
                  </a:tcPr>
                </a:tc>
                <a:tc>
                  <a:txBody>
                    <a:bodyPr/>
                    <a:lstStyle/>
                    <a:p>
                      <a:pPr algn="l"/>
                      <a:r>
                        <a:rPr kumimoji="0" lang="en-SG" sz="2400" b="1" i="0" u="none" strike="noStrike" cap="none" spc="0" normalizeH="0" baseline="0" dirty="0">
                          <a:ln>
                            <a:noFill/>
                          </a:ln>
                          <a:solidFill>
                            <a:srgbClr val="000000"/>
                          </a:solidFill>
                          <a:effectLst/>
                          <a:uFillTx/>
                          <a:latin typeface="Arial Black" panose="020B0A04020102020204" pitchFamily="34" charset="0"/>
                          <a:sym typeface="Helvetica Neue"/>
                        </a:rPr>
                        <a:t>The Epistle of Paul to Titus	</a:t>
                      </a:r>
                      <a:endParaRPr kumimoji="0" lang="en-SG" sz="2400" b="1" i="0" u="none" strike="noStrike" cap="none" spc="0" normalizeH="0" baseline="0" dirty="0">
                        <a:ln>
                          <a:noFill/>
                        </a:ln>
                        <a:solidFill>
                          <a:srgbClr val="000000"/>
                        </a:solidFill>
                        <a:effectLst/>
                        <a:uFillTx/>
                        <a:latin typeface="Arial Black" panose="020B0A04020102020204" pitchFamily="34" charset="0"/>
                        <a:ea typeface="+mn-ea"/>
                        <a:cs typeface="+mn-cs"/>
                        <a:sym typeface="Helvetica Neue Light"/>
                      </a:endParaRPr>
                    </a:p>
                  </a:txBody>
                  <a:tcPr anchor="ctr">
                    <a:lnL w="28575" cap="flat" cmpd="sng" algn="ctr">
                      <a:solidFill>
                        <a:schemeClr val="accent1">
                          <a:lumMod val="50000"/>
                        </a:schemeClr>
                      </a:solidFill>
                      <a:prstDash val="solid"/>
                      <a:round/>
                      <a:headEnd type="none" w="med" len="med"/>
                      <a:tailEnd type="none" w="med" len="med"/>
                    </a:lnL>
                    <a:lnR w="28575" cap="flat" cmpd="sng" algn="ctr">
                      <a:solidFill>
                        <a:schemeClr val="accent1">
                          <a:lumMod val="50000"/>
                        </a:schemeClr>
                      </a:solidFill>
                      <a:prstDash val="solid"/>
                      <a:round/>
                      <a:headEnd type="none" w="med" len="med"/>
                      <a:tailEnd type="none" w="med" len="med"/>
                    </a:lnR>
                    <a:lnT w="28575" cap="flat" cmpd="sng" algn="ctr">
                      <a:solidFill>
                        <a:schemeClr val="accent1">
                          <a:lumMod val="50000"/>
                        </a:schemeClr>
                      </a:solidFill>
                      <a:prstDash val="solid"/>
                      <a:round/>
                      <a:headEnd type="none" w="med" len="med"/>
                      <a:tailEnd type="none" w="med" len="med"/>
                    </a:lnT>
                    <a:lnB w="28575" cap="flat" cmpd="sng" algn="ctr">
                      <a:solidFill>
                        <a:schemeClr val="accent1">
                          <a:lumMod val="50000"/>
                        </a:schemeClr>
                      </a:solidFill>
                      <a:prstDash val="solid"/>
                      <a:round/>
                      <a:headEnd type="none" w="med" len="med"/>
                      <a:tailEnd type="none" w="med" len="med"/>
                    </a:lnB>
                  </a:tcPr>
                </a:tc>
                <a:tc>
                  <a:txBody>
                    <a:bodyPr/>
                    <a:lstStyle/>
                    <a:p>
                      <a:r>
                        <a:rPr kumimoji="0" lang="en-SG" sz="2400" b="1" i="0" u="none" strike="noStrike" kern="0" cap="none" spc="0" normalizeH="0" baseline="0" dirty="0">
                          <a:ln>
                            <a:noFill/>
                          </a:ln>
                          <a:solidFill>
                            <a:srgbClr val="000000"/>
                          </a:solidFill>
                          <a:effectLst/>
                          <a:uLnTx/>
                          <a:uFillTx/>
                          <a:latin typeface="Arial Black" panose="020B0A04020102020204" pitchFamily="34" charset="0"/>
                          <a:ea typeface="+mn-ea"/>
                          <a:cs typeface="+mn-cs"/>
                          <a:sym typeface="Helvetica Neue Light"/>
                        </a:rPr>
                        <a:t>3</a:t>
                      </a:r>
                    </a:p>
                  </a:txBody>
                  <a:tcPr anchor="ctr">
                    <a:lnL w="28575" cap="flat" cmpd="sng" algn="ctr">
                      <a:solidFill>
                        <a:schemeClr val="accent1">
                          <a:lumMod val="50000"/>
                        </a:schemeClr>
                      </a:solidFill>
                      <a:prstDash val="solid"/>
                      <a:round/>
                      <a:headEnd type="none" w="med" len="med"/>
                      <a:tailEnd type="none" w="med" len="med"/>
                    </a:lnL>
                    <a:lnR w="28575" cap="flat" cmpd="sng" algn="ctr">
                      <a:solidFill>
                        <a:schemeClr val="accent1">
                          <a:lumMod val="50000"/>
                        </a:schemeClr>
                      </a:solidFill>
                      <a:prstDash val="solid"/>
                      <a:round/>
                      <a:headEnd type="none" w="med" len="med"/>
                      <a:tailEnd type="none" w="med" len="med"/>
                    </a:lnR>
                    <a:lnT w="28575" cap="flat" cmpd="sng" algn="ctr">
                      <a:solidFill>
                        <a:schemeClr val="accent1">
                          <a:lumMod val="50000"/>
                        </a:schemeClr>
                      </a:solidFill>
                      <a:prstDash val="solid"/>
                      <a:round/>
                      <a:headEnd type="none" w="med" len="med"/>
                      <a:tailEnd type="none" w="med" len="med"/>
                    </a:lnT>
                    <a:lnB w="28575" cap="flat" cmpd="sng" algn="ctr">
                      <a:solidFill>
                        <a:schemeClr val="accent1">
                          <a:lumMod val="50000"/>
                        </a:schemeClr>
                      </a:solidFill>
                      <a:prstDash val="solid"/>
                      <a:round/>
                      <a:headEnd type="none" w="med" len="med"/>
                      <a:tailEnd type="none" w="med" len="med"/>
                    </a:lnB>
                  </a:tcPr>
                </a:tc>
                <a:tc gridSpan="2">
                  <a:txBody>
                    <a:bodyPr/>
                    <a:lstStyle/>
                    <a:p>
                      <a:r>
                        <a:rPr kumimoji="0" lang="en-SG" sz="2400" b="1" i="0" u="none" strike="noStrike" kern="0" cap="none" spc="0" normalizeH="0" baseline="0" dirty="0">
                          <a:ln>
                            <a:noFill/>
                          </a:ln>
                          <a:solidFill>
                            <a:srgbClr val="000000"/>
                          </a:solidFill>
                          <a:effectLst/>
                          <a:uLnTx/>
                          <a:uFillTx/>
                          <a:latin typeface="Arial Black" panose="020B0A04020102020204" pitchFamily="34" charset="0"/>
                          <a:ea typeface="+mn-ea"/>
                          <a:cs typeface="+mn-cs"/>
                          <a:sym typeface="Helvetica Neue Light"/>
                        </a:rPr>
                        <a:t>46</a:t>
                      </a:r>
                    </a:p>
                  </a:txBody>
                  <a:tcPr anchor="ctr">
                    <a:lnL w="28575" cap="flat" cmpd="sng" algn="ctr">
                      <a:solidFill>
                        <a:schemeClr val="accent1">
                          <a:lumMod val="50000"/>
                        </a:schemeClr>
                      </a:solidFill>
                      <a:prstDash val="solid"/>
                      <a:round/>
                      <a:headEnd type="none" w="med" len="med"/>
                      <a:tailEnd type="none" w="med" len="med"/>
                    </a:lnL>
                    <a:lnR w="28575" cap="flat" cmpd="sng" algn="ctr">
                      <a:solidFill>
                        <a:schemeClr val="accent1">
                          <a:lumMod val="50000"/>
                        </a:schemeClr>
                      </a:solidFill>
                      <a:prstDash val="solid"/>
                      <a:round/>
                      <a:headEnd type="none" w="med" len="med"/>
                      <a:tailEnd type="none" w="med" len="med"/>
                    </a:lnR>
                    <a:lnT w="28575" cap="flat" cmpd="sng" algn="ctr">
                      <a:solidFill>
                        <a:schemeClr val="accent1">
                          <a:lumMod val="50000"/>
                        </a:schemeClr>
                      </a:solidFill>
                      <a:prstDash val="solid"/>
                      <a:round/>
                      <a:headEnd type="none" w="med" len="med"/>
                      <a:tailEnd type="none" w="med" len="med"/>
                    </a:lnT>
                    <a:lnB w="28575" cap="flat" cmpd="sng" algn="ctr">
                      <a:solidFill>
                        <a:schemeClr val="accent1">
                          <a:lumMod val="50000"/>
                        </a:schemeClr>
                      </a:solidFill>
                      <a:prstDash val="solid"/>
                      <a:round/>
                      <a:headEnd type="none" w="med" len="med"/>
                      <a:tailEnd type="none" w="med" len="med"/>
                    </a:lnB>
                  </a:tcPr>
                </a:tc>
                <a:tc hMerge="1">
                  <a:txBody>
                    <a:bodyPr/>
                    <a:lstStyle/>
                    <a:p>
                      <a:endParaRPr kumimoji="0" lang="en-SG" sz="2400" b="1" i="0" u="none" strike="noStrike" kern="0" cap="none" spc="0" normalizeH="0" baseline="0" dirty="0">
                        <a:ln>
                          <a:noFill/>
                        </a:ln>
                        <a:solidFill>
                          <a:srgbClr val="000000"/>
                        </a:solidFill>
                        <a:effectLst/>
                        <a:uLnTx/>
                        <a:uFillTx/>
                        <a:latin typeface="Arial Black" panose="020B0A04020102020204" pitchFamily="34" charset="0"/>
                        <a:ea typeface="+mn-ea"/>
                        <a:cs typeface="+mn-cs"/>
                        <a:sym typeface="Helvetica Neue Light"/>
                      </a:endParaRPr>
                    </a:p>
                  </a:txBody>
                  <a:tcPr anchor="ctr">
                    <a:lnL w="28575" cap="flat" cmpd="sng" algn="ctr">
                      <a:solidFill>
                        <a:schemeClr val="accent1">
                          <a:lumMod val="50000"/>
                        </a:schemeClr>
                      </a:solidFill>
                      <a:prstDash val="solid"/>
                      <a:round/>
                      <a:headEnd type="none" w="med" len="med"/>
                      <a:tailEnd type="none" w="med" len="med"/>
                    </a:lnL>
                    <a:lnR w="28575" cap="flat" cmpd="sng" algn="ctr">
                      <a:solidFill>
                        <a:schemeClr val="accent1">
                          <a:lumMod val="50000"/>
                        </a:schemeClr>
                      </a:solidFill>
                      <a:prstDash val="solid"/>
                      <a:round/>
                      <a:headEnd type="none" w="med" len="med"/>
                      <a:tailEnd type="none" w="med" len="med"/>
                    </a:lnR>
                    <a:lnT w="28575" cap="flat" cmpd="sng" algn="ctr">
                      <a:solidFill>
                        <a:schemeClr val="accent1">
                          <a:lumMod val="50000"/>
                        </a:schemeClr>
                      </a:solidFill>
                      <a:prstDash val="solid"/>
                      <a:round/>
                      <a:headEnd type="none" w="med" len="med"/>
                      <a:tailEnd type="none" w="med" len="med"/>
                    </a:lnT>
                    <a:lnB w="28575" cap="flat" cmpd="sng" algn="ctr">
                      <a:solidFill>
                        <a:schemeClr val="accent1">
                          <a:lumMod val="50000"/>
                        </a:schemeClr>
                      </a:solidFill>
                      <a:prstDash val="solid"/>
                      <a:round/>
                      <a:headEnd type="none" w="med" len="med"/>
                      <a:tailEnd type="none" w="med" len="med"/>
                    </a:lnB>
                  </a:tcPr>
                </a:tc>
                <a:extLst>
                  <a:ext uri="{0D108BD9-81ED-4DB2-BD59-A6C34878D82A}">
                    <a16:rowId xmlns:a16="http://schemas.microsoft.com/office/drawing/2014/main" val="2339282569"/>
                  </a:ext>
                </a:extLst>
              </a:tr>
              <a:tr h="546242">
                <a:tc>
                  <a:txBody>
                    <a:bodyPr/>
                    <a:lstStyle/>
                    <a:p>
                      <a:pPr algn="l"/>
                      <a:r>
                        <a:rPr kumimoji="0" lang="en-SG" sz="2400" b="1" i="0" u="none" strike="noStrike" kern="0" cap="none" spc="0" normalizeH="0" baseline="0" dirty="0">
                          <a:ln>
                            <a:noFill/>
                          </a:ln>
                          <a:solidFill>
                            <a:srgbClr val="000000"/>
                          </a:solidFill>
                          <a:effectLst/>
                          <a:uLnTx/>
                          <a:uFillTx/>
                          <a:latin typeface="Arial Black" panose="020B0A04020102020204" pitchFamily="34" charset="0"/>
                          <a:ea typeface="+mn-ea"/>
                          <a:cs typeface="+mn-cs"/>
                          <a:sym typeface="Helvetica Neue Light"/>
                        </a:rPr>
                        <a:t>57.</a:t>
                      </a:r>
                    </a:p>
                  </a:txBody>
                  <a:tcPr anchor="ctr">
                    <a:lnL w="28575" cap="flat" cmpd="sng" algn="ctr">
                      <a:solidFill>
                        <a:schemeClr val="accent1">
                          <a:lumMod val="50000"/>
                        </a:schemeClr>
                      </a:solidFill>
                      <a:prstDash val="solid"/>
                      <a:round/>
                      <a:headEnd type="none" w="med" len="med"/>
                      <a:tailEnd type="none" w="med" len="med"/>
                    </a:lnL>
                    <a:lnR w="28575" cap="flat" cmpd="sng" algn="ctr">
                      <a:solidFill>
                        <a:schemeClr val="accent1">
                          <a:lumMod val="50000"/>
                        </a:schemeClr>
                      </a:solidFill>
                      <a:prstDash val="solid"/>
                      <a:round/>
                      <a:headEnd type="none" w="med" len="med"/>
                      <a:tailEnd type="none" w="med" len="med"/>
                    </a:lnR>
                    <a:lnT w="28575" cap="flat" cmpd="sng" algn="ctr">
                      <a:solidFill>
                        <a:schemeClr val="accent1">
                          <a:lumMod val="50000"/>
                        </a:schemeClr>
                      </a:solidFill>
                      <a:prstDash val="solid"/>
                      <a:round/>
                      <a:headEnd type="none" w="med" len="med"/>
                      <a:tailEnd type="none" w="med" len="med"/>
                    </a:lnT>
                    <a:lnB w="28575" cap="flat" cmpd="sng" algn="ctr">
                      <a:solidFill>
                        <a:schemeClr val="accent1">
                          <a:lumMod val="50000"/>
                        </a:schemeClr>
                      </a:solidFill>
                      <a:prstDash val="solid"/>
                      <a:round/>
                      <a:headEnd type="none" w="med" len="med"/>
                      <a:tailEnd type="none" w="med" len="med"/>
                    </a:lnB>
                  </a:tcPr>
                </a:tc>
                <a:tc>
                  <a:txBody>
                    <a:bodyPr/>
                    <a:lstStyle/>
                    <a:p>
                      <a:pPr algn="l"/>
                      <a:r>
                        <a:rPr kumimoji="0" lang="en-SG" sz="2400" b="1" i="0" u="none" strike="noStrike" cap="none" spc="0" normalizeH="0" baseline="0" dirty="0">
                          <a:ln>
                            <a:noFill/>
                          </a:ln>
                          <a:solidFill>
                            <a:srgbClr val="000000"/>
                          </a:solidFill>
                          <a:effectLst/>
                          <a:uFillTx/>
                          <a:latin typeface="Arial Black" panose="020B0A04020102020204" pitchFamily="34" charset="0"/>
                          <a:sym typeface="Helvetica Neue"/>
                        </a:rPr>
                        <a:t>The Epistle of Paul to Philemon</a:t>
                      </a:r>
                      <a:endParaRPr kumimoji="0" lang="en-SG" sz="2400" b="1" i="0" u="none" strike="noStrike" cap="none" spc="0" normalizeH="0" baseline="0" dirty="0">
                        <a:ln>
                          <a:noFill/>
                        </a:ln>
                        <a:solidFill>
                          <a:srgbClr val="000000"/>
                        </a:solidFill>
                        <a:effectLst/>
                        <a:uFillTx/>
                        <a:latin typeface="Arial Black" panose="020B0A04020102020204" pitchFamily="34" charset="0"/>
                        <a:ea typeface="+mn-ea"/>
                        <a:cs typeface="+mn-cs"/>
                        <a:sym typeface="Helvetica Neue Light"/>
                      </a:endParaRPr>
                    </a:p>
                  </a:txBody>
                  <a:tcPr anchor="ctr">
                    <a:lnL w="28575" cap="flat" cmpd="sng" algn="ctr">
                      <a:solidFill>
                        <a:schemeClr val="accent1">
                          <a:lumMod val="50000"/>
                        </a:schemeClr>
                      </a:solidFill>
                      <a:prstDash val="solid"/>
                      <a:round/>
                      <a:headEnd type="none" w="med" len="med"/>
                      <a:tailEnd type="none" w="med" len="med"/>
                    </a:lnL>
                    <a:lnR w="28575" cap="flat" cmpd="sng" algn="ctr">
                      <a:solidFill>
                        <a:schemeClr val="accent1">
                          <a:lumMod val="50000"/>
                        </a:schemeClr>
                      </a:solidFill>
                      <a:prstDash val="solid"/>
                      <a:round/>
                      <a:headEnd type="none" w="med" len="med"/>
                      <a:tailEnd type="none" w="med" len="med"/>
                    </a:lnR>
                    <a:lnT w="28575" cap="flat" cmpd="sng" algn="ctr">
                      <a:solidFill>
                        <a:schemeClr val="accent1">
                          <a:lumMod val="50000"/>
                        </a:schemeClr>
                      </a:solidFill>
                      <a:prstDash val="solid"/>
                      <a:round/>
                      <a:headEnd type="none" w="med" len="med"/>
                      <a:tailEnd type="none" w="med" len="med"/>
                    </a:lnT>
                    <a:lnB w="28575" cap="flat" cmpd="sng" algn="ctr">
                      <a:solidFill>
                        <a:schemeClr val="accent1">
                          <a:lumMod val="50000"/>
                        </a:schemeClr>
                      </a:solidFill>
                      <a:prstDash val="solid"/>
                      <a:round/>
                      <a:headEnd type="none" w="med" len="med"/>
                      <a:tailEnd type="none" w="med" len="med"/>
                    </a:lnB>
                  </a:tcPr>
                </a:tc>
                <a:tc>
                  <a:txBody>
                    <a:bodyPr/>
                    <a:lstStyle/>
                    <a:p>
                      <a:r>
                        <a:rPr kumimoji="0" lang="en-SG" sz="2400" b="1" i="0" u="none" strike="noStrike" kern="0" cap="none" spc="0" normalizeH="0" baseline="0" dirty="0">
                          <a:ln>
                            <a:noFill/>
                          </a:ln>
                          <a:solidFill>
                            <a:srgbClr val="000000"/>
                          </a:solidFill>
                          <a:effectLst/>
                          <a:uLnTx/>
                          <a:uFillTx/>
                          <a:latin typeface="Arial Black" panose="020B0A04020102020204" pitchFamily="34" charset="0"/>
                          <a:ea typeface="+mn-ea"/>
                          <a:cs typeface="+mn-cs"/>
                          <a:sym typeface="Helvetica Neue Light"/>
                        </a:rPr>
                        <a:t>1</a:t>
                      </a:r>
                    </a:p>
                  </a:txBody>
                  <a:tcPr anchor="ctr">
                    <a:lnL w="28575" cap="flat" cmpd="sng" algn="ctr">
                      <a:solidFill>
                        <a:schemeClr val="accent1">
                          <a:lumMod val="50000"/>
                        </a:schemeClr>
                      </a:solidFill>
                      <a:prstDash val="solid"/>
                      <a:round/>
                      <a:headEnd type="none" w="med" len="med"/>
                      <a:tailEnd type="none" w="med" len="med"/>
                    </a:lnL>
                    <a:lnR w="28575" cap="flat" cmpd="sng" algn="ctr">
                      <a:solidFill>
                        <a:schemeClr val="accent1">
                          <a:lumMod val="50000"/>
                        </a:schemeClr>
                      </a:solidFill>
                      <a:prstDash val="solid"/>
                      <a:round/>
                      <a:headEnd type="none" w="med" len="med"/>
                      <a:tailEnd type="none" w="med" len="med"/>
                    </a:lnR>
                    <a:lnT w="28575" cap="flat" cmpd="sng" algn="ctr">
                      <a:solidFill>
                        <a:schemeClr val="accent1">
                          <a:lumMod val="50000"/>
                        </a:schemeClr>
                      </a:solidFill>
                      <a:prstDash val="solid"/>
                      <a:round/>
                      <a:headEnd type="none" w="med" len="med"/>
                      <a:tailEnd type="none" w="med" len="med"/>
                    </a:lnT>
                    <a:lnB w="28575" cap="flat" cmpd="sng" algn="ctr">
                      <a:solidFill>
                        <a:schemeClr val="accent1">
                          <a:lumMod val="50000"/>
                        </a:schemeClr>
                      </a:solidFill>
                      <a:prstDash val="solid"/>
                      <a:round/>
                      <a:headEnd type="none" w="med" len="med"/>
                      <a:tailEnd type="none" w="med" len="med"/>
                    </a:lnB>
                  </a:tcPr>
                </a:tc>
                <a:tc gridSpan="2">
                  <a:txBody>
                    <a:bodyPr/>
                    <a:lstStyle/>
                    <a:p>
                      <a:r>
                        <a:rPr kumimoji="0" lang="en-SG" sz="2400" b="1" i="0" u="none" strike="noStrike" kern="0" cap="none" spc="0" normalizeH="0" baseline="0" dirty="0">
                          <a:ln>
                            <a:noFill/>
                          </a:ln>
                          <a:solidFill>
                            <a:srgbClr val="000000"/>
                          </a:solidFill>
                          <a:effectLst/>
                          <a:uLnTx/>
                          <a:uFillTx/>
                          <a:latin typeface="Arial Black" panose="020B0A04020102020204" pitchFamily="34" charset="0"/>
                          <a:ea typeface="+mn-ea"/>
                          <a:cs typeface="+mn-cs"/>
                          <a:sym typeface="Helvetica Neue Light"/>
                        </a:rPr>
                        <a:t>25</a:t>
                      </a:r>
                    </a:p>
                  </a:txBody>
                  <a:tcPr anchor="ctr">
                    <a:lnL w="28575" cap="flat" cmpd="sng" algn="ctr">
                      <a:solidFill>
                        <a:schemeClr val="accent1">
                          <a:lumMod val="50000"/>
                        </a:schemeClr>
                      </a:solidFill>
                      <a:prstDash val="solid"/>
                      <a:round/>
                      <a:headEnd type="none" w="med" len="med"/>
                      <a:tailEnd type="none" w="med" len="med"/>
                    </a:lnL>
                    <a:lnR w="28575" cap="flat" cmpd="sng" algn="ctr">
                      <a:solidFill>
                        <a:schemeClr val="accent1">
                          <a:lumMod val="50000"/>
                        </a:schemeClr>
                      </a:solidFill>
                      <a:prstDash val="solid"/>
                      <a:round/>
                      <a:headEnd type="none" w="med" len="med"/>
                      <a:tailEnd type="none" w="med" len="med"/>
                    </a:lnR>
                    <a:lnT w="28575" cap="flat" cmpd="sng" algn="ctr">
                      <a:solidFill>
                        <a:schemeClr val="accent1">
                          <a:lumMod val="50000"/>
                        </a:schemeClr>
                      </a:solidFill>
                      <a:prstDash val="solid"/>
                      <a:round/>
                      <a:headEnd type="none" w="med" len="med"/>
                      <a:tailEnd type="none" w="med" len="med"/>
                    </a:lnT>
                    <a:lnB w="28575" cap="flat" cmpd="sng" algn="ctr">
                      <a:solidFill>
                        <a:schemeClr val="accent1">
                          <a:lumMod val="50000"/>
                        </a:schemeClr>
                      </a:solidFill>
                      <a:prstDash val="solid"/>
                      <a:round/>
                      <a:headEnd type="none" w="med" len="med"/>
                      <a:tailEnd type="none" w="med" len="med"/>
                    </a:lnB>
                  </a:tcPr>
                </a:tc>
                <a:tc hMerge="1">
                  <a:txBody>
                    <a:bodyPr/>
                    <a:lstStyle/>
                    <a:p>
                      <a:endParaRPr kumimoji="0" lang="en-SG" sz="2400" b="1" i="0" u="none" strike="noStrike" kern="0" cap="none" spc="0" normalizeH="0" baseline="0" dirty="0">
                        <a:ln>
                          <a:noFill/>
                        </a:ln>
                        <a:solidFill>
                          <a:srgbClr val="000000"/>
                        </a:solidFill>
                        <a:effectLst/>
                        <a:uLnTx/>
                        <a:uFillTx/>
                        <a:latin typeface="Arial Black" panose="020B0A04020102020204" pitchFamily="34" charset="0"/>
                        <a:ea typeface="+mn-ea"/>
                        <a:cs typeface="+mn-cs"/>
                        <a:sym typeface="Helvetica Neue Light"/>
                      </a:endParaRPr>
                    </a:p>
                  </a:txBody>
                  <a:tcPr anchor="ctr">
                    <a:lnL w="28575" cap="flat" cmpd="sng" algn="ctr">
                      <a:solidFill>
                        <a:schemeClr val="accent1">
                          <a:lumMod val="50000"/>
                        </a:schemeClr>
                      </a:solidFill>
                      <a:prstDash val="solid"/>
                      <a:round/>
                      <a:headEnd type="none" w="med" len="med"/>
                      <a:tailEnd type="none" w="med" len="med"/>
                    </a:lnL>
                    <a:lnR w="28575" cap="flat" cmpd="sng" algn="ctr">
                      <a:solidFill>
                        <a:schemeClr val="accent1">
                          <a:lumMod val="50000"/>
                        </a:schemeClr>
                      </a:solidFill>
                      <a:prstDash val="solid"/>
                      <a:round/>
                      <a:headEnd type="none" w="med" len="med"/>
                      <a:tailEnd type="none" w="med" len="med"/>
                    </a:lnR>
                    <a:lnT w="28575" cap="flat" cmpd="sng" algn="ctr">
                      <a:solidFill>
                        <a:schemeClr val="accent1">
                          <a:lumMod val="50000"/>
                        </a:schemeClr>
                      </a:solidFill>
                      <a:prstDash val="solid"/>
                      <a:round/>
                      <a:headEnd type="none" w="med" len="med"/>
                      <a:tailEnd type="none" w="med" len="med"/>
                    </a:lnT>
                    <a:lnB w="28575" cap="flat" cmpd="sng" algn="ctr">
                      <a:solidFill>
                        <a:schemeClr val="accent1">
                          <a:lumMod val="50000"/>
                        </a:schemeClr>
                      </a:solidFill>
                      <a:prstDash val="solid"/>
                      <a:round/>
                      <a:headEnd type="none" w="med" len="med"/>
                      <a:tailEnd type="none" w="med" len="med"/>
                    </a:lnB>
                  </a:tcPr>
                </a:tc>
                <a:extLst>
                  <a:ext uri="{0D108BD9-81ED-4DB2-BD59-A6C34878D82A}">
                    <a16:rowId xmlns:a16="http://schemas.microsoft.com/office/drawing/2014/main" val="885089447"/>
                  </a:ext>
                </a:extLst>
              </a:tr>
            </a:tbl>
          </a:graphicData>
        </a:graphic>
      </p:graphicFrame>
    </p:spTree>
    <p:extLst>
      <p:ext uri="{BB962C8B-B14F-4D97-AF65-F5344CB8AC3E}">
        <p14:creationId xmlns:p14="http://schemas.microsoft.com/office/powerpoint/2010/main" val="3640547026"/>
      </p:ext>
    </p:extLst>
  </p:cSld>
  <p:clrMapOvr>
    <a:masterClrMapping/>
  </p:clrMapOvr>
  <p:transition spd="slow">
    <p:wipe dir="d"/>
  </p:transition>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3000"/>
            <a:lum/>
          </a:blip>
          <a:srcRect/>
          <a:stretch>
            <a:fillRect l="-17000" r="-17000"/>
          </a:stretch>
        </a:blipFill>
        <a:effectLst/>
      </p:bgPr>
    </p:bg>
    <p:spTree>
      <p:nvGrpSpPr>
        <p:cNvPr id="1" name=""/>
        <p:cNvGrpSpPr/>
        <p:nvPr/>
      </p:nvGrpSpPr>
      <p:grpSpPr>
        <a:xfrm>
          <a:off x="0" y="0"/>
          <a:ext cx="0" cy="0"/>
          <a:chOff x="0" y="0"/>
          <a:chExt cx="0" cy="0"/>
        </a:xfrm>
      </p:grpSpPr>
      <p:sp>
        <p:nvSpPr>
          <p:cNvPr id="139" name="The Books"/>
          <p:cNvSpPr txBox="1">
            <a:spLocks noGrp="1"/>
          </p:cNvSpPr>
          <p:nvPr>
            <p:ph type="title"/>
          </p:nvPr>
        </p:nvSpPr>
        <p:spPr>
          <a:xfrm>
            <a:off x="975505" y="-349605"/>
            <a:ext cx="11099800" cy="2159000"/>
          </a:xfrm>
          <a:prstGeom prst="rect">
            <a:avLst/>
          </a:prstGeom>
        </p:spPr>
        <p:txBody>
          <a:bodyPr>
            <a:normAutofit/>
          </a:bodyPr>
          <a:lstStyle/>
          <a:p>
            <a:r>
              <a:rPr lang="en-SG" sz="5400" b="1" dirty="0">
                <a:latin typeface="Arial" panose="020B0604020202020204" pitchFamily="34" charset="0"/>
                <a:cs typeface="Arial" panose="020B0604020202020204" pitchFamily="34" charset="0"/>
                <a:sym typeface="Helvetica Neue"/>
              </a:rPr>
              <a:t>THE BOOKS</a:t>
            </a:r>
          </a:p>
        </p:txBody>
      </p:sp>
      <p:graphicFrame>
        <p:nvGraphicFramePr>
          <p:cNvPr id="4" name="Table 3">
            <a:extLst>
              <a:ext uri="{FF2B5EF4-FFF2-40B4-BE49-F238E27FC236}">
                <a16:creationId xmlns:a16="http://schemas.microsoft.com/office/drawing/2014/main" id="{81DDAFB0-A383-4CD7-A57B-24176D6959CE}"/>
              </a:ext>
            </a:extLst>
          </p:cNvPr>
          <p:cNvGraphicFramePr>
            <a:graphicFrameLocks noGrp="1"/>
          </p:cNvGraphicFramePr>
          <p:nvPr>
            <p:extLst>
              <p:ext uri="{D42A27DB-BD31-4B8C-83A1-F6EECF244321}">
                <p14:modId xmlns:p14="http://schemas.microsoft.com/office/powerpoint/2010/main" val="100056065"/>
              </p:ext>
            </p:extLst>
          </p:nvPr>
        </p:nvGraphicFramePr>
        <p:xfrm>
          <a:off x="636837" y="1398577"/>
          <a:ext cx="11777136" cy="6742580"/>
        </p:xfrm>
        <a:graphic>
          <a:graphicData uri="http://schemas.openxmlformats.org/drawingml/2006/table">
            <a:tbl>
              <a:tblPr firstRow="1" bandRow="1">
                <a:tableStyleId>{5940675A-B579-460E-94D1-54222C63F5DA}</a:tableStyleId>
              </a:tblPr>
              <a:tblGrid>
                <a:gridCol w="1122389">
                  <a:extLst>
                    <a:ext uri="{9D8B030D-6E8A-4147-A177-3AD203B41FA5}">
                      <a16:colId xmlns:a16="http://schemas.microsoft.com/office/drawing/2014/main" val="1721745339"/>
                    </a:ext>
                  </a:extLst>
                </a:gridCol>
                <a:gridCol w="7230228">
                  <a:extLst>
                    <a:ext uri="{9D8B030D-6E8A-4147-A177-3AD203B41FA5}">
                      <a16:colId xmlns:a16="http://schemas.microsoft.com/office/drawing/2014/main" val="1073026607"/>
                    </a:ext>
                  </a:extLst>
                </a:gridCol>
                <a:gridCol w="263876">
                  <a:extLst>
                    <a:ext uri="{9D8B030D-6E8A-4147-A177-3AD203B41FA5}">
                      <a16:colId xmlns:a16="http://schemas.microsoft.com/office/drawing/2014/main" val="3035722558"/>
                    </a:ext>
                  </a:extLst>
                </a:gridCol>
                <a:gridCol w="1550505">
                  <a:extLst>
                    <a:ext uri="{9D8B030D-6E8A-4147-A177-3AD203B41FA5}">
                      <a16:colId xmlns:a16="http://schemas.microsoft.com/office/drawing/2014/main" val="3838714875"/>
                    </a:ext>
                  </a:extLst>
                </a:gridCol>
                <a:gridCol w="1610138">
                  <a:extLst>
                    <a:ext uri="{9D8B030D-6E8A-4147-A177-3AD203B41FA5}">
                      <a16:colId xmlns:a16="http://schemas.microsoft.com/office/drawing/2014/main" val="1822701502"/>
                    </a:ext>
                  </a:extLst>
                </a:gridCol>
              </a:tblGrid>
              <a:tr h="546242">
                <a:tc>
                  <a:txBody>
                    <a:bodyPr/>
                    <a:lstStyle/>
                    <a:p>
                      <a:pPr algn="ctr"/>
                      <a:r>
                        <a:rPr kumimoji="0" lang="en-SG" sz="2400" b="1" i="0" u="none" strike="noStrike" kern="0" cap="none" spc="0" normalizeH="0" baseline="0" noProof="0" dirty="0">
                          <a:ln>
                            <a:noFill/>
                          </a:ln>
                          <a:solidFill>
                            <a:srgbClr val="000000"/>
                          </a:solidFill>
                          <a:effectLst/>
                          <a:uLnTx/>
                          <a:uFillTx/>
                          <a:latin typeface="Arial Black" panose="020B0A04020102020204" pitchFamily="34" charset="0"/>
                          <a:sym typeface="Helvetica Neue"/>
                        </a:rPr>
                        <a:t>Order</a:t>
                      </a:r>
                      <a:endParaRPr lang="en-SG" b="1" dirty="0">
                        <a:latin typeface="Arial Black" panose="020B0A04020102020204" pitchFamily="34" charset="0"/>
                      </a:endParaRPr>
                    </a:p>
                  </a:txBody>
                  <a:tcPr>
                    <a:lnL w="28575" cap="flat" cmpd="sng" algn="ctr">
                      <a:solidFill>
                        <a:schemeClr val="accent1">
                          <a:lumMod val="50000"/>
                        </a:schemeClr>
                      </a:solidFill>
                      <a:prstDash val="solid"/>
                      <a:round/>
                      <a:headEnd type="none" w="med" len="med"/>
                      <a:tailEnd type="none" w="med" len="med"/>
                    </a:lnL>
                    <a:lnR w="28575" cap="flat" cmpd="sng" algn="ctr">
                      <a:solidFill>
                        <a:schemeClr val="accent1">
                          <a:lumMod val="50000"/>
                        </a:schemeClr>
                      </a:solidFill>
                      <a:prstDash val="solid"/>
                      <a:round/>
                      <a:headEnd type="none" w="med" len="med"/>
                      <a:tailEnd type="none" w="med" len="med"/>
                    </a:lnR>
                    <a:lnT w="28575" cap="flat" cmpd="sng" algn="ctr">
                      <a:solidFill>
                        <a:schemeClr val="accent1">
                          <a:lumMod val="50000"/>
                        </a:schemeClr>
                      </a:solidFill>
                      <a:prstDash val="solid"/>
                      <a:round/>
                      <a:headEnd type="none" w="med" len="med"/>
                      <a:tailEnd type="none" w="med" len="med"/>
                    </a:lnT>
                    <a:lnB w="28575" cap="flat" cmpd="sng" algn="ctr">
                      <a:solidFill>
                        <a:schemeClr val="accent1">
                          <a:lumMod val="50000"/>
                        </a:schemeClr>
                      </a:solidFill>
                      <a:prstDash val="solid"/>
                      <a:round/>
                      <a:headEnd type="none" w="med" len="med"/>
                      <a:tailEnd type="none" w="med" len="med"/>
                    </a:lnB>
                  </a:tcPr>
                </a:tc>
                <a:tc>
                  <a:txBody>
                    <a:bodyPr/>
                    <a:lstStyle/>
                    <a:p>
                      <a:pPr algn="ctr"/>
                      <a:r>
                        <a:rPr kumimoji="0" lang="en-SG" sz="2400" b="1" i="0" u="none" strike="noStrike" kern="0" cap="none" spc="0" normalizeH="0" baseline="0" noProof="0" dirty="0">
                          <a:ln>
                            <a:noFill/>
                          </a:ln>
                          <a:solidFill>
                            <a:srgbClr val="000000"/>
                          </a:solidFill>
                          <a:effectLst/>
                          <a:uLnTx/>
                          <a:uFillTx/>
                          <a:latin typeface="Arial Black" panose="020B0A04020102020204" pitchFamily="34" charset="0"/>
                          <a:sym typeface="Helvetica Neue"/>
                        </a:rPr>
                        <a:t>Book Title(s)</a:t>
                      </a:r>
                      <a:endParaRPr lang="en-SG" b="1" dirty="0">
                        <a:latin typeface="Arial Black" panose="020B0A04020102020204" pitchFamily="34" charset="0"/>
                      </a:endParaRPr>
                    </a:p>
                  </a:txBody>
                  <a:tcPr>
                    <a:lnL w="28575" cap="flat" cmpd="sng" algn="ctr">
                      <a:solidFill>
                        <a:schemeClr val="accent1">
                          <a:lumMod val="50000"/>
                        </a:schemeClr>
                      </a:solidFill>
                      <a:prstDash val="solid"/>
                      <a:round/>
                      <a:headEnd type="none" w="med" len="med"/>
                      <a:tailEnd type="none" w="med" len="med"/>
                    </a:lnL>
                    <a:lnR w="28575" cap="flat" cmpd="sng" algn="ctr">
                      <a:solidFill>
                        <a:schemeClr val="accent1">
                          <a:lumMod val="50000"/>
                        </a:schemeClr>
                      </a:solidFill>
                      <a:prstDash val="solid"/>
                      <a:round/>
                      <a:headEnd type="none" w="med" len="med"/>
                      <a:tailEnd type="none" w="med" len="med"/>
                    </a:lnR>
                    <a:lnT w="28575" cap="flat" cmpd="sng" algn="ctr">
                      <a:solidFill>
                        <a:schemeClr val="accent1">
                          <a:lumMod val="50000"/>
                        </a:schemeClr>
                      </a:solidFill>
                      <a:prstDash val="solid"/>
                      <a:round/>
                      <a:headEnd type="none" w="med" len="med"/>
                      <a:tailEnd type="none" w="med" len="med"/>
                    </a:lnT>
                    <a:lnB w="28575" cap="flat" cmpd="sng" algn="ctr">
                      <a:solidFill>
                        <a:schemeClr val="accent1">
                          <a:lumMod val="50000"/>
                        </a:schemeClr>
                      </a:solidFill>
                      <a:prstDash val="solid"/>
                      <a:round/>
                      <a:headEnd type="none" w="med" len="med"/>
                      <a:tailEnd type="none" w="med" len="med"/>
                    </a:lnB>
                  </a:tcPr>
                </a:tc>
                <a:tc gridSpan="2">
                  <a:txBody>
                    <a:bodyPr/>
                    <a:lstStyle/>
                    <a:p>
                      <a:pPr algn="ctr"/>
                      <a:r>
                        <a:rPr kumimoji="0" lang="en-SG" sz="2400" b="1" i="0" u="none" strike="noStrike" kern="0" cap="none" spc="0" normalizeH="0" baseline="0" noProof="0">
                          <a:ln>
                            <a:noFill/>
                          </a:ln>
                          <a:solidFill>
                            <a:srgbClr val="000000"/>
                          </a:solidFill>
                          <a:effectLst/>
                          <a:uLnTx/>
                          <a:uFillTx/>
                          <a:latin typeface="Arial Black" panose="020B0A04020102020204" pitchFamily="34" charset="0"/>
                          <a:sym typeface="Helvetica Neue"/>
                        </a:rPr>
                        <a:t>Chapters</a:t>
                      </a:r>
                      <a:endParaRPr lang="en-SG" b="1" dirty="0">
                        <a:latin typeface="Arial Black" panose="020B0A04020102020204" pitchFamily="34" charset="0"/>
                      </a:endParaRPr>
                    </a:p>
                  </a:txBody>
                  <a:tcPr>
                    <a:lnL w="28575" cap="flat" cmpd="sng" algn="ctr">
                      <a:solidFill>
                        <a:schemeClr val="accent1">
                          <a:lumMod val="50000"/>
                        </a:schemeClr>
                      </a:solidFill>
                      <a:prstDash val="solid"/>
                      <a:round/>
                      <a:headEnd type="none" w="med" len="med"/>
                      <a:tailEnd type="none" w="med" len="med"/>
                    </a:lnL>
                    <a:lnR w="28575" cap="flat" cmpd="sng" algn="ctr">
                      <a:solidFill>
                        <a:schemeClr val="accent1">
                          <a:lumMod val="50000"/>
                        </a:schemeClr>
                      </a:solidFill>
                      <a:prstDash val="solid"/>
                      <a:round/>
                      <a:headEnd type="none" w="med" len="med"/>
                      <a:tailEnd type="none" w="med" len="med"/>
                    </a:lnR>
                    <a:lnT w="28575" cap="flat" cmpd="sng" algn="ctr">
                      <a:solidFill>
                        <a:schemeClr val="accent1">
                          <a:lumMod val="50000"/>
                        </a:schemeClr>
                      </a:solidFill>
                      <a:prstDash val="solid"/>
                      <a:round/>
                      <a:headEnd type="none" w="med" len="med"/>
                      <a:tailEnd type="none" w="med" len="med"/>
                    </a:lnT>
                    <a:lnB w="28575" cap="flat" cmpd="sng" algn="ctr">
                      <a:solidFill>
                        <a:schemeClr val="accent1">
                          <a:lumMod val="50000"/>
                        </a:schemeClr>
                      </a:solidFill>
                      <a:prstDash val="solid"/>
                      <a:round/>
                      <a:headEnd type="none" w="med" len="med"/>
                      <a:tailEnd type="none" w="med" len="med"/>
                    </a:lnB>
                  </a:tcPr>
                </a:tc>
                <a:tc hMerge="1">
                  <a:txBody>
                    <a:bodyPr/>
                    <a:lstStyle/>
                    <a:p>
                      <a:pPr algn="ctr"/>
                      <a:r>
                        <a:rPr kumimoji="0" lang="en-SG" sz="2400" b="1" i="0" u="none" strike="noStrike" kern="0" cap="none" spc="0" normalizeH="0" baseline="0" noProof="0" dirty="0">
                          <a:ln>
                            <a:noFill/>
                          </a:ln>
                          <a:solidFill>
                            <a:srgbClr val="000000"/>
                          </a:solidFill>
                          <a:effectLst/>
                          <a:uLnTx/>
                          <a:uFillTx/>
                          <a:latin typeface="Arial Black" panose="020B0A04020102020204" pitchFamily="34" charset="0"/>
                          <a:sym typeface="Helvetica Neue"/>
                        </a:rPr>
                        <a:t>Chapters</a:t>
                      </a:r>
                      <a:endParaRPr lang="en-SG" b="1" dirty="0">
                        <a:latin typeface="Arial Black" panose="020B0A04020102020204" pitchFamily="34" charset="0"/>
                      </a:endParaRPr>
                    </a:p>
                  </a:txBody>
                  <a:tcPr>
                    <a:lnL w="28575" cap="flat" cmpd="sng" algn="ctr">
                      <a:solidFill>
                        <a:schemeClr val="accent1">
                          <a:lumMod val="50000"/>
                        </a:schemeClr>
                      </a:solidFill>
                      <a:prstDash val="solid"/>
                      <a:round/>
                      <a:headEnd type="none" w="med" len="med"/>
                      <a:tailEnd type="none" w="med" len="med"/>
                    </a:lnL>
                    <a:lnR w="28575" cap="flat" cmpd="sng" algn="ctr">
                      <a:solidFill>
                        <a:schemeClr val="accent1">
                          <a:lumMod val="50000"/>
                        </a:schemeClr>
                      </a:solidFill>
                      <a:prstDash val="solid"/>
                      <a:round/>
                      <a:headEnd type="none" w="med" len="med"/>
                      <a:tailEnd type="none" w="med" len="med"/>
                    </a:lnR>
                    <a:lnT w="28575" cap="flat" cmpd="sng" algn="ctr">
                      <a:solidFill>
                        <a:schemeClr val="accent1">
                          <a:lumMod val="50000"/>
                        </a:schemeClr>
                      </a:solidFill>
                      <a:prstDash val="solid"/>
                      <a:round/>
                      <a:headEnd type="none" w="med" len="med"/>
                      <a:tailEnd type="none" w="med" len="med"/>
                    </a:lnT>
                    <a:lnB w="28575" cap="flat" cmpd="sng" algn="ctr">
                      <a:solidFill>
                        <a:schemeClr val="accent1">
                          <a:lumMod val="50000"/>
                        </a:schemeClr>
                      </a:solidFill>
                      <a:prstDash val="solid"/>
                      <a:round/>
                      <a:headEnd type="none" w="med" len="med"/>
                      <a:tailEnd type="none" w="med" len="med"/>
                    </a:lnB>
                  </a:tcPr>
                </a:tc>
                <a:tc>
                  <a:txBody>
                    <a:bodyPr/>
                    <a:lstStyle/>
                    <a:p>
                      <a:pPr marL="0" marR="0" lvl="0" indent="0" algn="ctr" defTabSz="584200" rtl="0" eaLnBrk="1" fontAlgn="auto" latinLnBrk="0" hangingPunct="0">
                        <a:lnSpc>
                          <a:spcPct val="100000"/>
                        </a:lnSpc>
                        <a:spcBef>
                          <a:spcPts val="0"/>
                        </a:spcBef>
                        <a:spcAft>
                          <a:spcPts val="0"/>
                        </a:spcAft>
                        <a:buClrTx/>
                        <a:buSzTx/>
                        <a:buFontTx/>
                        <a:buNone/>
                        <a:tabLst/>
                        <a:defRPr/>
                      </a:pPr>
                      <a:r>
                        <a:rPr kumimoji="0" lang="en-SG" sz="2400" b="1" i="0" u="none" strike="noStrike" kern="0" cap="none" spc="0" normalizeH="0" baseline="0" noProof="0" dirty="0">
                          <a:ln>
                            <a:noFill/>
                          </a:ln>
                          <a:solidFill>
                            <a:srgbClr val="000000"/>
                          </a:solidFill>
                          <a:effectLst/>
                          <a:uLnTx/>
                          <a:uFillTx/>
                          <a:latin typeface="Arial Black" panose="020B0A04020102020204" pitchFamily="34" charset="0"/>
                          <a:sym typeface="Helvetica Neue"/>
                        </a:rPr>
                        <a:t>Verses</a:t>
                      </a:r>
                    </a:p>
                  </a:txBody>
                  <a:tcPr>
                    <a:lnL w="28575" cap="flat" cmpd="sng" algn="ctr">
                      <a:solidFill>
                        <a:schemeClr val="accent1">
                          <a:lumMod val="50000"/>
                        </a:schemeClr>
                      </a:solidFill>
                      <a:prstDash val="solid"/>
                      <a:round/>
                      <a:headEnd type="none" w="med" len="med"/>
                      <a:tailEnd type="none" w="med" len="med"/>
                    </a:lnL>
                    <a:lnR w="28575" cap="flat" cmpd="sng" algn="ctr">
                      <a:solidFill>
                        <a:schemeClr val="accent1">
                          <a:lumMod val="50000"/>
                        </a:schemeClr>
                      </a:solidFill>
                      <a:prstDash val="solid"/>
                      <a:round/>
                      <a:headEnd type="none" w="med" len="med"/>
                      <a:tailEnd type="none" w="med" len="med"/>
                    </a:lnR>
                    <a:lnT w="28575" cap="flat" cmpd="sng" algn="ctr">
                      <a:solidFill>
                        <a:schemeClr val="accent1">
                          <a:lumMod val="50000"/>
                        </a:schemeClr>
                      </a:solidFill>
                      <a:prstDash val="solid"/>
                      <a:round/>
                      <a:headEnd type="none" w="med" len="med"/>
                      <a:tailEnd type="none" w="med" len="med"/>
                    </a:lnT>
                    <a:lnB w="28575" cap="flat" cmpd="sng" algn="ctr">
                      <a:solidFill>
                        <a:schemeClr val="accent1">
                          <a:lumMod val="50000"/>
                        </a:schemeClr>
                      </a:solidFill>
                      <a:prstDash val="solid"/>
                      <a:round/>
                      <a:headEnd type="none" w="med" len="med"/>
                      <a:tailEnd type="none" w="med" len="med"/>
                    </a:lnB>
                  </a:tcPr>
                </a:tc>
                <a:extLst>
                  <a:ext uri="{0D108BD9-81ED-4DB2-BD59-A6C34878D82A}">
                    <a16:rowId xmlns:a16="http://schemas.microsoft.com/office/drawing/2014/main" val="3615380993"/>
                  </a:ext>
                </a:extLst>
              </a:tr>
              <a:tr h="546242">
                <a:tc gridSpan="5">
                  <a:txBody>
                    <a:bodyPr/>
                    <a:lstStyle/>
                    <a:p>
                      <a:pPr marL="0" marR="0" lvl="0" indent="0" algn="l" defTabSz="584200" rtl="0" eaLnBrk="1" fontAlgn="auto" latinLnBrk="0" hangingPunct="0">
                        <a:lnSpc>
                          <a:spcPct val="100000"/>
                        </a:lnSpc>
                        <a:spcBef>
                          <a:spcPts val="0"/>
                        </a:spcBef>
                        <a:spcAft>
                          <a:spcPts val="0"/>
                        </a:spcAft>
                        <a:buClrTx/>
                        <a:buSzTx/>
                        <a:buFontTx/>
                        <a:buNone/>
                        <a:tabLst/>
                        <a:defRPr/>
                      </a:pPr>
                      <a:r>
                        <a:rPr kumimoji="0" lang="en-SG" sz="2400" b="1" i="0" u="none" strike="noStrike" kern="0" cap="none" spc="0" normalizeH="0" baseline="0" noProof="0" dirty="0">
                          <a:ln>
                            <a:noFill/>
                          </a:ln>
                          <a:solidFill>
                            <a:srgbClr val="000000"/>
                          </a:solidFill>
                          <a:effectLst/>
                          <a:uLnTx/>
                          <a:uFillTx/>
                          <a:latin typeface="Arial Black" panose="020B0A04020102020204" pitchFamily="34" charset="0"/>
                          <a:sym typeface="Helvetica Neue"/>
                        </a:rPr>
                        <a:t>VIII. General Epistles</a:t>
                      </a:r>
                    </a:p>
                  </a:txBody>
                  <a:tcPr anchor="ctr">
                    <a:lnL w="28575" cap="flat" cmpd="sng" algn="ctr">
                      <a:solidFill>
                        <a:schemeClr val="accent1">
                          <a:lumMod val="50000"/>
                        </a:schemeClr>
                      </a:solidFill>
                      <a:prstDash val="solid"/>
                      <a:round/>
                      <a:headEnd type="none" w="med" len="med"/>
                      <a:tailEnd type="none" w="med" len="med"/>
                    </a:lnL>
                    <a:lnR w="28575" cap="flat" cmpd="sng" algn="ctr">
                      <a:solidFill>
                        <a:schemeClr val="accent1">
                          <a:lumMod val="50000"/>
                        </a:schemeClr>
                      </a:solidFill>
                      <a:prstDash val="solid"/>
                      <a:round/>
                      <a:headEnd type="none" w="med" len="med"/>
                      <a:tailEnd type="none" w="med" len="med"/>
                    </a:lnR>
                    <a:lnT w="28575" cap="flat" cmpd="sng" algn="ctr">
                      <a:solidFill>
                        <a:schemeClr val="accent1">
                          <a:lumMod val="50000"/>
                        </a:schemeClr>
                      </a:solidFill>
                      <a:prstDash val="solid"/>
                      <a:round/>
                      <a:headEnd type="none" w="med" len="med"/>
                      <a:tailEnd type="none" w="med" len="med"/>
                    </a:lnT>
                    <a:lnB w="28575" cap="flat" cmpd="sng" algn="ctr">
                      <a:solidFill>
                        <a:schemeClr val="accent1">
                          <a:lumMod val="50000"/>
                        </a:schemeClr>
                      </a:solidFill>
                      <a:prstDash val="solid"/>
                      <a:round/>
                      <a:headEnd type="none" w="med" len="med"/>
                      <a:tailEnd type="none" w="med" len="med"/>
                    </a:lnB>
                    <a:solidFill>
                      <a:schemeClr val="accent3">
                        <a:lumMod val="40000"/>
                        <a:lumOff val="60000"/>
                      </a:schemeClr>
                    </a:solidFill>
                  </a:tcPr>
                </a:tc>
                <a:tc hMerge="1">
                  <a:txBody>
                    <a:bodyPr/>
                    <a:lstStyle/>
                    <a:p>
                      <a:endParaRPr lang="en-SG"/>
                    </a:p>
                  </a:txBody>
                  <a:tcPr>
                    <a:lnL w="28575" cap="flat" cmpd="sng" algn="ctr">
                      <a:solidFill>
                        <a:schemeClr val="accent1">
                          <a:lumMod val="50000"/>
                        </a:schemeClr>
                      </a:solidFill>
                      <a:prstDash val="solid"/>
                      <a:round/>
                      <a:headEnd type="none" w="med" len="med"/>
                      <a:tailEnd type="none" w="med" len="med"/>
                    </a:lnL>
                    <a:lnT w="28575" cap="flat" cmpd="sng" algn="ctr">
                      <a:solidFill>
                        <a:schemeClr val="accent1">
                          <a:lumMod val="50000"/>
                        </a:schemeClr>
                      </a:solidFill>
                      <a:prstDash val="solid"/>
                      <a:round/>
                      <a:headEnd type="none" w="med" len="med"/>
                      <a:tailEnd type="none" w="med" len="med"/>
                    </a:lnT>
                  </a:tcPr>
                </a:tc>
                <a:tc hMerge="1">
                  <a:txBody>
                    <a:bodyPr/>
                    <a:lstStyle/>
                    <a:p>
                      <a:endParaRPr lang="en-US"/>
                    </a:p>
                  </a:txBody>
                  <a:tcPr/>
                </a:tc>
                <a:tc hMerge="1">
                  <a:txBody>
                    <a:bodyPr/>
                    <a:lstStyle/>
                    <a:p>
                      <a:endParaRPr lang="en-SG"/>
                    </a:p>
                  </a:txBody>
                  <a:tcPr>
                    <a:lnL w="28575" cap="flat" cmpd="sng" algn="ctr">
                      <a:solidFill>
                        <a:schemeClr val="accent1">
                          <a:lumMod val="50000"/>
                        </a:schemeClr>
                      </a:solidFill>
                      <a:prstDash val="solid"/>
                      <a:round/>
                      <a:headEnd type="none" w="med" len="med"/>
                      <a:tailEnd type="none" w="med" len="med"/>
                    </a:lnL>
                    <a:lnT w="28575" cap="flat" cmpd="sng" algn="ctr">
                      <a:solidFill>
                        <a:schemeClr val="accent1">
                          <a:lumMod val="50000"/>
                        </a:schemeClr>
                      </a:solidFill>
                      <a:prstDash val="solid"/>
                      <a:round/>
                      <a:headEnd type="none" w="med" len="med"/>
                      <a:tailEnd type="none" w="med" len="med"/>
                    </a:lnT>
                  </a:tcPr>
                </a:tc>
                <a:tc hMerge="1">
                  <a:txBody>
                    <a:bodyPr/>
                    <a:lstStyle/>
                    <a:p>
                      <a:pPr marL="0" marR="0" lvl="0" indent="0" algn="l" defTabSz="584200" rtl="0" eaLnBrk="1" fontAlgn="auto" latinLnBrk="0" hangingPunct="0">
                        <a:lnSpc>
                          <a:spcPct val="100000"/>
                        </a:lnSpc>
                        <a:spcBef>
                          <a:spcPts val="0"/>
                        </a:spcBef>
                        <a:spcAft>
                          <a:spcPts val="0"/>
                        </a:spcAft>
                        <a:buClrTx/>
                        <a:buSzTx/>
                        <a:buFontTx/>
                        <a:buNone/>
                        <a:tabLst/>
                        <a:defRPr/>
                      </a:pPr>
                      <a:endParaRPr kumimoji="0" lang="en-SG" sz="2400" b="1" i="0" u="none" strike="noStrike" kern="0" cap="none" spc="0" normalizeH="0" baseline="0" noProof="0" dirty="0">
                        <a:ln>
                          <a:noFill/>
                        </a:ln>
                        <a:solidFill>
                          <a:srgbClr val="000000"/>
                        </a:solidFill>
                        <a:effectLst/>
                        <a:uLnTx/>
                        <a:uFillTx/>
                        <a:latin typeface="Helvetica Neue"/>
                        <a:sym typeface="Helvetica Neue"/>
                      </a:endParaRPr>
                    </a:p>
                  </a:txBody>
                  <a:tcPr anchor="ctr">
                    <a:lnL w="28575" cap="flat" cmpd="sng" algn="ctr">
                      <a:solidFill>
                        <a:schemeClr val="accent1">
                          <a:lumMod val="50000"/>
                        </a:schemeClr>
                      </a:solidFill>
                      <a:prstDash val="solid"/>
                      <a:round/>
                      <a:headEnd type="none" w="med" len="med"/>
                      <a:tailEnd type="none" w="med" len="med"/>
                    </a:lnL>
                    <a:lnR w="28575" cap="flat" cmpd="sng" algn="ctr">
                      <a:solidFill>
                        <a:schemeClr val="accent1">
                          <a:lumMod val="50000"/>
                        </a:schemeClr>
                      </a:solidFill>
                      <a:prstDash val="solid"/>
                      <a:round/>
                      <a:headEnd type="none" w="med" len="med"/>
                      <a:tailEnd type="none" w="med" len="med"/>
                    </a:lnR>
                    <a:lnT w="28575" cap="flat" cmpd="sng" algn="ctr">
                      <a:solidFill>
                        <a:schemeClr val="accent1">
                          <a:lumMod val="50000"/>
                        </a:schemeClr>
                      </a:solidFill>
                      <a:prstDash val="solid"/>
                      <a:round/>
                      <a:headEnd type="none" w="med" len="med"/>
                      <a:tailEnd type="none" w="med" len="med"/>
                    </a:lnT>
                    <a:lnB w="28575" cap="flat" cmpd="sng" algn="ctr">
                      <a:solidFill>
                        <a:schemeClr val="accent1">
                          <a:lumMod val="50000"/>
                        </a:schemeClr>
                      </a:solidFill>
                      <a:prstDash val="solid"/>
                      <a:round/>
                      <a:headEnd type="none" w="med" len="med"/>
                      <a:tailEnd type="none" w="med" len="med"/>
                    </a:lnB>
                  </a:tcPr>
                </a:tc>
                <a:extLst>
                  <a:ext uri="{0D108BD9-81ED-4DB2-BD59-A6C34878D82A}">
                    <a16:rowId xmlns:a16="http://schemas.microsoft.com/office/drawing/2014/main" val="626695230"/>
                  </a:ext>
                </a:extLst>
              </a:tr>
              <a:tr h="546242">
                <a:tc>
                  <a:txBody>
                    <a:bodyPr/>
                    <a:lstStyle/>
                    <a:p>
                      <a:pPr algn="l"/>
                      <a:r>
                        <a:rPr kumimoji="0" lang="en-SG" sz="2400" b="1" i="0" u="none" strike="noStrike" kern="0" cap="none" spc="0" normalizeH="0" baseline="0" noProof="0" dirty="0">
                          <a:ln>
                            <a:noFill/>
                          </a:ln>
                          <a:solidFill>
                            <a:srgbClr val="000000"/>
                          </a:solidFill>
                          <a:effectLst/>
                          <a:uLnTx/>
                          <a:uFillTx/>
                          <a:latin typeface="Arial Black" panose="020B0A04020102020204" pitchFamily="34" charset="0"/>
                          <a:sym typeface="Helvetica Neue"/>
                        </a:rPr>
                        <a:t>58.</a:t>
                      </a:r>
                      <a:endParaRPr lang="en-SG" dirty="0">
                        <a:latin typeface="Arial Black" panose="020B0A04020102020204" pitchFamily="34" charset="0"/>
                      </a:endParaRPr>
                    </a:p>
                  </a:txBody>
                  <a:tcPr anchor="ctr">
                    <a:lnL w="28575" cap="flat" cmpd="sng" algn="ctr">
                      <a:solidFill>
                        <a:schemeClr val="accent1">
                          <a:lumMod val="50000"/>
                        </a:schemeClr>
                      </a:solidFill>
                      <a:prstDash val="solid"/>
                      <a:round/>
                      <a:headEnd type="none" w="med" len="med"/>
                      <a:tailEnd type="none" w="med" len="med"/>
                    </a:lnL>
                    <a:lnR w="28575" cap="flat" cmpd="sng" algn="ctr">
                      <a:solidFill>
                        <a:schemeClr val="accent1">
                          <a:lumMod val="50000"/>
                        </a:schemeClr>
                      </a:solidFill>
                      <a:prstDash val="solid"/>
                      <a:round/>
                      <a:headEnd type="none" w="med" len="med"/>
                      <a:tailEnd type="none" w="med" len="med"/>
                    </a:lnR>
                    <a:lnT w="28575" cap="flat" cmpd="sng" algn="ctr">
                      <a:solidFill>
                        <a:schemeClr val="accent1">
                          <a:lumMod val="50000"/>
                        </a:schemeClr>
                      </a:solidFill>
                      <a:prstDash val="solid"/>
                      <a:round/>
                      <a:headEnd type="none" w="med" len="med"/>
                      <a:tailEnd type="none" w="med" len="med"/>
                    </a:lnT>
                    <a:lnB w="28575" cap="flat" cmpd="sng" algn="ctr">
                      <a:solidFill>
                        <a:schemeClr val="accent1">
                          <a:lumMod val="50000"/>
                        </a:schemeClr>
                      </a:solidFill>
                      <a:prstDash val="solid"/>
                      <a:round/>
                      <a:headEnd type="none" w="med" len="med"/>
                      <a:tailEnd type="none" w="med" len="med"/>
                    </a:lnB>
                  </a:tcPr>
                </a:tc>
                <a:tc gridSpan="2">
                  <a:txBody>
                    <a:bodyPr/>
                    <a:lstStyle/>
                    <a:p>
                      <a:pPr algn="l"/>
                      <a:r>
                        <a:rPr kumimoji="0" lang="en-SG" sz="2400" b="1" i="0" u="none" strike="noStrike" kern="0" cap="none" spc="0" normalizeH="0" baseline="0" dirty="0">
                          <a:ln>
                            <a:noFill/>
                          </a:ln>
                          <a:solidFill>
                            <a:srgbClr val="000000"/>
                          </a:solidFill>
                          <a:effectLst/>
                          <a:uLnTx/>
                          <a:uFillTx/>
                          <a:latin typeface="Arial Black" panose="020B0A04020102020204" pitchFamily="34" charset="0"/>
                          <a:ea typeface="+mn-ea"/>
                          <a:cs typeface="+mn-cs"/>
                          <a:sym typeface="Helvetica Neue Light"/>
                        </a:rPr>
                        <a:t>The Epistle to the Hebrews		</a:t>
                      </a:r>
                    </a:p>
                  </a:txBody>
                  <a:tcPr anchor="ctr">
                    <a:lnL w="28575" cap="flat" cmpd="sng" algn="ctr">
                      <a:solidFill>
                        <a:schemeClr val="accent1">
                          <a:lumMod val="50000"/>
                        </a:schemeClr>
                      </a:solidFill>
                      <a:prstDash val="solid"/>
                      <a:round/>
                      <a:headEnd type="none" w="med" len="med"/>
                      <a:tailEnd type="none" w="med" len="med"/>
                    </a:lnL>
                    <a:lnR w="28575" cap="flat" cmpd="sng" algn="ctr">
                      <a:solidFill>
                        <a:schemeClr val="accent1">
                          <a:lumMod val="50000"/>
                        </a:schemeClr>
                      </a:solidFill>
                      <a:prstDash val="solid"/>
                      <a:round/>
                      <a:headEnd type="none" w="med" len="med"/>
                      <a:tailEnd type="none" w="med" len="med"/>
                    </a:lnR>
                    <a:lnT w="28575" cap="flat" cmpd="sng" algn="ctr">
                      <a:solidFill>
                        <a:schemeClr val="accent1">
                          <a:lumMod val="50000"/>
                        </a:schemeClr>
                      </a:solidFill>
                      <a:prstDash val="solid"/>
                      <a:round/>
                      <a:headEnd type="none" w="med" len="med"/>
                      <a:tailEnd type="none" w="med" len="med"/>
                    </a:lnT>
                    <a:lnB w="28575" cap="flat" cmpd="sng" algn="ctr">
                      <a:solidFill>
                        <a:schemeClr val="accent1">
                          <a:lumMod val="50000"/>
                        </a:schemeClr>
                      </a:solidFill>
                      <a:prstDash val="solid"/>
                      <a:round/>
                      <a:headEnd type="none" w="med" len="med"/>
                      <a:tailEnd type="none" w="med" len="med"/>
                    </a:lnB>
                  </a:tcPr>
                </a:tc>
                <a:tc hMerge="1">
                  <a:txBody>
                    <a:bodyPr/>
                    <a:lstStyle/>
                    <a:p>
                      <a:pPr algn="l"/>
                      <a:endParaRPr kumimoji="0" lang="en-SG" sz="2400" b="1" i="0" u="none" strike="noStrike" kern="0" cap="none" spc="0" normalizeH="0" baseline="0" dirty="0">
                        <a:ln>
                          <a:noFill/>
                        </a:ln>
                        <a:solidFill>
                          <a:srgbClr val="000000"/>
                        </a:solidFill>
                        <a:effectLst/>
                        <a:uLnTx/>
                        <a:uFillTx/>
                        <a:latin typeface="Arial Black" panose="020B0A04020102020204" pitchFamily="34" charset="0"/>
                        <a:ea typeface="+mn-ea"/>
                        <a:cs typeface="+mn-cs"/>
                        <a:sym typeface="Helvetica Neue Light"/>
                      </a:endParaRPr>
                    </a:p>
                  </a:txBody>
                  <a:tcPr anchor="ctr">
                    <a:lnL w="28575" cap="flat" cmpd="sng" algn="ctr">
                      <a:solidFill>
                        <a:schemeClr val="accent1">
                          <a:lumMod val="50000"/>
                        </a:schemeClr>
                      </a:solidFill>
                      <a:prstDash val="solid"/>
                      <a:round/>
                      <a:headEnd type="none" w="med" len="med"/>
                      <a:tailEnd type="none" w="med" len="med"/>
                    </a:lnL>
                    <a:lnR w="28575" cap="flat" cmpd="sng" algn="ctr">
                      <a:solidFill>
                        <a:schemeClr val="accent1">
                          <a:lumMod val="50000"/>
                        </a:schemeClr>
                      </a:solidFill>
                      <a:prstDash val="solid"/>
                      <a:round/>
                      <a:headEnd type="none" w="med" len="med"/>
                      <a:tailEnd type="none" w="med" len="med"/>
                    </a:lnR>
                    <a:lnT w="28575" cap="flat" cmpd="sng" algn="ctr">
                      <a:solidFill>
                        <a:schemeClr val="accent1">
                          <a:lumMod val="50000"/>
                        </a:schemeClr>
                      </a:solidFill>
                      <a:prstDash val="solid"/>
                      <a:round/>
                      <a:headEnd type="none" w="med" len="med"/>
                      <a:tailEnd type="none" w="med" len="med"/>
                    </a:lnT>
                    <a:lnB w="28575" cap="flat" cmpd="sng" algn="ctr">
                      <a:solidFill>
                        <a:schemeClr val="accent1">
                          <a:lumMod val="50000"/>
                        </a:schemeClr>
                      </a:solidFill>
                      <a:prstDash val="solid"/>
                      <a:round/>
                      <a:headEnd type="none" w="med" len="med"/>
                      <a:tailEnd type="none" w="med" len="med"/>
                    </a:lnB>
                  </a:tcPr>
                </a:tc>
                <a:tc>
                  <a:txBody>
                    <a:bodyPr/>
                    <a:lstStyle/>
                    <a:p>
                      <a:r>
                        <a:rPr kumimoji="0" lang="en-SG" sz="2400" b="1" i="0" u="none" strike="noStrike" kern="0" cap="none" spc="0" normalizeH="0" baseline="0" dirty="0">
                          <a:ln>
                            <a:noFill/>
                          </a:ln>
                          <a:solidFill>
                            <a:srgbClr val="000000"/>
                          </a:solidFill>
                          <a:effectLst/>
                          <a:uLnTx/>
                          <a:uFillTx/>
                          <a:latin typeface="Arial Black" panose="020B0A04020102020204" pitchFamily="34" charset="0"/>
                          <a:ea typeface="+mn-ea"/>
                          <a:cs typeface="+mn-cs"/>
                          <a:sym typeface="Helvetica Neue Light"/>
                        </a:rPr>
                        <a:t>13</a:t>
                      </a:r>
                    </a:p>
                  </a:txBody>
                  <a:tcPr anchor="ctr">
                    <a:lnL w="28575" cap="flat" cmpd="sng" algn="ctr">
                      <a:solidFill>
                        <a:schemeClr val="accent1">
                          <a:lumMod val="50000"/>
                        </a:schemeClr>
                      </a:solidFill>
                      <a:prstDash val="solid"/>
                      <a:round/>
                      <a:headEnd type="none" w="med" len="med"/>
                      <a:tailEnd type="none" w="med" len="med"/>
                    </a:lnL>
                    <a:lnR w="28575" cap="flat" cmpd="sng" algn="ctr">
                      <a:solidFill>
                        <a:schemeClr val="accent1">
                          <a:lumMod val="50000"/>
                        </a:schemeClr>
                      </a:solidFill>
                      <a:prstDash val="solid"/>
                      <a:round/>
                      <a:headEnd type="none" w="med" len="med"/>
                      <a:tailEnd type="none" w="med" len="med"/>
                    </a:lnR>
                    <a:lnT w="28575" cap="flat" cmpd="sng" algn="ctr">
                      <a:solidFill>
                        <a:schemeClr val="accent1">
                          <a:lumMod val="50000"/>
                        </a:schemeClr>
                      </a:solidFill>
                      <a:prstDash val="solid"/>
                      <a:round/>
                      <a:headEnd type="none" w="med" len="med"/>
                      <a:tailEnd type="none" w="med" len="med"/>
                    </a:lnT>
                    <a:lnB w="28575" cap="flat" cmpd="sng" algn="ctr">
                      <a:solidFill>
                        <a:schemeClr val="accent1">
                          <a:lumMod val="50000"/>
                        </a:schemeClr>
                      </a:solidFill>
                      <a:prstDash val="solid"/>
                      <a:round/>
                      <a:headEnd type="none" w="med" len="med"/>
                      <a:tailEnd type="none" w="med" len="med"/>
                    </a:lnB>
                  </a:tcPr>
                </a:tc>
                <a:tc>
                  <a:txBody>
                    <a:bodyPr/>
                    <a:lstStyle/>
                    <a:p>
                      <a:r>
                        <a:rPr kumimoji="0" lang="en-SG" sz="2400" b="1" i="0" u="none" strike="noStrike" kern="0" cap="none" spc="0" normalizeH="0" baseline="0" dirty="0">
                          <a:ln>
                            <a:noFill/>
                          </a:ln>
                          <a:solidFill>
                            <a:srgbClr val="000000"/>
                          </a:solidFill>
                          <a:effectLst/>
                          <a:uLnTx/>
                          <a:uFillTx/>
                          <a:latin typeface="Arial Black" panose="020B0A04020102020204" pitchFamily="34" charset="0"/>
                          <a:ea typeface="+mn-ea"/>
                          <a:cs typeface="+mn-cs"/>
                          <a:sym typeface="Helvetica Neue Light"/>
                        </a:rPr>
                        <a:t>303</a:t>
                      </a:r>
                    </a:p>
                  </a:txBody>
                  <a:tcPr anchor="ctr">
                    <a:lnL w="28575" cap="flat" cmpd="sng" algn="ctr">
                      <a:solidFill>
                        <a:schemeClr val="accent1">
                          <a:lumMod val="50000"/>
                        </a:schemeClr>
                      </a:solidFill>
                      <a:prstDash val="solid"/>
                      <a:round/>
                      <a:headEnd type="none" w="med" len="med"/>
                      <a:tailEnd type="none" w="med" len="med"/>
                    </a:lnL>
                    <a:lnR w="28575" cap="flat" cmpd="sng" algn="ctr">
                      <a:solidFill>
                        <a:schemeClr val="accent1">
                          <a:lumMod val="50000"/>
                        </a:schemeClr>
                      </a:solidFill>
                      <a:prstDash val="solid"/>
                      <a:round/>
                      <a:headEnd type="none" w="med" len="med"/>
                      <a:tailEnd type="none" w="med" len="med"/>
                    </a:lnR>
                    <a:lnT w="28575" cap="flat" cmpd="sng" algn="ctr">
                      <a:solidFill>
                        <a:schemeClr val="accent1">
                          <a:lumMod val="50000"/>
                        </a:schemeClr>
                      </a:solidFill>
                      <a:prstDash val="solid"/>
                      <a:round/>
                      <a:headEnd type="none" w="med" len="med"/>
                      <a:tailEnd type="none" w="med" len="med"/>
                    </a:lnT>
                    <a:lnB w="28575" cap="flat" cmpd="sng" algn="ctr">
                      <a:solidFill>
                        <a:schemeClr val="accent1">
                          <a:lumMod val="50000"/>
                        </a:schemeClr>
                      </a:solidFill>
                      <a:prstDash val="solid"/>
                      <a:round/>
                      <a:headEnd type="none" w="med" len="med"/>
                      <a:tailEnd type="none" w="med" len="med"/>
                    </a:lnB>
                  </a:tcPr>
                </a:tc>
                <a:extLst>
                  <a:ext uri="{0D108BD9-81ED-4DB2-BD59-A6C34878D82A}">
                    <a16:rowId xmlns:a16="http://schemas.microsoft.com/office/drawing/2014/main" val="1511288676"/>
                  </a:ext>
                </a:extLst>
              </a:tr>
              <a:tr h="546242">
                <a:tc>
                  <a:txBody>
                    <a:bodyPr/>
                    <a:lstStyle/>
                    <a:p>
                      <a:pPr algn="l"/>
                      <a:r>
                        <a:rPr kumimoji="0" lang="en-SG" sz="2400" b="1" i="0" u="none" strike="noStrike" kern="0" cap="none" spc="0" normalizeH="0" baseline="0" dirty="0">
                          <a:ln>
                            <a:noFill/>
                          </a:ln>
                          <a:solidFill>
                            <a:srgbClr val="000000"/>
                          </a:solidFill>
                          <a:effectLst/>
                          <a:uLnTx/>
                          <a:uFillTx/>
                          <a:latin typeface="Arial Black" panose="020B0A04020102020204" pitchFamily="34" charset="0"/>
                          <a:ea typeface="+mn-ea"/>
                          <a:cs typeface="+mn-cs"/>
                          <a:sym typeface="Helvetica Neue Light"/>
                        </a:rPr>
                        <a:t>59.</a:t>
                      </a:r>
                    </a:p>
                  </a:txBody>
                  <a:tcPr anchor="ctr">
                    <a:lnL w="28575" cap="flat" cmpd="sng" algn="ctr">
                      <a:solidFill>
                        <a:schemeClr val="accent1">
                          <a:lumMod val="50000"/>
                        </a:schemeClr>
                      </a:solidFill>
                      <a:prstDash val="solid"/>
                      <a:round/>
                      <a:headEnd type="none" w="med" len="med"/>
                      <a:tailEnd type="none" w="med" len="med"/>
                    </a:lnL>
                    <a:lnR w="28575" cap="flat" cmpd="sng" algn="ctr">
                      <a:solidFill>
                        <a:schemeClr val="accent1">
                          <a:lumMod val="50000"/>
                        </a:schemeClr>
                      </a:solidFill>
                      <a:prstDash val="solid"/>
                      <a:round/>
                      <a:headEnd type="none" w="med" len="med"/>
                      <a:tailEnd type="none" w="med" len="med"/>
                    </a:lnR>
                    <a:lnT w="28575" cap="flat" cmpd="sng" algn="ctr">
                      <a:solidFill>
                        <a:schemeClr val="accent1">
                          <a:lumMod val="50000"/>
                        </a:schemeClr>
                      </a:solidFill>
                      <a:prstDash val="solid"/>
                      <a:round/>
                      <a:headEnd type="none" w="med" len="med"/>
                      <a:tailEnd type="none" w="med" len="med"/>
                    </a:lnT>
                    <a:lnB w="28575" cap="flat" cmpd="sng" algn="ctr">
                      <a:solidFill>
                        <a:schemeClr val="accent1">
                          <a:lumMod val="50000"/>
                        </a:schemeClr>
                      </a:solidFill>
                      <a:prstDash val="solid"/>
                      <a:round/>
                      <a:headEnd type="none" w="med" len="med"/>
                      <a:tailEnd type="none" w="med" len="med"/>
                    </a:lnB>
                  </a:tcPr>
                </a:tc>
                <a:tc gridSpan="2">
                  <a:txBody>
                    <a:bodyPr/>
                    <a:lstStyle/>
                    <a:p>
                      <a:pPr algn="l"/>
                      <a:r>
                        <a:rPr kumimoji="0" lang="en-SG" sz="2400" b="1" i="0" u="none" strike="noStrike" kern="0" cap="none" spc="0" normalizeH="0" baseline="0" dirty="0">
                          <a:ln>
                            <a:noFill/>
                          </a:ln>
                          <a:solidFill>
                            <a:srgbClr val="000000"/>
                          </a:solidFill>
                          <a:effectLst/>
                          <a:uLnTx/>
                          <a:uFillTx/>
                          <a:latin typeface="Arial Black" panose="020B0A04020102020204" pitchFamily="34" charset="0"/>
                          <a:ea typeface="+mn-ea"/>
                          <a:cs typeface="+mn-cs"/>
                          <a:sym typeface="Helvetica Neue Light"/>
                        </a:rPr>
                        <a:t>The General Epistle of James	</a:t>
                      </a:r>
                    </a:p>
                  </a:txBody>
                  <a:tcPr anchor="ctr">
                    <a:lnL w="28575" cap="flat" cmpd="sng" algn="ctr">
                      <a:solidFill>
                        <a:schemeClr val="accent1">
                          <a:lumMod val="50000"/>
                        </a:schemeClr>
                      </a:solidFill>
                      <a:prstDash val="solid"/>
                      <a:round/>
                      <a:headEnd type="none" w="med" len="med"/>
                      <a:tailEnd type="none" w="med" len="med"/>
                    </a:lnL>
                    <a:lnR w="28575" cap="flat" cmpd="sng" algn="ctr">
                      <a:solidFill>
                        <a:schemeClr val="accent1">
                          <a:lumMod val="50000"/>
                        </a:schemeClr>
                      </a:solidFill>
                      <a:prstDash val="solid"/>
                      <a:round/>
                      <a:headEnd type="none" w="med" len="med"/>
                      <a:tailEnd type="none" w="med" len="med"/>
                    </a:lnR>
                    <a:lnT w="28575" cap="flat" cmpd="sng" algn="ctr">
                      <a:solidFill>
                        <a:schemeClr val="accent1">
                          <a:lumMod val="50000"/>
                        </a:schemeClr>
                      </a:solidFill>
                      <a:prstDash val="solid"/>
                      <a:round/>
                      <a:headEnd type="none" w="med" len="med"/>
                      <a:tailEnd type="none" w="med" len="med"/>
                    </a:lnT>
                    <a:lnB w="28575" cap="flat" cmpd="sng" algn="ctr">
                      <a:solidFill>
                        <a:schemeClr val="accent1">
                          <a:lumMod val="50000"/>
                        </a:schemeClr>
                      </a:solidFill>
                      <a:prstDash val="solid"/>
                      <a:round/>
                      <a:headEnd type="none" w="med" len="med"/>
                      <a:tailEnd type="none" w="med" len="med"/>
                    </a:lnB>
                  </a:tcPr>
                </a:tc>
                <a:tc hMerge="1">
                  <a:txBody>
                    <a:bodyPr/>
                    <a:lstStyle/>
                    <a:p>
                      <a:pPr algn="l"/>
                      <a:endParaRPr kumimoji="0" lang="en-SG" sz="2400" b="1" i="0" u="none" strike="noStrike" kern="0" cap="none" spc="0" normalizeH="0" baseline="0" dirty="0">
                        <a:ln>
                          <a:noFill/>
                        </a:ln>
                        <a:solidFill>
                          <a:srgbClr val="000000"/>
                        </a:solidFill>
                        <a:effectLst/>
                        <a:uLnTx/>
                        <a:uFillTx/>
                        <a:latin typeface="Arial Black" panose="020B0A04020102020204" pitchFamily="34" charset="0"/>
                        <a:ea typeface="+mn-ea"/>
                        <a:cs typeface="+mn-cs"/>
                        <a:sym typeface="Helvetica Neue Light"/>
                      </a:endParaRPr>
                    </a:p>
                  </a:txBody>
                  <a:tcPr anchor="ctr">
                    <a:lnL w="28575" cap="flat" cmpd="sng" algn="ctr">
                      <a:solidFill>
                        <a:schemeClr val="accent1">
                          <a:lumMod val="50000"/>
                        </a:schemeClr>
                      </a:solidFill>
                      <a:prstDash val="solid"/>
                      <a:round/>
                      <a:headEnd type="none" w="med" len="med"/>
                      <a:tailEnd type="none" w="med" len="med"/>
                    </a:lnL>
                    <a:lnR w="28575" cap="flat" cmpd="sng" algn="ctr">
                      <a:solidFill>
                        <a:schemeClr val="accent1">
                          <a:lumMod val="50000"/>
                        </a:schemeClr>
                      </a:solidFill>
                      <a:prstDash val="solid"/>
                      <a:round/>
                      <a:headEnd type="none" w="med" len="med"/>
                      <a:tailEnd type="none" w="med" len="med"/>
                    </a:lnR>
                    <a:lnT w="28575" cap="flat" cmpd="sng" algn="ctr">
                      <a:solidFill>
                        <a:schemeClr val="accent1">
                          <a:lumMod val="50000"/>
                        </a:schemeClr>
                      </a:solidFill>
                      <a:prstDash val="solid"/>
                      <a:round/>
                      <a:headEnd type="none" w="med" len="med"/>
                      <a:tailEnd type="none" w="med" len="med"/>
                    </a:lnT>
                    <a:lnB w="28575" cap="flat" cmpd="sng" algn="ctr">
                      <a:solidFill>
                        <a:schemeClr val="accent1">
                          <a:lumMod val="50000"/>
                        </a:schemeClr>
                      </a:solidFill>
                      <a:prstDash val="solid"/>
                      <a:round/>
                      <a:headEnd type="none" w="med" len="med"/>
                      <a:tailEnd type="none" w="med" len="med"/>
                    </a:lnB>
                  </a:tcPr>
                </a:tc>
                <a:tc>
                  <a:txBody>
                    <a:bodyPr/>
                    <a:lstStyle/>
                    <a:p>
                      <a:r>
                        <a:rPr kumimoji="0" lang="en-SG" sz="2400" b="1" i="0" u="none" strike="noStrike" kern="0" cap="none" spc="0" normalizeH="0" baseline="0" dirty="0">
                          <a:ln>
                            <a:noFill/>
                          </a:ln>
                          <a:solidFill>
                            <a:srgbClr val="000000"/>
                          </a:solidFill>
                          <a:effectLst/>
                          <a:uLnTx/>
                          <a:uFillTx/>
                          <a:latin typeface="Arial Black" panose="020B0A04020102020204" pitchFamily="34" charset="0"/>
                          <a:ea typeface="+mn-ea"/>
                          <a:cs typeface="+mn-cs"/>
                          <a:sym typeface="Helvetica Neue Light"/>
                        </a:rPr>
                        <a:t>5</a:t>
                      </a:r>
                    </a:p>
                  </a:txBody>
                  <a:tcPr anchor="ctr">
                    <a:lnL w="28575" cap="flat" cmpd="sng" algn="ctr">
                      <a:solidFill>
                        <a:schemeClr val="accent1">
                          <a:lumMod val="50000"/>
                        </a:schemeClr>
                      </a:solidFill>
                      <a:prstDash val="solid"/>
                      <a:round/>
                      <a:headEnd type="none" w="med" len="med"/>
                      <a:tailEnd type="none" w="med" len="med"/>
                    </a:lnL>
                    <a:lnR w="28575" cap="flat" cmpd="sng" algn="ctr">
                      <a:solidFill>
                        <a:schemeClr val="accent1">
                          <a:lumMod val="50000"/>
                        </a:schemeClr>
                      </a:solidFill>
                      <a:prstDash val="solid"/>
                      <a:round/>
                      <a:headEnd type="none" w="med" len="med"/>
                      <a:tailEnd type="none" w="med" len="med"/>
                    </a:lnR>
                    <a:lnT w="28575" cap="flat" cmpd="sng" algn="ctr">
                      <a:solidFill>
                        <a:schemeClr val="accent1">
                          <a:lumMod val="50000"/>
                        </a:schemeClr>
                      </a:solidFill>
                      <a:prstDash val="solid"/>
                      <a:round/>
                      <a:headEnd type="none" w="med" len="med"/>
                      <a:tailEnd type="none" w="med" len="med"/>
                    </a:lnT>
                    <a:lnB w="28575" cap="flat" cmpd="sng" algn="ctr">
                      <a:solidFill>
                        <a:schemeClr val="accent1">
                          <a:lumMod val="50000"/>
                        </a:schemeClr>
                      </a:solidFill>
                      <a:prstDash val="solid"/>
                      <a:round/>
                      <a:headEnd type="none" w="med" len="med"/>
                      <a:tailEnd type="none" w="med" len="med"/>
                    </a:lnB>
                  </a:tcPr>
                </a:tc>
                <a:tc>
                  <a:txBody>
                    <a:bodyPr/>
                    <a:lstStyle/>
                    <a:p>
                      <a:r>
                        <a:rPr kumimoji="0" lang="en-SG" sz="2400" b="1" i="0" u="none" strike="noStrike" kern="0" cap="none" spc="0" normalizeH="0" baseline="0" dirty="0">
                          <a:ln>
                            <a:noFill/>
                          </a:ln>
                          <a:solidFill>
                            <a:srgbClr val="000000"/>
                          </a:solidFill>
                          <a:effectLst/>
                          <a:uLnTx/>
                          <a:uFillTx/>
                          <a:latin typeface="Arial Black" panose="020B0A04020102020204" pitchFamily="34" charset="0"/>
                          <a:ea typeface="+mn-ea"/>
                          <a:cs typeface="+mn-cs"/>
                          <a:sym typeface="Helvetica Neue Light"/>
                        </a:rPr>
                        <a:t>108</a:t>
                      </a:r>
                    </a:p>
                  </a:txBody>
                  <a:tcPr anchor="ctr">
                    <a:lnL w="28575" cap="flat" cmpd="sng" algn="ctr">
                      <a:solidFill>
                        <a:schemeClr val="accent1">
                          <a:lumMod val="50000"/>
                        </a:schemeClr>
                      </a:solidFill>
                      <a:prstDash val="solid"/>
                      <a:round/>
                      <a:headEnd type="none" w="med" len="med"/>
                      <a:tailEnd type="none" w="med" len="med"/>
                    </a:lnL>
                    <a:lnR w="28575" cap="flat" cmpd="sng" algn="ctr">
                      <a:solidFill>
                        <a:schemeClr val="accent1">
                          <a:lumMod val="50000"/>
                        </a:schemeClr>
                      </a:solidFill>
                      <a:prstDash val="solid"/>
                      <a:round/>
                      <a:headEnd type="none" w="med" len="med"/>
                      <a:tailEnd type="none" w="med" len="med"/>
                    </a:lnR>
                    <a:lnT w="28575" cap="flat" cmpd="sng" algn="ctr">
                      <a:solidFill>
                        <a:schemeClr val="accent1">
                          <a:lumMod val="50000"/>
                        </a:schemeClr>
                      </a:solidFill>
                      <a:prstDash val="solid"/>
                      <a:round/>
                      <a:headEnd type="none" w="med" len="med"/>
                      <a:tailEnd type="none" w="med" len="med"/>
                    </a:lnT>
                    <a:lnB w="28575" cap="flat" cmpd="sng" algn="ctr">
                      <a:solidFill>
                        <a:schemeClr val="accent1">
                          <a:lumMod val="50000"/>
                        </a:schemeClr>
                      </a:solidFill>
                      <a:prstDash val="solid"/>
                      <a:round/>
                      <a:headEnd type="none" w="med" len="med"/>
                      <a:tailEnd type="none" w="med" len="med"/>
                    </a:lnB>
                  </a:tcPr>
                </a:tc>
                <a:extLst>
                  <a:ext uri="{0D108BD9-81ED-4DB2-BD59-A6C34878D82A}">
                    <a16:rowId xmlns:a16="http://schemas.microsoft.com/office/drawing/2014/main" val="4180187437"/>
                  </a:ext>
                </a:extLst>
              </a:tr>
              <a:tr h="546242">
                <a:tc>
                  <a:txBody>
                    <a:bodyPr/>
                    <a:lstStyle/>
                    <a:p>
                      <a:pPr algn="l"/>
                      <a:r>
                        <a:rPr kumimoji="0" lang="en-SG" sz="2400" b="1" i="0" u="none" strike="noStrike" kern="0" cap="none" spc="0" normalizeH="0" baseline="0" dirty="0">
                          <a:ln>
                            <a:noFill/>
                          </a:ln>
                          <a:solidFill>
                            <a:srgbClr val="000000"/>
                          </a:solidFill>
                          <a:effectLst/>
                          <a:uLnTx/>
                          <a:uFillTx/>
                          <a:latin typeface="Arial Black" panose="020B0A04020102020204" pitchFamily="34" charset="0"/>
                          <a:ea typeface="+mn-ea"/>
                          <a:cs typeface="+mn-cs"/>
                          <a:sym typeface="Helvetica Neue Light"/>
                        </a:rPr>
                        <a:t>60.</a:t>
                      </a:r>
                    </a:p>
                  </a:txBody>
                  <a:tcPr anchor="ctr">
                    <a:lnL w="28575" cap="flat" cmpd="sng" algn="ctr">
                      <a:solidFill>
                        <a:schemeClr val="accent1">
                          <a:lumMod val="50000"/>
                        </a:schemeClr>
                      </a:solidFill>
                      <a:prstDash val="solid"/>
                      <a:round/>
                      <a:headEnd type="none" w="med" len="med"/>
                      <a:tailEnd type="none" w="med" len="med"/>
                    </a:lnL>
                    <a:lnR w="28575" cap="flat" cmpd="sng" algn="ctr">
                      <a:solidFill>
                        <a:schemeClr val="accent1">
                          <a:lumMod val="50000"/>
                        </a:schemeClr>
                      </a:solidFill>
                      <a:prstDash val="solid"/>
                      <a:round/>
                      <a:headEnd type="none" w="med" len="med"/>
                      <a:tailEnd type="none" w="med" len="med"/>
                    </a:lnR>
                    <a:lnT w="28575" cap="flat" cmpd="sng" algn="ctr">
                      <a:solidFill>
                        <a:schemeClr val="accent1">
                          <a:lumMod val="50000"/>
                        </a:schemeClr>
                      </a:solidFill>
                      <a:prstDash val="solid"/>
                      <a:round/>
                      <a:headEnd type="none" w="med" len="med"/>
                      <a:tailEnd type="none" w="med" len="med"/>
                    </a:lnT>
                    <a:lnB w="28575" cap="flat" cmpd="sng" algn="ctr">
                      <a:solidFill>
                        <a:schemeClr val="accent1">
                          <a:lumMod val="50000"/>
                        </a:schemeClr>
                      </a:solidFill>
                      <a:prstDash val="solid"/>
                      <a:round/>
                      <a:headEnd type="none" w="med" len="med"/>
                      <a:tailEnd type="none" w="med" len="med"/>
                    </a:lnB>
                  </a:tcPr>
                </a:tc>
                <a:tc gridSpan="2">
                  <a:txBody>
                    <a:bodyPr/>
                    <a:lstStyle/>
                    <a:p>
                      <a:pPr algn="l"/>
                      <a:r>
                        <a:rPr kumimoji="0" lang="en-SG" sz="2400" b="1" i="0" u="none" strike="noStrike" kern="0" cap="none" spc="0" normalizeH="0" baseline="0" dirty="0">
                          <a:ln>
                            <a:noFill/>
                          </a:ln>
                          <a:solidFill>
                            <a:srgbClr val="000000"/>
                          </a:solidFill>
                          <a:effectLst/>
                          <a:uLnTx/>
                          <a:uFillTx/>
                          <a:latin typeface="Arial Black" panose="020B0A04020102020204" pitchFamily="34" charset="0"/>
                          <a:ea typeface="+mn-ea"/>
                          <a:cs typeface="+mn-cs"/>
                          <a:sym typeface="Helvetica Neue Light"/>
                        </a:rPr>
                        <a:t>The First Epistle of Peter	</a:t>
                      </a:r>
                    </a:p>
                  </a:txBody>
                  <a:tcPr anchor="ctr">
                    <a:lnL w="28575" cap="flat" cmpd="sng" algn="ctr">
                      <a:solidFill>
                        <a:schemeClr val="accent1">
                          <a:lumMod val="50000"/>
                        </a:schemeClr>
                      </a:solidFill>
                      <a:prstDash val="solid"/>
                      <a:round/>
                      <a:headEnd type="none" w="med" len="med"/>
                      <a:tailEnd type="none" w="med" len="med"/>
                    </a:lnL>
                    <a:lnR w="28575" cap="flat" cmpd="sng" algn="ctr">
                      <a:solidFill>
                        <a:schemeClr val="accent1">
                          <a:lumMod val="50000"/>
                        </a:schemeClr>
                      </a:solidFill>
                      <a:prstDash val="solid"/>
                      <a:round/>
                      <a:headEnd type="none" w="med" len="med"/>
                      <a:tailEnd type="none" w="med" len="med"/>
                    </a:lnR>
                    <a:lnT w="28575" cap="flat" cmpd="sng" algn="ctr">
                      <a:solidFill>
                        <a:schemeClr val="accent1">
                          <a:lumMod val="50000"/>
                        </a:schemeClr>
                      </a:solidFill>
                      <a:prstDash val="solid"/>
                      <a:round/>
                      <a:headEnd type="none" w="med" len="med"/>
                      <a:tailEnd type="none" w="med" len="med"/>
                    </a:lnT>
                    <a:lnB w="28575" cap="flat" cmpd="sng" algn="ctr">
                      <a:solidFill>
                        <a:schemeClr val="accent1">
                          <a:lumMod val="50000"/>
                        </a:schemeClr>
                      </a:solidFill>
                      <a:prstDash val="solid"/>
                      <a:round/>
                      <a:headEnd type="none" w="med" len="med"/>
                      <a:tailEnd type="none" w="med" len="med"/>
                    </a:lnB>
                  </a:tcPr>
                </a:tc>
                <a:tc hMerge="1">
                  <a:txBody>
                    <a:bodyPr/>
                    <a:lstStyle/>
                    <a:p>
                      <a:pPr algn="l"/>
                      <a:endParaRPr kumimoji="0" lang="en-SG" sz="2400" b="1" i="0" u="none" strike="noStrike" kern="0" cap="none" spc="0" normalizeH="0" baseline="0" dirty="0">
                        <a:ln>
                          <a:noFill/>
                        </a:ln>
                        <a:solidFill>
                          <a:srgbClr val="000000"/>
                        </a:solidFill>
                        <a:effectLst/>
                        <a:uLnTx/>
                        <a:uFillTx/>
                        <a:latin typeface="Arial Black" panose="020B0A04020102020204" pitchFamily="34" charset="0"/>
                        <a:ea typeface="+mn-ea"/>
                        <a:cs typeface="+mn-cs"/>
                        <a:sym typeface="Helvetica Neue Light"/>
                      </a:endParaRPr>
                    </a:p>
                  </a:txBody>
                  <a:tcPr anchor="ctr">
                    <a:lnL w="28575" cap="flat" cmpd="sng" algn="ctr">
                      <a:solidFill>
                        <a:schemeClr val="accent1">
                          <a:lumMod val="50000"/>
                        </a:schemeClr>
                      </a:solidFill>
                      <a:prstDash val="solid"/>
                      <a:round/>
                      <a:headEnd type="none" w="med" len="med"/>
                      <a:tailEnd type="none" w="med" len="med"/>
                    </a:lnL>
                    <a:lnR w="28575" cap="flat" cmpd="sng" algn="ctr">
                      <a:solidFill>
                        <a:schemeClr val="accent1">
                          <a:lumMod val="50000"/>
                        </a:schemeClr>
                      </a:solidFill>
                      <a:prstDash val="solid"/>
                      <a:round/>
                      <a:headEnd type="none" w="med" len="med"/>
                      <a:tailEnd type="none" w="med" len="med"/>
                    </a:lnR>
                    <a:lnT w="28575" cap="flat" cmpd="sng" algn="ctr">
                      <a:solidFill>
                        <a:schemeClr val="accent1">
                          <a:lumMod val="50000"/>
                        </a:schemeClr>
                      </a:solidFill>
                      <a:prstDash val="solid"/>
                      <a:round/>
                      <a:headEnd type="none" w="med" len="med"/>
                      <a:tailEnd type="none" w="med" len="med"/>
                    </a:lnT>
                    <a:lnB w="28575" cap="flat" cmpd="sng" algn="ctr">
                      <a:solidFill>
                        <a:schemeClr val="accent1">
                          <a:lumMod val="50000"/>
                        </a:schemeClr>
                      </a:solidFill>
                      <a:prstDash val="solid"/>
                      <a:round/>
                      <a:headEnd type="none" w="med" len="med"/>
                      <a:tailEnd type="none" w="med" len="med"/>
                    </a:lnB>
                  </a:tcPr>
                </a:tc>
                <a:tc>
                  <a:txBody>
                    <a:bodyPr/>
                    <a:lstStyle/>
                    <a:p>
                      <a:r>
                        <a:rPr kumimoji="0" lang="en-SG" sz="2400" b="1" i="0" u="none" strike="noStrike" kern="0" cap="none" spc="0" normalizeH="0" baseline="0" dirty="0">
                          <a:ln>
                            <a:noFill/>
                          </a:ln>
                          <a:solidFill>
                            <a:srgbClr val="000000"/>
                          </a:solidFill>
                          <a:effectLst/>
                          <a:uLnTx/>
                          <a:uFillTx/>
                          <a:latin typeface="Arial Black" panose="020B0A04020102020204" pitchFamily="34" charset="0"/>
                          <a:ea typeface="+mn-ea"/>
                          <a:cs typeface="+mn-cs"/>
                          <a:sym typeface="Helvetica Neue Light"/>
                        </a:rPr>
                        <a:t>5</a:t>
                      </a:r>
                    </a:p>
                  </a:txBody>
                  <a:tcPr anchor="ctr">
                    <a:lnL w="28575" cap="flat" cmpd="sng" algn="ctr">
                      <a:solidFill>
                        <a:schemeClr val="accent1">
                          <a:lumMod val="50000"/>
                        </a:schemeClr>
                      </a:solidFill>
                      <a:prstDash val="solid"/>
                      <a:round/>
                      <a:headEnd type="none" w="med" len="med"/>
                      <a:tailEnd type="none" w="med" len="med"/>
                    </a:lnL>
                    <a:lnR w="28575" cap="flat" cmpd="sng" algn="ctr">
                      <a:solidFill>
                        <a:schemeClr val="accent1">
                          <a:lumMod val="50000"/>
                        </a:schemeClr>
                      </a:solidFill>
                      <a:prstDash val="solid"/>
                      <a:round/>
                      <a:headEnd type="none" w="med" len="med"/>
                      <a:tailEnd type="none" w="med" len="med"/>
                    </a:lnR>
                    <a:lnT w="28575" cap="flat" cmpd="sng" algn="ctr">
                      <a:solidFill>
                        <a:schemeClr val="accent1">
                          <a:lumMod val="50000"/>
                        </a:schemeClr>
                      </a:solidFill>
                      <a:prstDash val="solid"/>
                      <a:round/>
                      <a:headEnd type="none" w="med" len="med"/>
                      <a:tailEnd type="none" w="med" len="med"/>
                    </a:lnT>
                    <a:lnB w="28575" cap="flat" cmpd="sng" algn="ctr">
                      <a:solidFill>
                        <a:schemeClr val="accent1">
                          <a:lumMod val="50000"/>
                        </a:schemeClr>
                      </a:solidFill>
                      <a:prstDash val="solid"/>
                      <a:round/>
                      <a:headEnd type="none" w="med" len="med"/>
                      <a:tailEnd type="none" w="med" len="med"/>
                    </a:lnB>
                  </a:tcPr>
                </a:tc>
                <a:tc>
                  <a:txBody>
                    <a:bodyPr/>
                    <a:lstStyle/>
                    <a:p>
                      <a:r>
                        <a:rPr kumimoji="0" lang="en-SG" sz="2400" b="1" i="0" u="none" strike="noStrike" kern="0" cap="none" spc="0" normalizeH="0" baseline="0" dirty="0">
                          <a:ln>
                            <a:noFill/>
                          </a:ln>
                          <a:solidFill>
                            <a:srgbClr val="000000"/>
                          </a:solidFill>
                          <a:effectLst/>
                          <a:uLnTx/>
                          <a:uFillTx/>
                          <a:latin typeface="Arial Black" panose="020B0A04020102020204" pitchFamily="34" charset="0"/>
                          <a:ea typeface="+mn-ea"/>
                          <a:cs typeface="+mn-cs"/>
                          <a:sym typeface="Helvetica Neue Light"/>
                        </a:rPr>
                        <a:t>105</a:t>
                      </a:r>
                    </a:p>
                  </a:txBody>
                  <a:tcPr anchor="ctr">
                    <a:lnL w="28575" cap="flat" cmpd="sng" algn="ctr">
                      <a:solidFill>
                        <a:schemeClr val="accent1">
                          <a:lumMod val="50000"/>
                        </a:schemeClr>
                      </a:solidFill>
                      <a:prstDash val="solid"/>
                      <a:round/>
                      <a:headEnd type="none" w="med" len="med"/>
                      <a:tailEnd type="none" w="med" len="med"/>
                    </a:lnL>
                    <a:lnR w="28575" cap="flat" cmpd="sng" algn="ctr">
                      <a:solidFill>
                        <a:schemeClr val="accent1">
                          <a:lumMod val="50000"/>
                        </a:schemeClr>
                      </a:solidFill>
                      <a:prstDash val="solid"/>
                      <a:round/>
                      <a:headEnd type="none" w="med" len="med"/>
                      <a:tailEnd type="none" w="med" len="med"/>
                    </a:lnR>
                    <a:lnT w="28575" cap="flat" cmpd="sng" algn="ctr">
                      <a:solidFill>
                        <a:schemeClr val="accent1">
                          <a:lumMod val="50000"/>
                        </a:schemeClr>
                      </a:solidFill>
                      <a:prstDash val="solid"/>
                      <a:round/>
                      <a:headEnd type="none" w="med" len="med"/>
                      <a:tailEnd type="none" w="med" len="med"/>
                    </a:lnT>
                    <a:lnB w="28575" cap="flat" cmpd="sng" algn="ctr">
                      <a:solidFill>
                        <a:schemeClr val="accent1">
                          <a:lumMod val="50000"/>
                        </a:schemeClr>
                      </a:solidFill>
                      <a:prstDash val="solid"/>
                      <a:round/>
                      <a:headEnd type="none" w="med" len="med"/>
                      <a:tailEnd type="none" w="med" len="med"/>
                    </a:lnB>
                  </a:tcPr>
                </a:tc>
                <a:extLst>
                  <a:ext uri="{0D108BD9-81ED-4DB2-BD59-A6C34878D82A}">
                    <a16:rowId xmlns:a16="http://schemas.microsoft.com/office/drawing/2014/main" val="2557537048"/>
                  </a:ext>
                </a:extLst>
              </a:tr>
              <a:tr h="546242">
                <a:tc>
                  <a:txBody>
                    <a:bodyPr/>
                    <a:lstStyle/>
                    <a:p>
                      <a:pPr algn="l"/>
                      <a:r>
                        <a:rPr kumimoji="0" lang="en-SG" sz="2400" b="1" i="0" u="none" strike="noStrike" kern="0" cap="none" spc="0" normalizeH="0" baseline="0" dirty="0">
                          <a:ln>
                            <a:noFill/>
                          </a:ln>
                          <a:solidFill>
                            <a:srgbClr val="000000"/>
                          </a:solidFill>
                          <a:effectLst/>
                          <a:uLnTx/>
                          <a:uFillTx/>
                          <a:latin typeface="Arial Black" panose="020B0A04020102020204" pitchFamily="34" charset="0"/>
                          <a:ea typeface="+mn-ea"/>
                          <a:cs typeface="+mn-cs"/>
                          <a:sym typeface="Helvetica Neue Light"/>
                        </a:rPr>
                        <a:t>61.</a:t>
                      </a:r>
                    </a:p>
                  </a:txBody>
                  <a:tcPr anchor="ctr">
                    <a:lnL w="28575" cap="flat" cmpd="sng" algn="ctr">
                      <a:solidFill>
                        <a:schemeClr val="accent1">
                          <a:lumMod val="50000"/>
                        </a:schemeClr>
                      </a:solidFill>
                      <a:prstDash val="solid"/>
                      <a:round/>
                      <a:headEnd type="none" w="med" len="med"/>
                      <a:tailEnd type="none" w="med" len="med"/>
                    </a:lnL>
                    <a:lnR w="28575" cap="flat" cmpd="sng" algn="ctr">
                      <a:solidFill>
                        <a:schemeClr val="accent1">
                          <a:lumMod val="50000"/>
                        </a:schemeClr>
                      </a:solidFill>
                      <a:prstDash val="solid"/>
                      <a:round/>
                      <a:headEnd type="none" w="med" len="med"/>
                      <a:tailEnd type="none" w="med" len="med"/>
                    </a:lnR>
                    <a:lnT w="28575" cap="flat" cmpd="sng" algn="ctr">
                      <a:solidFill>
                        <a:schemeClr val="accent1">
                          <a:lumMod val="50000"/>
                        </a:schemeClr>
                      </a:solidFill>
                      <a:prstDash val="solid"/>
                      <a:round/>
                      <a:headEnd type="none" w="med" len="med"/>
                      <a:tailEnd type="none" w="med" len="med"/>
                    </a:lnT>
                    <a:lnB w="28575" cap="flat" cmpd="sng" algn="ctr">
                      <a:solidFill>
                        <a:schemeClr val="accent1">
                          <a:lumMod val="50000"/>
                        </a:schemeClr>
                      </a:solidFill>
                      <a:prstDash val="solid"/>
                      <a:round/>
                      <a:headEnd type="none" w="med" len="med"/>
                      <a:tailEnd type="none" w="med" len="med"/>
                    </a:lnB>
                  </a:tcPr>
                </a:tc>
                <a:tc gridSpan="2">
                  <a:txBody>
                    <a:bodyPr/>
                    <a:lstStyle/>
                    <a:p>
                      <a:pPr algn="l"/>
                      <a:r>
                        <a:rPr kumimoji="0" lang="en-SG" sz="2400" b="1" i="0" u="none" strike="noStrike" kern="0" cap="none" spc="0" normalizeH="0" baseline="0" dirty="0">
                          <a:ln>
                            <a:noFill/>
                          </a:ln>
                          <a:solidFill>
                            <a:srgbClr val="000000"/>
                          </a:solidFill>
                          <a:effectLst/>
                          <a:uLnTx/>
                          <a:uFillTx/>
                          <a:latin typeface="Arial Black" panose="020B0A04020102020204" pitchFamily="34" charset="0"/>
                          <a:ea typeface="+mn-ea"/>
                          <a:cs typeface="+mn-cs"/>
                          <a:sym typeface="Helvetica Neue Light"/>
                        </a:rPr>
                        <a:t>The Second Epistle of Peter	</a:t>
                      </a:r>
                    </a:p>
                  </a:txBody>
                  <a:tcPr anchor="ctr">
                    <a:lnL w="28575" cap="flat" cmpd="sng" algn="ctr">
                      <a:solidFill>
                        <a:schemeClr val="accent1">
                          <a:lumMod val="50000"/>
                        </a:schemeClr>
                      </a:solidFill>
                      <a:prstDash val="solid"/>
                      <a:round/>
                      <a:headEnd type="none" w="med" len="med"/>
                      <a:tailEnd type="none" w="med" len="med"/>
                    </a:lnL>
                    <a:lnR w="28575" cap="flat" cmpd="sng" algn="ctr">
                      <a:solidFill>
                        <a:schemeClr val="accent1">
                          <a:lumMod val="50000"/>
                        </a:schemeClr>
                      </a:solidFill>
                      <a:prstDash val="solid"/>
                      <a:round/>
                      <a:headEnd type="none" w="med" len="med"/>
                      <a:tailEnd type="none" w="med" len="med"/>
                    </a:lnR>
                    <a:lnT w="28575" cap="flat" cmpd="sng" algn="ctr">
                      <a:solidFill>
                        <a:schemeClr val="accent1">
                          <a:lumMod val="50000"/>
                        </a:schemeClr>
                      </a:solidFill>
                      <a:prstDash val="solid"/>
                      <a:round/>
                      <a:headEnd type="none" w="med" len="med"/>
                      <a:tailEnd type="none" w="med" len="med"/>
                    </a:lnT>
                    <a:lnB w="28575" cap="flat" cmpd="sng" algn="ctr">
                      <a:solidFill>
                        <a:schemeClr val="accent1">
                          <a:lumMod val="50000"/>
                        </a:schemeClr>
                      </a:solidFill>
                      <a:prstDash val="solid"/>
                      <a:round/>
                      <a:headEnd type="none" w="med" len="med"/>
                      <a:tailEnd type="none" w="med" len="med"/>
                    </a:lnB>
                  </a:tcPr>
                </a:tc>
                <a:tc hMerge="1">
                  <a:txBody>
                    <a:bodyPr/>
                    <a:lstStyle/>
                    <a:p>
                      <a:pPr algn="l"/>
                      <a:endParaRPr kumimoji="0" lang="en-SG" sz="2400" b="1" i="0" u="none" strike="noStrike" kern="0" cap="none" spc="0" normalizeH="0" baseline="0" dirty="0">
                        <a:ln>
                          <a:noFill/>
                        </a:ln>
                        <a:solidFill>
                          <a:srgbClr val="000000"/>
                        </a:solidFill>
                        <a:effectLst/>
                        <a:uLnTx/>
                        <a:uFillTx/>
                        <a:latin typeface="Arial Black" panose="020B0A04020102020204" pitchFamily="34" charset="0"/>
                        <a:ea typeface="+mn-ea"/>
                        <a:cs typeface="+mn-cs"/>
                        <a:sym typeface="Helvetica Neue Light"/>
                      </a:endParaRPr>
                    </a:p>
                  </a:txBody>
                  <a:tcPr anchor="ctr">
                    <a:lnL w="28575" cap="flat" cmpd="sng" algn="ctr">
                      <a:solidFill>
                        <a:schemeClr val="accent1">
                          <a:lumMod val="50000"/>
                        </a:schemeClr>
                      </a:solidFill>
                      <a:prstDash val="solid"/>
                      <a:round/>
                      <a:headEnd type="none" w="med" len="med"/>
                      <a:tailEnd type="none" w="med" len="med"/>
                    </a:lnL>
                    <a:lnR w="28575" cap="flat" cmpd="sng" algn="ctr">
                      <a:solidFill>
                        <a:schemeClr val="accent1">
                          <a:lumMod val="50000"/>
                        </a:schemeClr>
                      </a:solidFill>
                      <a:prstDash val="solid"/>
                      <a:round/>
                      <a:headEnd type="none" w="med" len="med"/>
                      <a:tailEnd type="none" w="med" len="med"/>
                    </a:lnR>
                    <a:lnT w="28575" cap="flat" cmpd="sng" algn="ctr">
                      <a:solidFill>
                        <a:schemeClr val="accent1">
                          <a:lumMod val="50000"/>
                        </a:schemeClr>
                      </a:solidFill>
                      <a:prstDash val="solid"/>
                      <a:round/>
                      <a:headEnd type="none" w="med" len="med"/>
                      <a:tailEnd type="none" w="med" len="med"/>
                    </a:lnT>
                    <a:lnB w="28575" cap="flat" cmpd="sng" algn="ctr">
                      <a:solidFill>
                        <a:schemeClr val="accent1">
                          <a:lumMod val="50000"/>
                        </a:schemeClr>
                      </a:solidFill>
                      <a:prstDash val="solid"/>
                      <a:round/>
                      <a:headEnd type="none" w="med" len="med"/>
                      <a:tailEnd type="none" w="med" len="med"/>
                    </a:lnB>
                  </a:tcPr>
                </a:tc>
                <a:tc>
                  <a:txBody>
                    <a:bodyPr/>
                    <a:lstStyle/>
                    <a:p>
                      <a:r>
                        <a:rPr kumimoji="0" lang="en-SG" sz="2400" b="1" i="0" u="none" strike="noStrike" kern="0" cap="none" spc="0" normalizeH="0" baseline="0" dirty="0">
                          <a:ln>
                            <a:noFill/>
                          </a:ln>
                          <a:solidFill>
                            <a:srgbClr val="000000"/>
                          </a:solidFill>
                          <a:effectLst/>
                          <a:uLnTx/>
                          <a:uFillTx/>
                          <a:latin typeface="Arial Black" panose="020B0A04020102020204" pitchFamily="34" charset="0"/>
                          <a:ea typeface="+mn-ea"/>
                          <a:cs typeface="+mn-cs"/>
                          <a:sym typeface="Helvetica Neue Light"/>
                        </a:rPr>
                        <a:t>3</a:t>
                      </a:r>
                    </a:p>
                  </a:txBody>
                  <a:tcPr anchor="ctr">
                    <a:lnL w="28575" cap="flat" cmpd="sng" algn="ctr">
                      <a:solidFill>
                        <a:schemeClr val="accent1">
                          <a:lumMod val="50000"/>
                        </a:schemeClr>
                      </a:solidFill>
                      <a:prstDash val="solid"/>
                      <a:round/>
                      <a:headEnd type="none" w="med" len="med"/>
                      <a:tailEnd type="none" w="med" len="med"/>
                    </a:lnL>
                    <a:lnR w="28575" cap="flat" cmpd="sng" algn="ctr">
                      <a:solidFill>
                        <a:schemeClr val="accent1">
                          <a:lumMod val="50000"/>
                        </a:schemeClr>
                      </a:solidFill>
                      <a:prstDash val="solid"/>
                      <a:round/>
                      <a:headEnd type="none" w="med" len="med"/>
                      <a:tailEnd type="none" w="med" len="med"/>
                    </a:lnR>
                    <a:lnT w="28575" cap="flat" cmpd="sng" algn="ctr">
                      <a:solidFill>
                        <a:schemeClr val="accent1">
                          <a:lumMod val="50000"/>
                        </a:schemeClr>
                      </a:solidFill>
                      <a:prstDash val="solid"/>
                      <a:round/>
                      <a:headEnd type="none" w="med" len="med"/>
                      <a:tailEnd type="none" w="med" len="med"/>
                    </a:lnT>
                    <a:lnB w="28575" cap="flat" cmpd="sng" algn="ctr">
                      <a:solidFill>
                        <a:schemeClr val="accent1">
                          <a:lumMod val="50000"/>
                        </a:schemeClr>
                      </a:solidFill>
                      <a:prstDash val="solid"/>
                      <a:round/>
                      <a:headEnd type="none" w="med" len="med"/>
                      <a:tailEnd type="none" w="med" len="med"/>
                    </a:lnB>
                  </a:tcPr>
                </a:tc>
                <a:tc>
                  <a:txBody>
                    <a:bodyPr/>
                    <a:lstStyle/>
                    <a:p>
                      <a:r>
                        <a:rPr kumimoji="0" lang="en-SG" sz="2400" b="1" i="0" u="none" strike="noStrike" kern="0" cap="none" spc="0" normalizeH="0" baseline="0" dirty="0">
                          <a:ln>
                            <a:noFill/>
                          </a:ln>
                          <a:solidFill>
                            <a:srgbClr val="000000"/>
                          </a:solidFill>
                          <a:effectLst/>
                          <a:uLnTx/>
                          <a:uFillTx/>
                          <a:latin typeface="Arial Black" panose="020B0A04020102020204" pitchFamily="34" charset="0"/>
                          <a:ea typeface="+mn-ea"/>
                          <a:cs typeface="+mn-cs"/>
                          <a:sym typeface="Helvetica Neue Light"/>
                        </a:rPr>
                        <a:t>61</a:t>
                      </a:r>
                    </a:p>
                  </a:txBody>
                  <a:tcPr anchor="ctr">
                    <a:lnL w="28575" cap="flat" cmpd="sng" algn="ctr">
                      <a:solidFill>
                        <a:schemeClr val="accent1">
                          <a:lumMod val="50000"/>
                        </a:schemeClr>
                      </a:solidFill>
                      <a:prstDash val="solid"/>
                      <a:round/>
                      <a:headEnd type="none" w="med" len="med"/>
                      <a:tailEnd type="none" w="med" len="med"/>
                    </a:lnL>
                    <a:lnR w="28575" cap="flat" cmpd="sng" algn="ctr">
                      <a:solidFill>
                        <a:schemeClr val="accent1">
                          <a:lumMod val="50000"/>
                        </a:schemeClr>
                      </a:solidFill>
                      <a:prstDash val="solid"/>
                      <a:round/>
                      <a:headEnd type="none" w="med" len="med"/>
                      <a:tailEnd type="none" w="med" len="med"/>
                    </a:lnR>
                    <a:lnT w="28575" cap="flat" cmpd="sng" algn="ctr">
                      <a:solidFill>
                        <a:schemeClr val="accent1">
                          <a:lumMod val="50000"/>
                        </a:schemeClr>
                      </a:solidFill>
                      <a:prstDash val="solid"/>
                      <a:round/>
                      <a:headEnd type="none" w="med" len="med"/>
                      <a:tailEnd type="none" w="med" len="med"/>
                    </a:lnT>
                    <a:lnB w="28575" cap="flat" cmpd="sng" algn="ctr">
                      <a:solidFill>
                        <a:schemeClr val="accent1">
                          <a:lumMod val="50000"/>
                        </a:schemeClr>
                      </a:solidFill>
                      <a:prstDash val="solid"/>
                      <a:round/>
                      <a:headEnd type="none" w="med" len="med"/>
                      <a:tailEnd type="none" w="med" len="med"/>
                    </a:lnB>
                  </a:tcPr>
                </a:tc>
                <a:extLst>
                  <a:ext uri="{0D108BD9-81ED-4DB2-BD59-A6C34878D82A}">
                    <a16:rowId xmlns:a16="http://schemas.microsoft.com/office/drawing/2014/main" val="999564276"/>
                  </a:ext>
                </a:extLst>
              </a:tr>
              <a:tr h="0">
                <a:tc>
                  <a:txBody>
                    <a:bodyPr/>
                    <a:lstStyle/>
                    <a:p>
                      <a:pPr algn="l"/>
                      <a:r>
                        <a:rPr kumimoji="0" lang="en-SG" sz="2400" b="1" i="0" u="none" strike="noStrike" kern="0" cap="none" spc="0" normalizeH="0" baseline="0" dirty="0">
                          <a:ln>
                            <a:noFill/>
                          </a:ln>
                          <a:solidFill>
                            <a:srgbClr val="000000"/>
                          </a:solidFill>
                          <a:effectLst/>
                          <a:uLnTx/>
                          <a:uFillTx/>
                          <a:latin typeface="Arial Black" panose="020B0A04020102020204" pitchFamily="34" charset="0"/>
                          <a:ea typeface="+mn-ea"/>
                          <a:cs typeface="+mn-cs"/>
                          <a:sym typeface="Helvetica Neue Light"/>
                        </a:rPr>
                        <a:t>62.</a:t>
                      </a:r>
                    </a:p>
                  </a:txBody>
                  <a:tcPr anchor="ctr">
                    <a:lnL w="28575" cap="flat" cmpd="sng" algn="ctr">
                      <a:solidFill>
                        <a:schemeClr val="accent1">
                          <a:lumMod val="50000"/>
                        </a:schemeClr>
                      </a:solidFill>
                      <a:prstDash val="solid"/>
                      <a:round/>
                      <a:headEnd type="none" w="med" len="med"/>
                      <a:tailEnd type="none" w="med" len="med"/>
                    </a:lnL>
                    <a:lnR w="28575" cap="flat" cmpd="sng" algn="ctr">
                      <a:solidFill>
                        <a:schemeClr val="accent1">
                          <a:lumMod val="50000"/>
                        </a:schemeClr>
                      </a:solidFill>
                      <a:prstDash val="solid"/>
                      <a:round/>
                      <a:headEnd type="none" w="med" len="med"/>
                      <a:tailEnd type="none" w="med" len="med"/>
                    </a:lnR>
                    <a:lnT w="28575" cap="flat" cmpd="sng" algn="ctr">
                      <a:solidFill>
                        <a:schemeClr val="accent1">
                          <a:lumMod val="50000"/>
                        </a:schemeClr>
                      </a:solidFill>
                      <a:prstDash val="solid"/>
                      <a:round/>
                      <a:headEnd type="none" w="med" len="med"/>
                      <a:tailEnd type="none" w="med" len="med"/>
                    </a:lnT>
                    <a:lnB w="28575" cap="flat" cmpd="sng" algn="ctr">
                      <a:solidFill>
                        <a:schemeClr val="accent1">
                          <a:lumMod val="50000"/>
                        </a:schemeClr>
                      </a:solidFill>
                      <a:prstDash val="solid"/>
                      <a:round/>
                      <a:headEnd type="none" w="med" len="med"/>
                      <a:tailEnd type="none" w="med" len="med"/>
                    </a:lnB>
                  </a:tcPr>
                </a:tc>
                <a:tc gridSpan="2">
                  <a:txBody>
                    <a:bodyPr/>
                    <a:lstStyle/>
                    <a:p>
                      <a:pPr algn="l"/>
                      <a:r>
                        <a:rPr kumimoji="0" lang="en-SG" sz="2400" b="1" i="0" u="none" strike="noStrike" kern="0" cap="none" spc="0" normalizeH="0" baseline="0" dirty="0">
                          <a:ln>
                            <a:noFill/>
                          </a:ln>
                          <a:solidFill>
                            <a:srgbClr val="000000"/>
                          </a:solidFill>
                          <a:effectLst/>
                          <a:uLnTx/>
                          <a:uFillTx/>
                          <a:latin typeface="Arial Black" panose="020B0A04020102020204" pitchFamily="34" charset="0"/>
                          <a:ea typeface="+mn-ea"/>
                          <a:cs typeface="+mn-cs"/>
                          <a:sym typeface="Helvetica Neue Light"/>
                        </a:rPr>
                        <a:t>The First Epistle of John	</a:t>
                      </a:r>
                    </a:p>
                  </a:txBody>
                  <a:tcPr anchor="ctr">
                    <a:lnL w="28575" cap="flat" cmpd="sng" algn="ctr">
                      <a:solidFill>
                        <a:schemeClr val="accent1">
                          <a:lumMod val="50000"/>
                        </a:schemeClr>
                      </a:solidFill>
                      <a:prstDash val="solid"/>
                      <a:round/>
                      <a:headEnd type="none" w="med" len="med"/>
                      <a:tailEnd type="none" w="med" len="med"/>
                    </a:lnL>
                    <a:lnR w="28575" cap="flat" cmpd="sng" algn="ctr">
                      <a:solidFill>
                        <a:schemeClr val="accent1">
                          <a:lumMod val="50000"/>
                        </a:schemeClr>
                      </a:solidFill>
                      <a:prstDash val="solid"/>
                      <a:round/>
                      <a:headEnd type="none" w="med" len="med"/>
                      <a:tailEnd type="none" w="med" len="med"/>
                    </a:lnR>
                    <a:lnT w="28575" cap="flat" cmpd="sng" algn="ctr">
                      <a:solidFill>
                        <a:schemeClr val="accent1">
                          <a:lumMod val="50000"/>
                        </a:schemeClr>
                      </a:solidFill>
                      <a:prstDash val="solid"/>
                      <a:round/>
                      <a:headEnd type="none" w="med" len="med"/>
                      <a:tailEnd type="none" w="med" len="med"/>
                    </a:lnT>
                    <a:lnB w="28575" cap="flat" cmpd="sng" algn="ctr">
                      <a:solidFill>
                        <a:schemeClr val="accent1">
                          <a:lumMod val="50000"/>
                        </a:schemeClr>
                      </a:solidFill>
                      <a:prstDash val="solid"/>
                      <a:round/>
                      <a:headEnd type="none" w="med" len="med"/>
                      <a:tailEnd type="none" w="med" len="med"/>
                    </a:lnB>
                  </a:tcPr>
                </a:tc>
                <a:tc hMerge="1">
                  <a:txBody>
                    <a:bodyPr/>
                    <a:lstStyle/>
                    <a:p>
                      <a:pPr algn="l"/>
                      <a:endParaRPr kumimoji="0" lang="en-SG" sz="2400" b="1" i="0" u="none" strike="noStrike" kern="0" cap="none" spc="0" normalizeH="0" baseline="0" dirty="0">
                        <a:ln>
                          <a:noFill/>
                        </a:ln>
                        <a:solidFill>
                          <a:srgbClr val="000000"/>
                        </a:solidFill>
                        <a:effectLst/>
                        <a:uLnTx/>
                        <a:uFillTx/>
                        <a:latin typeface="Arial Black" panose="020B0A04020102020204" pitchFamily="34" charset="0"/>
                        <a:ea typeface="+mn-ea"/>
                        <a:cs typeface="+mn-cs"/>
                        <a:sym typeface="Helvetica Neue Light"/>
                      </a:endParaRPr>
                    </a:p>
                  </a:txBody>
                  <a:tcPr anchor="ctr">
                    <a:lnL w="28575" cap="flat" cmpd="sng" algn="ctr">
                      <a:solidFill>
                        <a:schemeClr val="accent1">
                          <a:lumMod val="50000"/>
                        </a:schemeClr>
                      </a:solidFill>
                      <a:prstDash val="solid"/>
                      <a:round/>
                      <a:headEnd type="none" w="med" len="med"/>
                      <a:tailEnd type="none" w="med" len="med"/>
                    </a:lnL>
                    <a:lnR w="28575" cap="flat" cmpd="sng" algn="ctr">
                      <a:solidFill>
                        <a:schemeClr val="accent1">
                          <a:lumMod val="50000"/>
                        </a:schemeClr>
                      </a:solidFill>
                      <a:prstDash val="solid"/>
                      <a:round/>
                      <a:headEnd type="none" w="med" len="med"/>
                      <a:tailEnd type="none" w="med" len="med"/>
                    </a:lnR>
                    <a:lnT w="28575" cap="flat" cmpd="sng" algn="ctr">
                      <a:solidFill>
                        <a:schemeClr val="accent1">
                          <a:lumMod val="50000"/>
                        </a:schemeClr>
                      </a:solidFill>
                      <a:prstDash val="solid"/>
                      <a:round/>
                      <a:headEnd type="none" w="med" len="med"/>
                      <a:tailEnd type="none" w="med" len="med"/>
                    </a:lnT>
                    <a:lnB w="28575" cap="flat" cmpd="sng" algn="ctr">
                      <a:solidFill>
                        <a:schemeClr val="accent1">
                          <a:lumMod val="50000"/>
                        </a:schemeClr>
                      </a:solidFill>
                      <a:prstDash val="solid"/>
                      <a:round/>
                      <a:headEnd type="none" w="med" len="med"/>
                      <a:tailEnd type="none" w="med" len="med"/>
                    </a:lnB>
                  </a:tcPr>
                </a:tc>
                <a:tc>
                  <a:txBody>
                    <a:bodyPr/>
                    <a:lstStyle/>
                    <a:p>
                      <a:r>
                        <a:rPr kumimoji="0" lang="en-SG" sz="2400" b="1" i="0" u="none" strike="noStrike" kern="0" cap="none" spc="0" normalizeH="0" baseline="0" dirty="0">
                          <a:ln>
                            <a:noFill/>
                          </a:ln>
                          <a:solidFill>
                            <a:srgbClr val="000000"/>
                          </a:solidFill>
                          <a:effectLst/>
                          <a:uLnTx/>
                          <a:uFillTx/>
                          <a:latin typeface="Arial Black" panose="020B0A04020102020204" pitchFamily="34" charset="0"/>
                          <a:ea typeface="+mn-ea"/>
                          <a:cs typeface="+mn-cs"/>
                          <a:sym typeface="Helvetica Neue Light"/>
                        </a:rPr>
                        <a:t>5</a:t>
                      </a:r>
                    </a:p>
                  </a:txBody>
                  <a:tcPr anchor="ctr">
                    <a:lnL w="28575" cap="flat" cmpd="sng" algn="ctr">
                      <a:solidFill>
                        <a:schemeClr val="accent1">
                          <a:lumMod val="50000"/>
                        </a:schemeClr>
                      </a:solidFill>
                      <a:prstDash val="solid"/>
                      <a:round/>
                      <a:headEnd type="none" w="med" len="med"/>
                      <a:tailEnd type="none" w="med" len="med"/>
                    </a:lnL>
                    <a:lnR w="28575" cap="flat" cmpd="sng" algn="ctr">
                      <a:solidFill>
                        <a:schemeClr val="accent1">
                          <a:lumMod val="50000"/>
                        </a:schemeClr>
                      </a:solidFill>
                      <a:prstDash val="solid"/>
                      <a:round/>
                      <a:headEnd type="none" w="med" len="med"/>
                      <a:tailEnd type="none" w="med" len="med"/>
                    </a:lnR>
                    <a:lnT w="28575" cap="flat" cmpd="sng" algn="ctr">
                      <a:solidFill>
                        <a:schemeClr val="accent1">
                          <a:lumMod val="50000"/>
                        </a:schemeClr>
                      </a:solidFill>
                      <a:prstDash val="solid"/>
                      <a:round/>
                      <a:headEnd type="none" w="med" len="med"/>
                      <a:tailEnd type="none" w="med" len="med"/>
                    </a:lnT>
                    <a:lnB w="28575" cap="flat" cmpd="sng" algn="ctr">
                      <a:solidFill>
                        <a:schemeClr val="accent1">
                          <a:lumMod val="50000"/>
                        </a:schemeClr>
                      </a:solidFill>
                      <a:prstDash val="solid"/>
                      <a:round/>
                      <a:headEnd type="none" w="med" len="med"/>
                      <a:tailEnd type="none" w="med" len="med"/>
                    </a:lnB>
                  </a:tcPr>
                </a:tc>
                <a:tc>
                  <a:txBody>
                    <a:bodyPr/>
                    <a:lstStyle/>
                    <a:p>
                      <a:r>
                        <a:rPr kumimoji="0" lang="en-SG" sz="2400" b="1" i="0" u="none" strike="noStrike" kern="0" cap="none" spc="0" normalizeH="0" baseline="0" dirty="0">
                          <a:ln>
                            <a:noFill/>
                          </a:ln>
                          <a:solidFill>
                            <a:srgbClr val="000000"/>
                          </a:solidFill>
                          <a:effectLst/>
                          <a:uLnTx/>
                          <a:uFillTx/>
                          <a:latin typeface="Arial Black" panose="020B0A04020102020204" pitchFamily="34" charset="0"/>
                          <a:ea typeface="+mn-ea"/>
                          <a:cs typeface="+mn-cs"/>
                          <a:sym typeface="Helvetica Neue Light"/>
                        </a:rPr>
                        <a:t>105</a:t>
                      </a:r>
                    </a:p>
                  </a:txBody>
                  <a:tcPr anchor="ctr">
                    <a:lnL w="28575" cap="flat" cmpd="sng" algn="ctr">
                      <a:solidFill>
                        <a:schemeClr val="accent1">
                          <a:lumMod val="50000"/>
                        </a:schemeClr>
                      </a:solidFill>
                      <a:prstDash val="solid"/>
                      <a:round/>
                      <a:headEnd type="none" w="med" len="med"/>
                      <a:tailEnd type="none" w="med" len="med"/>
                    </a:lnL>
                    <a:lnR w="28575" cap="flat" cmpd="sng" algn="ctr">
                      <a:solidFill>
                        <a:schemeClr val="accent1">
                          <a:lumMod val="50000"/>
                        </a:schemeClr>
                      </a:solidFill>
                      <a:prstDash val="solid"/>
                      <a:round/>
                      <a:headEnd type="none" w="med" len="med"/>
                      <a:tailEnd type="none" w="med" len="med"/>
                    </a:lnR>
                    <a:lnT w="28575" cap="flat" cmpd="sng" algn="ctr">
                      <a:solidFill>
                        <a:schemeClr val="accent1">
                          <a:lumMod val="50000"/>
                        </a:schemeClr>
                      </a:solidFill>
                      <a:prstDash val="solid"/>
                      <a:round/>
                      <a:headEnd type="none" w="med" len="med"/>
                      <a:tailEnd type="none" w="med" len="med"/>
                    </a:lnT>
                    <a:lnB w="28575" cap="flat" cmpd="sng" algn="ctr">
                      <a:solidFill>
                        <a:schemeClr val="accent1">
                          <a:lumMod val="50000"/>
                        </a:schemeClr>
                      </a:solidFill>
                      <a:prstDash val="solid"/>
                      <a:round/>
                      <a:headEnd type="none" w="med" len="med"/>
                      <a:tailEnd type="none" w="med" len="med"/>
                    </a:lnB>
                  </a:tcPr>
                </a:tc>
                <a:extLst>
                  <a:ext uri="{0D108BD9-81ED-4DB2-BD59-A6C34878D82A}">
                    <a16:rowId xmlns:a16="http://schemas.microsoft.com/office/drawing/2014/main" val="2512558933"/>
                  </a:ext>
                </a:extLst>
              </a:tr>
              <a:tr h="546242">
                <a:tc>
                  <a:txBody>
                    <a:bodyPr/>
                    <a:lstStyle/>
                    <a:p>
                      <a:pPr algn="l"/>
                      <a:r>
                        <a:rPr kumimoji="0" lang="en-SG" sz="2400" b="1" i="0" u="none" strike="noStrike" kern="0" cap="none" spc="0" normalizeH="0" baseline="0" dirty="0">
                          <a:ln>
                            <a:noFill/>
                          </a:ln>
                          <a:solidFill>
                            <a:srgbClr val="000000"/>
                          </a:solidFill>
                          <a:effectLst/>
                          <a:uLnTx/>
                          <a:uFillTx/>
                          <a:latin typeface="Arial Black" panose="020B0A04020102020204" pitchFamily="34" charset="0"/>
                          <a:ea typeface="+mn-ea"/>
                          <a:cs typeface="+mn-cs"/>
                          <a:sym typeface="Helvetica Neue Light"/>
                        </a:rPr>
                        <a:t>63.</a:t>
                      </a:r>
                    </a:p>
                  </a:txBody>
                  <a:tcPr anchor="ctr">
                    <a:lnL w="28575" cap="flat" cmpd="sng" algn="ctr">
                      <a:solidFill>
                        <a:schemeClr val="accent1">
                          <a:lumMod val="50000"/>
                        </a:schemeClr>
                      </a:solidFill>
                      <a:prstDash val="solid"/>
                      <a:round/>
                      <a:headEnd type="none" w="med" len="med"/>
                      <a:tailEnd type="none" w="med" len="med"/>
                    </a:lnL>
                    <a:lnR w="28575" cap="flat" cmpd="sng" algn="ctr">
                      <a:solidFill>
                        <a:schemeClr val="accent1">
                          <a:lumMod val="50000"/>
                        </a:schemeClr>
                      </a:solidFill>
                      <a:prstDash val="solid"/>
                      <a:round/>
                      <a:headEnd type="none" w="med" len="med"/>
                      <a:tailEnd type="none" w="med" len="med"/>
                    </a:lnR>
                    <a:lnT w="28575" cap="flat" cmpd="sng" algn="ctr">
                      <a:solidFill>
                        <a:schemeClr val="accent1">
                          <a:lumMod val="50000"/>
                        </a:schemeClr>
                      </a:solidFill>
                      <a:prstDash val="solid"/>
                      <a:round/>
                      <a:headEnd type="none" w="med" len="med"/>
                      <a:tailEnd type="none" w="med" len="med"/>
                    </a:lnT>
                    <a:lnB w="28575" cap="flat" cmpd="sng" algn="ctr">
                      <a:solidFill>
                        <a:schemeClr val="accent1">
                          <a:lumMod val="50000"/>
                        </a:schemeClr>
                      </a:solidFill>
                      <a:prstDash val="solid"/>
                      <a:round/>
                      <a:headEnd type="none" w="med" len="med"/>
                      <a:tailEnd type="none" w="med" len="med"/>
                    </a:lnB>
                  </a:tcPr>
                </a:tc>
                <a:tc gridSpan="2">
                  <a:txBody>
                    <a:bodyPr/>
                    <a:lstStyle/>
                    <a:p>
                      <a:pPr algn="l"/>
                      <a:r>
                        <a:rPr kumimoji="0" lang="en-SG" sz="2400" b="1" i="0" u="none" strike="noStrike" kern="0" cap="none" spc="0" normalizeH="0" baseline="0" dirty="0">
                          <a:ln>
                            <a:noFill/>
                          </a:ln>
                          <a:solidFill>
                            <a:srgbClr val="000000"/>
                          </a:solidFill>
                          <a:effectLst/>
                          <a:uLnTx/>
                          <a:uFillTx/>
                          <a:latin typeface="Arial Black" panose="020B0A04020102020204" pitchFamily="34" charset="0"/>
                          <a:ea typeface="+mn-ea"/>
                          <a:cs typeface="+mn-cs"/>
                          <a:sym typeface="Helvetica Neue Light"/>
                        </a:rPr>
                        <a:t>The Second Epistle of John	</a:t>
                      </a:r>
                    </a:p>
                  </a:txBody>
                  <a:tcPr anchor="ctr">
                    <a:lnL w="28575" cap="flat" cmpd="sng" algn="ctr">
                      <a:solidFill>
                        <a:schemeClr val="accent1">
                          <a:lumMod val="50000"/>
                        </a:schemeClr>
                      </a:solidFill>
                      <a:prstDash val="solid"/>
                      <a:round/>
                      <a:headEnd type="none" w="med" len="med"/>
                      <a:tailEnd type="none" w="med" len="med"/>
                    </a:lnL>
                    <a:lnR w="28575" cap="flat" cmpd="sng" algn="ctr">
                      <a:solidFill>
                        <a:schemeClr val="accent1">
                          <a:lumMod val="50000"/>
                        </a:schemeClr>
                      </a:solidFill>
                      <a:prstDash val="solid"/>
                      <a:round/>
                      <a:headEnd type="none" w="med" len="med"/>
                      <a:tailEnd type="none" w="med" len="med"/>
                    </a:lnR>
                    <a:lnT w="28575" cap="flat" cmpd="sng" algn="ctr">
                      <a:solidFill>
                        <a:schemeClr val="accent1">
                          <a:lumMod val="50000"/>
                        </a:schemeClr>
                      </a:solidFill>
                      <a:prstDash val="solid"/>
                      <a:round/>
                      <a:headEnd type="none" w="med" len="med"/>
                      <a:tailEnd type="none" w="med" len="med"/>
                    </a:lnT>
                    <a:lnB w="28575" cap="flat" cmpd="sng" algn="ctr">
                      <a:solidFill>
                        <a:schemeClr val="accent1">
                          <a:lumMod val="50000"/>
                        </a:schemeClr>
                      </a:solidFill>
                      <a:prstDash val="solid"/>
                      <a:round/>
                      <a:headEnd type="none" w="med" len="med"/>
                      <a:tailEnd type="none" w="med" len="med"/>
                    </a:lnB>
                  </a:tcPr>
                </a:tc>
                <a:tc hMerge="1">
                  <a:txBody>
                    <a:bodyPr/>
                    <a:lstStyle/>
                    <a:p>
                      <a:pPr algn="l"/>
                      <a:endParaRPr kumimoji="0" lang="en-SG" sz="2400" b="1" i="0" u="none" strike="noStrike" kern="0" cap="none" spc="0" normalizeH="0" baseline="0" dirty="0">
                        <a:ln>
                          <a:noFill/>
                        </a:ln>
                        <a:solidFill>
                          <a:srgbClr val="000000"/>
                        </a:solidFill>
                        <a:effectLst/>
                        <a:uLnTx/>
                        <a:uFillTx/>
                        <a:latin typeface="Arial Black" panose="020B0A04020102020204" pitchFamily="34" charset="0"/>
                        <a:ea typeface="+mn-ea"/>
                        <a:cs typeface="+mn-cs"/>
                        <a:sym typeface="Helvetica Neue Light"/>
                      </a:endParaRPr>
                    </a:p>
                  </a:txBody>
                  <a:tcPr anchor="ctr">
                    <a:lnL w="28575" cap="flat" cmpd="sng" algn="ctr">
                      <a:solidFill>
                        <a:schemeClr val="accent1">
                          <a:lumMod val="50000"/>
                        </a:schemeClr>
                      </a:solidFill>
                      <a:prstDash val="solid"/>
                      <a:round/>
                      <a:headEnd type="none" w="med" len="med"/>
                      <a:tailEnd type="none" w="med" len="med"/>
                    </a:lnL>
                    <a:lnR w="28575" cap="flat" cmpd="sng" algn="ctr">
                      <a:solidFill>
                        <a:schemeClr val="accent1">
                          <a:lumMod val="50000"/>
                        </a:schemeClr>
                      </a:solidFill>
                      <a:prstDash val="solid"/>
                      <a:round/>
                      <a:headEnd type="none" w="med" len="med"/>
                      <a:tailEnd type="none" w="med" len="med"/>
                    </a:lnR>
                    <a:lnT w="28575" cap="flat" cmpd="sng" algn="ctr">
                      <a:solidFill>
                        <a:schemeClr val="accent1">
                          <a:lumMod val="50000"/>
                        </a:schemeClr>
                      </a:solidFill>
                      <a:prstDash val="solid"/>
                      <a:round/>
                      <a:headEnd type="none" w="med" len="med"/>
                      <a:tailEnd type="none" w="med" len="med"/>
                    </a:lnT>
                    <a:lnB w="28575" cap="flat" cmpd="sng" algn="ctr">
                      <a:solidFill>
                        <a:schemeClr val="accent1">
                          <a:lumMod val="50000"/>
                        </a:schemeClr>
                      </a:solidFill>
                      <a:prstDash val="solid"/>
                      <a:round/>
                      <a:headEnd type="none" w="med" len="med"/>
                      <a:tailEnd type="none" w="med" len="med"/>
                    </a:lnB>
                  </a:tcPr>
                </a:tc>
                <a:tc>
                  <a:txBody>
                    <a:bodyPr/>
                    <a:lstStyle/>
                    <a:p>
                      <a:r>
                        <a:rPr kumimoji="0" lang="en-SG" sz="2400" b="1" i="0" u="none" strike="noStrike" kern="0" cap="none" spc="0" normalizeH="0" baseline="0" dirty="0">
                          <a:ln>
                            <a:noFill/>
                          </a:ln>
                          <a:solidFill>
                            <a:srgbClr val="000000"/>
                          </a:solidFill>
                          <a:effectLst/>
                          <a:uLnTx/>
                          <a:uFillTx/>
                          <a:latin typeface="Arial Black" panose="020B0A04020102020204" pitchFamily="34" charset="0"/>
                          <a:ea typeface="+mn-ea"/>
                          <a:cs typeface="+mn-cs"/>
                          <a:sym typeface="Helvetica Neue Light"/>
                        </a:rPr>
                        <a:t>1</a:t>
                      </a:r>
                    </a:p>
                  </a:txBody>
                  <a:tcPr anchor="ctr">
                    <a:lnL w="28575" cap="flat" cmpd="sng" algn="ctr">
                      <a:solidFill>
                        <a:schemeClr val="accent1">
                          <a:lumMod val="50000"/>
                        </a:schemeClr>
                      </a:solidFill>
                      <a:prstDash val="solid"/>
                      <a:round/>
                      <a:headEnd type="none" w="med" len="med"/>
                      <a:tailEnd type="none" w="med" len="med"/>
                    </a:lnL>
                    <a:lnR w="28575" cap="flat" cmpd="sng" algn="ctr">
                      <a:solidFill>
                        <a:schemeClr val="accent1">
                          <a:lumMod val="50000"/>
                        </a:schemeClr>
                      </a:solidFill>
                      <a:prstDash val="solid"/>
                      <a:round/>
                      <a:headEnd type="none" w="med" len="med"/>
                      <a:tailEnd type="none" w="med" len="med"/>
                    </a:lnR>
                    <a:lnT w="28575" cap="flat" cmpd="sng" algn="ctr">
                      <a:solidFill>
                        <a:schemeClr val="accent1">
                          <a:lumMod val="50000"/>
                        </a:schemeClr>
                      </a:solidFill>
                      <a:prstDash val="solid"/>
                      <a:round/>
                      <a:headEnd type="none" w="med" len="med"/>
                      <a:tailEnd type="none" w="med" len="med"/>
                    </a:lnT>
                    <a:lnB w="28575" cap="flat" cmpd="sng" algn="ctr">
                      <a:solidFill>
                        <a:schemeClr val="accent1">
                          <a:lumMod val="50000"/>
                        </a:schemeClr>
                      </a:solidFill>
                      <a:prstDash val="solid"/>
                      <a:round/>
                      <a:headEnd type="none" w="med" len="med"/>
                      <a:tailEnd type="none" w="med" len="med"/>
                    </a:lnB>
                  </a:tcPr>
                </a:tc>
                <a:tc>
                  <a:txBody>
                    <a:bodyPr/>
                    <a:lstStyle/>
                    <a:p>
                      <a:r>
                        <a:rPr kumimoji="0" lang="en-SG" sz="2400" b="1" i="0" u="none" strike="noStrike" kern="0" cap="none" spc="0" normalizeH="0" baseline="0" dirty="0">
                          <a:ln>
                            <a:noFill/>
                          </a:ln>
                          <a:solidFill>
                            <a:srgbClr val="000000"/>
                          </a:solidFill>
                          <a:effectLst/>
                          <a:uLnTx/>
                          <a:uFillTx/>
                          <a:latin typeface="Arial Black" panose="020B0A04020102020204" pitchFamily="34" charset="0"/>
                          <a:ea typeface="+mn-ea"/>
                          <a:cs typeface="+mn-cs"/>
                          <a:sym typeface="Helvetica Neue Light"/>
                        </a:rPr>
                        <a:t>13</a:t>
                      </a:r>
                    </a:p>
                  </a:txBody>
                  <a:tcPr anchor="ctr">
                    <a:lnL w="28575" cap="flat" cmpd="sng" algn="ctr">
                      <a:solidFill>
                        <a:schemeClr val="accent1">
                          <a:lumMod val="50000"/>
                        </a:schemeClr>
                      </a:solidFill>
                      <a:prstDash val="solid"/>
                      <a:round/>
                      <a:headEnd type="none" w="med" len="med"/>
                      <a:tailEnd type="none" w="med" len="med"/>
                    </a:lnL>
                    <a:lnR w="28575" cap="flat" cmpd="sng" algn="ctr">
                      <a:solidFill>
                        <a:schemeClr val="accent1">
                          <a:lumMod val="50000"/>
                        </a:schemeClr>
                      </a:solidFill>
                      <a:prstDash val="solid"/>
                      <a:round/>
                      <a:headEnd type="none" w="med" len="med"/>
                      <a:tailEnd type="none" w="med" len="med"/>
                    </a:lnR>
                    <a:lnT w="28575" cap="flat" cmpd="sng" algn="ctr">
                      <a:solidFill>
                        <a:schemeClr val="accent1">
                          <a:lumMod val="50000"/>
                        </a:schemeClr>
                      </a:solidFill>
                      <a:prstDash val="solid"/>
                      <a:round/>
                      <a:headEnd type="none" w="med" len="med"/>
                      <a:tailEnd type="none" w="med" len="med"/>
                    </a:lnT>
                    <a:lnB w="28575" cap="flat" cmpd="sng" algn="ctr">
                      <a:solidFill>
                        <a:schemeClr val="accent1">
                          <a:lumMod val="50000"/>
                        </a:schemeClr>
                      </a:solidFill>
                      <a:prstDash val="solid"/>
                      <a:round/>
                      <a:headEnd type="none" w="med" len="med"/>
                      <a:tailEnd type="none" w="med" len="med"/>
                    </a:lnB>
                  </a:tcPr>
                </a:tc>
                <a:extLst>
                  <a:ext uri="{0D108BD9-81ED-4DB2-BD59-A6C34878D82A}">
                    <a16:rowId xmlns:a16="http://schemas.microsoft.com/office/drawing/2014/main" val="3359231242"/>
                  </a:ext>
                </a:extLst>
              </a:tr>
              <a:tr h="546242">
                <a:tc>
                  <a:txBody>
                    <a:bodyPr/>
                    <a:lstStyle/>
                    <a:p>
                      <a:pPr algn="l"/>
                      <a:r>
                        <a:rPr kumimoji="0" lang="en-SG" sz="2400" b="1" i="0" u="none" strike="noStrike" kern="0" cap="none" spc="0" normalizeH="0" baseline="0" dirty="0">
                          <a:ln>
                            <a:noFill/>
                          </a:ln>
                          <a:solidFill>
                            <a:srgbClr val="000000"/>
                          </a:solidFill>
                          <a:effectLst/>
                          <a:uLnTx/>
                          <a:uFillTx/>
                          <a:latin typeface="Arial Black" panose="020B0A04020102020204" pitchFamily="34" charset="0"/>
                          <a:ea typeface="+mn-ea"/>
                          <a:cs typeface="+mn-cs"/>
                          <a:sym typeface="Helvetica Neue Light"/>
                        </a:rPr>
                        <a:t>64.</a:t>
                      </a:r>
                    </a:p>
                  </a:txBody>
                  <a:tcPr anchor="ctr">
                    <a:lnL w="28575" cap="flat" cmpd="sng" algn="ctr">
                      <a:solidFill>
                        <a:schemeClr val="accent1">
                          <a:lumMod val="50000"/>
                        </a:schemeClr>
                      </a:solidFill>
                      <a:prstDash val="solid"/>
                      <a:round/>
                      <a:headEnd type="none" w="med" len="med"/>
                      <a:tailEnd type="none" w="med" len="med"/>
                    </a:lnL>
                    <a:lnR w="28575" cap="flat" cmpd="sng" algn="ctr">
                      <a:solidFill>
                        <a:schemeClr val="accent1">
                          <a:lumMod val="50000"/>
                        </a:schemeClr>
                      </a:solidFill>
                      <a:prstDash val="solid"/>
                      <a:round/>
                      <a:headEnd type="none" w="med" len="med"/>
                      <a:tailEnd type="none" w="med" len="med"/>
                    </a:lnR>
                    <a:lnT w="28575" cap="flat" cmpd="sng" algn="ctr">
                      <a:solidFill>
                        <a:schemeClr val="accent1">
                          <a:lumMod val="50000"/>
                        </a:schemeClr>
                      </a:solidFill>
                      <a:prstDash val="solid"/>
                      <a:round/>
                      <a:headEnd type="none" w="med" len="med"/>
                      <a:tailEnd type="none" w="med" len="med"/>
                    </a:lnT>
                    <a:lnB w="28575" cap="flat" cmpd="sng" algn="ctr">
                      <a:solidFill>
                        <a:schemeClr val="accent1">
                          <a:lumMod val="50000"/>
                        </a:schemeClr>
                      </a:solidFill>
                      <a:prstDash val="solid"/>
                      <a:round/>
                      <a:headEnd type="none" w="med" len="med"/>
                      <a:tailEnd type="none" w="med" len="med"/>
                    </a:lnB>
                  </a:tcPr>
                </a:tc>
                <a:tc gridSpan="2">
                  <a:txBody>
                    <a:bodyPr/>
                    <a:lstStyle/>
                    <a:p>
                      <a:pPr algn="l"/>
                      <a:r>
                        <a:rPr kumimoji="0" lang="en-SG" sz="2400" b="1" i="0" u="none" strike="noStrike" kern="0" cap="none" spc="0" normalizeH="0" baseline="0" dirty="0">
                          <a:ln>
                            <a:noFill/>
                          </a:ln>
                          <a:solidFill>
                            <a:srgbClr val="000000"/>
                          </a:solidFill>
                          <a:effectLst/>
                          <a:uLnTx/>
                          <a:uFillTx/>
                          <a:latin typeface="Arial Black" panose="020B0A04020102020204" pitchFamily="34" charset="0"/>
                          <a:ea typeface="+mn-ea"/>
                          <a:cs typeface="+mn-cs"/>
                          <a:sym typeface="Helvetica Neue Light"/>
                        </a:rPr>
                        <a:t>The Third Epistle of John	</a:t>
                      </a:r>
                    </a:p>
                  </a:txBody>
                  <a:tcPr anchor="ctr">
                    <a:lnL w="28575" cap="flat" cmpd="sng" algn="ctr">
                      <a:solidFill>
                        <a:schemeClr val="accent1">
                          <a:lumMod val="50000"/>
                        </a:schemeClr>
                      </a:solidFill>
                      <a:prstDash val="solid"/>
                      <a:round/>
                      <a:headEnd type="none" w="med" len="med"/>
                      <a:tailEnd type="none" w="med" len="med"/>
                    </a:lnL>
                    <a:lnR w="28575" cap="flat" cmpd="sng" algn="ctr">
                      <a:solidFill>
                        <a:schemeClr val="accent1">
                          <a:lumMod val="50000"/>
                        </a:schemeClr>
                      </a:solidFill>
                      <a:prstDash val="solid"/>
                      <a:round/>
                      <a:headEnd type="none" w="med" len="med"/>
                      <a:tailEnd type="none" w="med" len="med"/>
                    </a:lnR>
                    <a:lnT w="28575" cap="flat" cmpd="sng" algn="ctr">
                      <a:solidFill>
                        <a:schemeClr val="accent1">
                          <a:lumMod val="50000"/>
                        </a:schemeClr>
                      </a:solidFill>
                      <a:prstDash val="solid"/>
                      <a:round/>
                      <a:headEnd type="none" w="med" len="med"/>
                      <a:tailEnd type="none" w="med" len="med"/>
                    </a:lnT>
                    <a:lnB w="28575" cap="flat" cmpd="sng" algn="ctr">
                      <a:solidFill>
                        <a:schemeClr val="accent1">
                          <a:lumMod val="50000"/>
                        </a:schemeClr>
                      </a:solidFill>
                      <a:prstDash val="solid"/>
                      <a:round/>
                      <a:headEnd type="none" w="med" len="med"/>
                      <a:tailEnd type="none" w="med" len="med"/>
                    </a:lnB>
                  </a:tcPr>
                </a:tc>
                <a:tc hMerge="1">
                  <a:txBody>
                    <a:bodyPr/>
                    <a:lstStyle/>
                    <a:p>
                      <a:pPr algn="l"/>
                      <a:endParaRPr kumimoji="0" lang="en-SG" sz="2400" b="1" i="0" u="none" strike="noStrike" kern="0" cap="none" spc="0" normalizeH="0" baseline="0" dirty="0">
                        <a:ln>
                          <a:noFill/>
                        </a:ln>
                        <a:solidFill>
                          <a:srgbClr val="000000"/>
                        </a:solidFill>
                        <a:effectLst/>
                        <a:uLnTx/>
                        <a:uFillTx/>
                        <a:latin typeface="Arial Black" panose="020B0A04020102020204" pitchFamily="34" charset="0"/>
                        <a:ea typeface="+mn-ea"/>
                        <a:cs typeface="+mn-cs"/>
                        <a:sym typeface="Helvetica Neue Light"/>
                      </a:endParaRPr>
                    </a:p>
                  </a:txBody>
                  <a:tcPr anchor="ctr">
                    <a:lnL w="28575" cap="flat" cmpd="sng" algn="ctr">
                      <a:solidFill>
                        <a:schemeClr val="accent1">
                          <a:lumMod val="50000"/>
                        </a:schemeClr>
                      </a:solidFill>
                      <a:prstDash val="solid"/>
                      <a:round/>
                      <a:headEnd type="none" w="med" len="med"/>
                      <a:tailEnd type="none" w="med" len="med"/>
                    </a:lnL>
                    <a:lnR w="28575" cap="flat" cmpd="sng" algn="ctr">
                      <a:solidFill>
                        <a:schemeClr val="accent1">
                          <a:lumMod val="50000"/>
                        </a:schemeClr>
                      </a:solidFill>
                      <a:prstDash val="solid"/>
                      <a:round/>
                      <a:headEnd type="none" w="med" len="med"/>
                      <a:tailEnd type="none" w="med" len="med"/>
                    </a:lnR>
                    <a:lnT w="28575" cap="flat" cmpd="sng" algn="ctr">
                      <a:solidFill>
                        <a:schemeClr val="accent1">
                          <a:lumMod val="50000"/>
                        </a:schemeClr>
                      </a:solidFill>
                      <a:prstDash val="solid"/>
                      <a:round/>
                      <a:headEnd type="none" w="med" len="med"/>
                      <a:tailEnd type="none" w="med" len="med"/>
                    </a:lnT>
                    <a:lnB w="28575" cap="flat" cmpd="sng" algn="ctr">
                      <a:solidFill>
                        <a:schemeClr val="accent1">
                          <a:lumMod val="50000"/>
                        </a:schemeClr>
                      </a:solidFill>
                      <a:prstDash val="solid"/>
                      <a:round/>
                      <a:headEnd type="none" w="med" len="med"/>
                      <a:tailEnd type="none" w="med" len="med"/>
                    </a:lnB>
                  </a:tcPr>
                </a:tc>
                <a:tc>
                  <a:txBody>
                    <a:bodyPr/>
                    <a:lstStyle/>
                    <a:p>
                      <a:r>
                        <a:rPr kumimoji="0" lang="en-SG" sz="2400" b="1" i="0" u="none" strike="noStrike" kern="0" cap="none" spc="0" normalizeH="0" baseline="0" dirty="0">
                          <a:ln>
                            <a:noFill/>
                          </a:ln>
                          <a:solidFill>
                            <a:srgbClr val="000000"/>
                          </a:solidFill>
                          <a:effectLst/>
                          <a:uLnTx/>
                          <a:uFillTx/>
                          <a:latin typeface="Arial Black" panose="020B0A04020102020204" pitchFamily="34" charset="0"/>
                          <a:ea typeface="+mn-ea"/>
                          <a:cs typeface="+mn-cs"/>
                          <a:sym typeface="Helvetica Neue Light"/>
                        </a:rPr>
                        <a:t>1</a:t>
                      </a:r>
                    </a:p>
                  </a:txBody>
                  <a:tcPr anchor="ctr">
                    <a:lnL w="28575" cap="flat" cmpd="sng" algn="ctr">
                      <a:solidFill>
                        <a:schemeClr val="accent1">
                          <a:lumMod val="50000"/>
                        </a:schemeClr>
                      </a:solidFill>
                      <a:prstDash val="solid"/>
                      <a:round/>
                      <a:headEnd type="none" w="med" len="med"/>
                      <a:tailEnd type="none" w="med" len="med"/>
                    </a:lnL>
                    <a:lnR w="28575" cap="flat" cmpd="sng" algn="ctr">
                      <a:solidFill>
                        <a:schemeClr val="accent1">
                          <a:lumMod val="50000"/>
                        </a:schemeClr>
                      </a:solidFill>
                      <a:prstDash val="solid"/>
                      <a:round/>
                      <a:headEnd type="none" w="med" len="med"/>
                      <a:tailEnd type="none" w="med" len="med"/>
                    </a:lnR>
                    <a:lnT w="28575" cap="flat" cmpd="sng" algn="ctr">
                      <a:solidFill>
                        <a:schemeClr val="accent1">
                          <a:lumMod val="50000"/>
                        </a:schemeClr>
                      </a:solidFill>
                      <a:prstDash val="solid"/>
                      <a:round/>
                      <a:headEnd type="none" w="med" len="med"/>
                      <a:tailEnd type="none" w="med" len="med"/>
                    </a:lnT>
                    <a:lnB w="28575" cap="flat" cmpd="sng" algn="ctr">
                      <a:solidFill>
                        <a:schemeClr val="accent1">
                          <a:lumMod val="50000"/>
                        </a:schemeClr>
                      </a:solidFill>
                      <a:prstDash val="solid"/>
                      <a:round/>
                      <a:headEnd type="none" w="med" len="med"/>
                      <a:tailEnd type="none" w="med" len="med"/>
                    </a:lnB>
                  </a:tcPr>
                </a:tc>
                <a:tc>
                  <a:txBody>
                    <a:bodyPr/>
                    <a:lstStyle/>
                    <a:p>
                      <a:r>
                        <a:rPr kumimoji="0" lang="en-SG" sz="2400" b="1" i="0" u="none" strike="noStrike" kern="0" cap="none" spc="0" normalizeH="0" baseline="0" dirty="0">
                          <a:ln>
                            <a:noFill/>
                          </a:ln>
                          <a:solidFill>
                            <a:srgbClr val="000000"/>
                          </a:solidFill>
                          <a:effectLst/>
                          <a:uLnTx/>
                          <a:uFillTx/>
                          <a:latin typeface="Arial Black" panose="020B0A04020102020204" pitchFamily="34" charset="0"/>
                          <a:ea typeface="+mn-ea"/>
                          <a:cs typeface="+mn-cs"/>
                          <a:sym typeface="Helvetica Neue Light"/>
                        </a:rPr>
                        <a:t>14</a:t>
                      </a:r>
                    </a:p>
                  </a:txBody>
                  <a:tcPr anchor="ctr">
                    <a:lnL w="28575" cap="flat" cmpd="sng" algn="ctr">
                      <a:solidFill>
                        <a:schemeClr val="accent1">
                          <a:lumMod val="50000"/>
                        </a:schemeClr>
                      </a:solidFill>
                      <a:prstDash val="solid"/>
                      <a:round/>
                      <a:headEnd type="none" w="med" len="med"/>
                      <a:tailEnd type="none" w="med" len="med"/>
                    </a:lnL>
                    <a:lnR w="28575" cap="flat" cmpd="sng" algn="ctr">
                      <a:solidFill>
                        <a:schemeClr val="accent1">
                          <a:lumMod val="50000"/>
                        </a:schemeClr>
                      </a:solidFill>
                      <a:prstDash val="solid"/>
                      <a:round/>
                      <a:headEnd type="none" w="med" len="med"/>
                      <a:tailEnd type="none" w="med" len="med"/>
                    </a:lnR>
                    <a:lnT w="28575" cap="flat" cmpd="sng" algn="ctr">
                      <a:solidFill>
                        <a:schemeClr val="accent1">
                          <a:lumMod val="50000"/>
                        </a:schemeClr>
                      </a:solidFill>
                      <a:prstDash val="solid"/>
                      <a:round/>
                      <a:headEnd type="none" w="med" len="med"/>
                      <a:tailEnd type="none" w="med" len="med"/>
                    </a:lnT>
                    <a:lnB w="28575" cap="flat" cmpd="sng" algn="ctr">
                      <a:solidFill>
                        <a:schemeClr val="accent1">
                          <a:lumMod val="50000"/>
                        </a:schemeClr>
                      </a:solidFill>
                      <a:prstDash val="solid"/>
                      <a:round/>
                      <a:headEnd type="none" w="med" len="med"/>
                      <a:tailEnd type="none" w="med" len="med"/>
                    </a:lnB>
                  </a:tcPr>
                </a:tc>
                <a:extLst>
                  <a:ext uri="{0D108BD9-81ED-4DB2-BD59-A6C34878D82A}">
                    <a16:rowId xmlns:a16="http://schemas.microsoft.com/office/drawing/2014/main" val="2288608109"/>
                  </a:ext>
                </a:extLst>
              </a:tr>
              <a:tr h="546242">
                <a:tc>
                  <a:txBody>
                    <a:bodyPr/>
                    <a:lstStyle/>
                    <a:p>
                      <a:pPr algn="l"/>
                      <a:r>
                        <a:rPr kumimoji="0" lang="en-SG" sz="2400" b="1" i="0" u="none" strike="noStrike" kern="0" cap="none" spc="0" normalizeH="0" baseline="0" dirty="0">
                          <a:ln>
                            <a:noFill/>
                          </a:ln>
                          <a:solidFill>
                            <a:srgbClr val="000000"/>
                          </a:solidFill>
                          <a:effectLst/>
                          <a:uLnTx/>
                          <a:uFillTx/>
                          <a:latin typeface="Arial Black" panose="020B0A04020102020204" pitchFamily="34" charset="0"/>
                          <a:ea typeface="+mn-ea"/>
                          <a:cs typeface="+mn-cs"/>
                          <a:sym typeface="Helvetica Neue Light"/>
                        </a:rPr>
                        <a:t>65.</a:t>
                      </a:r>
                    </a:p>
                  </a:txBody>
                  <a:tcPr anchor="ctr">
                    <a:lnL w="28575" cap="flat" cmpd="sng" algn="ctr">
                      <a:solidFill>
                        <a:schemeClr val="accent1">
                          <a:lumMod val="50000"/>
                        </a:schemeClr>
                      </a:solidFill>
                      <a:prstDash val="solid"/>
                      <a:round/>
                      <a:headEnd type="none" w="med" len="med"/>
                      <a:tailEnd type="none" w="med" len="med"/>
                    </a:lnL>
                    <a:lnR w="28575" cap="flat" cmpd="sng" algn="ctr">
                      <a:solidFill>
                        <a:schemeClr val="accent1">
                          <a:lumMod val="50000"/>
                        </a:schemeClr>
                      </a:solidFill>
                      <a:prstDash val="solid"/>
                      <a:round/>
                      <a:headEnd type="none" w="med" len="med"/>
                      <a:tailEnd type="none" w="med" len="med"/>
                    </a:lnR>
                    <a:lnT w="28575" cap="flat" cmpd="sng" algn="ctr">
                      <a:solidFill>
                        <a:schemeClr val="accent1">
                          <a:lumMod val="50000"/>
                        </a:schemeClr>
                      </a:solidFill>
                      <a:prstDash val="solid"/>
                      <a:round/>
                      <a:headEnd type="none" w="med" len="med"/>
                      <a:tailEnd type="none" w="med" len="med"/>
                    </a:lnT>
                    <a:lnB w="28575" cap="flat" cmpd="sng" algn="ctr">
                      <a:solidFill>
                        <a:schemeClr val="accent1">
                          <a:lumMod val="50000"/>
                        </a:schemeClr>
                      </a:solidFill>
                      <a:prstDash val="solid"/>
                      <a:round/>
                      <a:headEnd type="none" w="med" len="med"/>
                      <a:tailEnd type="none" w="med" len="med"/>
                    </a:lnB>
                  </a:tcPr>
                </a:tc>
                <a:tc gridSpan="2">
                  <a:txBody>
                    <a:bodyPr/>
                    <a:lstStyle/>
                    <a:p>
                      <a:pPr algn="l"/>
                      <a:r>
                        <a:rPr kumimoji="0" lang="en-SG" sz="2400" b="1" i="0" u="none" strike="noStrike" kern="0" cap="none" spc="0" normalizeH="0" baseline="0" dirty="0">
                          <a:ln>
                            <a:noFill/>
                          </a:ln>
                          <a:solidFill>
                            <a:srgbClr val="000000"/>
                          </a:solidFill>
                          <a:effectLst/>
                          <a:uLnTx/>
                          <a:uFillTx/>
                          <a:latin typeface="Arial Black" panose="020B0A04020102020204" pitchFamily="34" charset="0"/>
                          <a:ea typeface="+mn-ea"/>
                          <a:cs typeface="+mn-cs"/>
                          <a:sym typeface="Helvetica Neue Light"/>
                        </a:rPr>
                        <a:t>The Epistle of Jude	</a:t>
                      </a:r>
                    </a:p>
                  </a:txBody>
                  <a:tcPr anchor="ctr">
                    <a:lnL w="28575" cap="flat" cmpd="sng" algn="ctr">
                      <a:solidFill>
                        <a:schemeClr val="accent1">
                          <a:lumMod val="50000"/>
                        </a:schemeClr>
                      </a:solidFill>
                      <a:prstDash val="solid"/>
                      <a:round/>
                      <a:headEnd type="none" w="med" len="med"/>
                      <a:tailEnd type="none" w="med" len="med"/>
                    </a:lnL>
                    <a:lnR w="28575" cap="flat" cmpd="sng" algn="ctr">
                      <a:solidFill>
                        <a:schemeClr val="accent1">
                          <a:lumMod val="50000"/>
                        </a:schemeClr>
                      </a:solidFill>
                      <a:prstDash val="solid"/>
                      <a:round/>
                      <a:headEnd type="none" w="med" len="med"/>
                      <a:tailEnd type="none" w="med" len="med"/>
                    </a:lnR>
                    <a:lnT w="28575" cap="flat" cmpd="sng" algn="ctr">
                      <a:solidFill>
                        <a:schemeClr val="accent1">
                          <a:lumMod val="50000"/>
                        </a:schemeClr>
                      </a:solidFill>
                      <a:prstDash val="solid"/>
                      <a:round/>
                      <a:headEnd type="none" w="med" len="med"/>
                      <a:tailEnd type="none" w="med" len="med"/>
                    </a:lnT>
                    <a:lnB w="28575" cap="flat" cmpd="sng" algn="ctr">
                      <a:solidFill>
                        <a:schemeClr val="accent1">
                          <a:lumMod val="50000"/>
                        </a:schemeClr>
                      </a:solidFill>
                      <a:prstDash val="solid"/>
                      <a:round/>
                      <a:headEnd type="none" w="med" len="med"/>
                      <a:tailEnd type="none" w="med" len="med"/>
                    </a:lnB>
                  </a:tcPr>
                </a:tc>
                <a:tc hMerge="1">
                  <a:txBody>
                    <a:bodyPr/>
                    <a:lstStyle/>
                    <a:p>
                      <a:pPr algn="l"/>
                      <a:endParaRPr kumimoji="0" lang="en-SG" sz="2400" b="1" i="0" u="none" strike="noStrike" kern="0" cap="none" spc="0" normalizeH="0" baseline="0" dirty="0">
                        <a:ln>
                          <a:noFill/>
                        </a:ln>
                        <a:solidFill>
                          <a:srgbClr val="000000"/>
                        </a:solidFill>
                        <a:effectLst/>
                        <a:uLnTx/>
                        <a:uFillTx/>
                        <a:latin typeface="Arial Black" panose="020B0A04020102020204" pitchFamily="34" charset="0"/>
                        <a:ea typeface="+mn-ea"/>
                        <a:cs typeface="+mn-cs"/>
                        <a:sym typeface="Helvetica Neue Light"/>
                      </a:endParaRPr>
                    </a:p>
                  </a:txBody>
                  <a:tcPr anchor="ctr">
                    <a:lnL w="28575" cap="flat" cmpd="sng" algn="ctr">
                      <a:solidFill>
                        <a:schemeClr val="accent1">
                          <a:lumMod val="50000"/>
                        </a:schemeClr>
                      </a:solidFill>
                      <a:prstDash val="solid"/>
                      <a:round/>
                      <a:headEnd type="none" w="med" len="med"/>
                      <a:tailEnd type="none" w="med" len="med"/>
                    </a:lnL>
                    <a:lnR w="28575" cap="flat" cmpd="sng" algn="ctr">
                      <a:solidFill>
                        <a:schemeClr val="accent1">
                          <a:lumMod val="50000"/>
                        </a:schemeClr>
                      </a:solidFill>
                      <a:prstDash val="solid"/>
                      <a:round/>
                      <a:headEnd type="none" w="med" len="med"/>
                      <a:tailEnd type="none" w="med" len="med"/>
                    </a:lnR>
                    <a:lnT w="28575" cap="flat" cmpd="sng" algn="ctr">
                      <a:solidFill>
                        <a:schemeClr val="accent1">
                          <a:lumMod val="50000"/>
                        </a:schemeClr>
                      </a:solidFill>
                      <a:prstDash val="solid"/>
                      <a:round/>
                      <a:headEnd type="none" w="med" len="med"/>
                      <a:tailEnd type="none" w="med" len="med"/>
                    </a:lnT>
                    <a:lnB w="28575" cap="flat" cmpd="sng" algn="ctr">
                      <a:solidFill>
                        <a:schemeClr val="accent1">
                          <a:lumMod val="50000"/>
                        </a:schemeClr>
                      </a:solidFill>
                      <a:prstDash val="solid"/>
                      <a:round/>
                      <a:headEnd type="none" w="med" len="med"/>
                      <a:tailEnd type="none" w="med" len="med"/>
                    </a:lnB>
                  </a:tcPr>
                </a:tc>
                <a:tc>
                  <a:txBody>
                    <a:bodyPr/>
                    <a:lstStyle/>
                    <a:p>
                      <a:r>
                        <a:rPr kumimoji="0" lang="en-SG" sz="2400" b="1" i="0" u="none" strike="noStrike" kern="0" cap="none" spc="0" normalizeH="0" baseline="0" dirty="0">
                          <a:ln>
                            <a:noFill/>
                          </a:ln>
                          <a:solidFill>
                            <a:srgbClr val="000000"/>
                          </a:solidFill>
                          <a:effectLst/>
                          <a:uLnTx/>
                          <a:uFillTx/>
                          <a:latin typeface="Arial Black" panose="020B0A04020102020204" pitchFamily="34" charset="0"/>
                          <a:ea typeface="+mn-ea"/>
                          <a:cs typeface="+mn-cs"/>
                          <a:sym typeface="Helvetica Neue Light"/>
                        </a:rPr>
                        <a:t>1</a:t>
                      </a:r>
                    </a:p>
                  </a:txBody>
                  <a:tcPr anchor="ctr">
                    <a:lnL w="28575" cap="flat" cmpd="sng" algn="ctr">
                      <a:solidFill>
                        <a:schemeClr val="accent1">
                          <a:lumMod val="50000"/>
                        </a:schemeClr>
                      </a:solidFill>
                      <a:prstDash val="solid"/>
                      <a:round/>
                      <a:headEnd type="none" w="med" len="med"/>
                      <a:tailEnd type="none" w="med" len="med"/>
                    </a:lnL>
                    <a:lnR w="28575" cap="flat" cmpd="sng" algn="ctr">
                      <a:solidFill>
                        <a:schemeClr val="accent1">
                          <a:lumMod val="50000"/>
                        </a:schemeClr>
                      </a:solidFill>
                      <a:prstDash val="solid"/>
                      <a:round/>
                      <a:headEnd type="none" w="med" len="med"/>
                      <a:tailEnd type="none" w="med" len="med"/>
                    </a:lnR>
                    <a:lnT w="28575" cap="flat" cmpd="sng" algn="ctr">
                      <a:solidFill>
                        <a:schemeClr val="accent1">
                          <a:lumMod val="50000"/>
                        </a:schemeClr>
                      </a:solidFill>
                      <a:prstDash val="solid"/>
                      <a:round/>
                      <a:headEnd type="none" w="med" len="med"/>
                      <a:tailEnd type="none" w="med" len="med"/>
                    </a:lnT>
                    <a:lnB w="28575" cap="flat" cmpd="sng" algn="ctr">
                      <a:solidFill>
                        <a:schemeClr val="accent1">
                          <a:lumMod val="50000"/>
                        </a:schemeClr>
                      </a:solidFill>
                      <a:prstDash val="solid"/>
                      <a:round/>
                      <a:headEnd type="none" w="med" len="med"/>
                      <a:tailEnd type="none" w="med" len="med"/>
                    </a:lnB>
                  </a:tcPr>
                </a:tc>
                <a:tc>
                  <a:txBody>
                    <a:bodyPr/>
                    <a:lstStyle/>
                    <a:p>
                      <a:r>
                        <a:rPr kumimoji="0" lang="en-SG" sz="2400" b="1" i="0" u="none" strike="noStrike" kern="0" cap="none" spc="0" normalizeH="0" baseline="0" dirty="0">
                          <a:ln>
                            <a:noFill/>
                          </a:ln>
                          <a:solidFill>
                            <a:srgbClr val="000000"/>
                          </a:solidFill>
                          <a:effectLst/>
                          <a:uLnTx/>
                          <a:uFillTx/>
                          <a:latin typeface="Arial Black" panose="020B0A04020102020204" pitchFamily="34" charset="0"/>
                          <a:ea typeface="+mn-ea"/>
                          <a:cs typeface="+mn-cs"/>
                          <a:sym typeface="Helvetica Neue Light"/>
                        </a:rPr>
                        <a:t>25</a:t>
                      </a:r>
                    </a:p>
                  </a:txBody>
                  <a:tcPr anchor="ctr">
                    <a:lnL w="28575" cap="flat" cmpd="sng" algn="ctr">
                      <a:solidFill>
                        <a:schemeClr val="accent1">
                          <a:lumMod val="50000"/>
                        </a:schemeClr>
                      </a:solidFill>
                      <a:prstDash val="solid"/>
                      <a:round/>
                      <a:headEnd type="none" w="med" len="med"/>
                      <a:tailEnd type="none" w="med" len="med"/>
                    </a:lnL>
                    <a:lnR w="28575" cap="flat" cmpd="sng" algn="ctr">
                      <a:solidFill>
                        <a:schemeClr val="accent1">
                          <a:lumMod val="50000"/>
                        </a:schemeClr>
                      </a:solidFill>
                      <a:prstDash val="solid"/>
                      <a:round/>
                      <a:headEnd type="none" w="med" len="med"/>
                      <a:tailEnd type="none" w="med" len="med"/>
                    </a:lnR>
                    <a:lnT w="28575" cap="flat" cmpd="sng" algn="ctr">
                      <a:solidFill>
                        <a:schemeClr val="accent1">
                          <a:lumMod val="50000"/>
                        </a:schemeClr>
                      </a:solidFill>
                      <a:prstDash val="solid"/>
                      <a:round/>
                      <a:headEnd type="none" w="med" len="med"/>
                      <a:tailEnd type="none" w="med" len="med"/>
                    </a:lnT>
                    <a:lnB w="28575" cap="flat" cmpd="sng" algn="ctr">
                      <a:solidFill>
                        <a:schemeClr val="accent1">
                          <a:lumMod val="50000"/>
                        </a:schemeClr>
                      </a:solidFill>
                      <a:prstDash val="solid"/>
                      <a:round/>
                      <a:headEnd type="none" w="med" len="med"/>
                      <a:tailEnd type="none" w="med" len="med"/>
                    </a:lnB>
                  </a:tcPr>
                </a:tc>
                <a:extLst>
                  <a:ext uri="{0D108BD9-81ED-4DB2-BD59-A6C34878D82A}">
                    <a16:rowId xmlns:a16="http://schemas.microsoft.com/office/drawing/2014/main" val="3401490595"/>
                  </a:ext>
                </a:extLst>
              </a:tr>
              <a:tr h="546242">
                <a:tc gridSpan="5">
                  <a:txBody>
                    <a:bodyPr/>
                    <a:lstStyle/>
                    <a:p>
                      <a:pPr marL="0" marR="0" lvl="0" indent="0" algn="l" defTabSz="584200" rtl="0" eaLnBrk="1" fontAlgn="auto" latinLnBrk="0" hangingPunct="0">
                        <a:lnSpc>
                          <a:spcPct val="100000"/>
                        </a:lnSpc>
                        <a:spcBef>
                          <a:spcPts val="0"/>
                        </a:spcBef>
                        <a:spcAft>
                          <a:spcPts val="0"/>
                        </a:spcAft>
                        <a:buClrTx/>
                        <a:buSzTx/>
                        <a:buFontTx/>
                        <a:buNone/>
                        <a:tabLst/>
                        <a:defRPr/>
                      </a:pPr>
                      <a:r>
                        <a:rPr kumimoji="0" lang="en-SG" sz="2400" b="1" i="0" u="none" strike="noStrike" kern="0" cap="none" spc="0" normalizeH="0" baseline="0" noProof="0" dirty="0">
                          <a:ln>
                            <a:noFill/>
                          </a:ln>
                          <a:solidFill>
                            <a:srgbClr val="000000"/>
                          </a:solidFill>
                          <a:effectLst/>
                          <a:uLnTx/>
                          <a:uFillTx/>
                          <a:latin typeface="Arial Black" panose="020B0A04020102020204" pitchFamily="34" charset="0"/>
                          <a:sym typeface="Helvetica Neue"/>
                        </a:rPr>
                        <a:t>IX. Apocalyptic Epistle</a:t>
                      </a:r>
                    </a:p>
                  </a:txBody>
                  <a:tcPr anchor="ctr">
                    <a:lnL w="28575" cap="flat" cmpd="sng" algn="ctr">
                      <a:solidFill>
                        <a:schemeClr val="accent1">
                          <a:lumMod val="50000"/>
                        </a:schemeClr>
                      </a:solidFill>
                      <a:prstDash val="solid"/>
                      <a:round/>
                      <a:headEnd type="none" w="med" len="med"/>
                      <a:tailEnd type="none" w="med" len="med"/>
                    </a:lnL>
                    <a:lnR w="28575" cap="flat" cmpd="sng" algn="ctr">
                      <a:solidFill>
                        <a:schemeClr val="accent1">
                          <a:lumMod val="50000"/>
                        </a:schemeClr>
                      </a:solidFill>
                      <a:prstDash val="solid"/>
                      <a:round/>
                      <a:headEnd type="none" w="med" len="med"/>
                      <a:tailEnd type="none" w="med" len="med"/>
                    </a:lnR>
                    <a:lnT w="28575" cap="flat" cmpd="sng" algn="ctr">
                      <a:solidFill>
                        <a:schemeClr val="accent1">
                          <a:lumMod val="50000"/>
                        </a:schemeClr>
                      </a:solidFill>
                      <a:prstDash val="solid"/>
                      <a:round/>
                      <a:headEnd type="none" w="med" len="med"/>
                      <a:tailEnd type="none" w="med" len="med"/>
                    </a:lnT>
                    <a:lnB w="28575" cap="flat" cmpd="sng" algn="ctr">
                      <a:solidFill>
                        <a:schemeClr val="accent1">
                          <a:lumMod val="50000"/>
                        </a:schemeClr>
                      </a:solidFill>
                      <a:prstDash val="solid"/>
                      <a:round/>
                      <a:headEnd type="none" w="med" len="med"/>
                      <a:tailEnd type="none" w="med" len="med"/>
                    </a:lnB>
                    <a:solidFill>
                      <a:schemeClr val="accent3">
                        <a:lumMod val="40000"/>
                        <a:lumOff val="60000"/>
                      </a:schemeClr>
                    </a:solidFill>
                  </a:tcPr>
                </a:tc>
                <a:tc hMerge="1">
                  <a:txBody>
                    <a:bodyPr/>
                    <a:lstStyle/>
                    <a:p>
                      <a:pPr algn="l"/>
                      <a:endParaRPr kumimoji="0" lang="en-SG" sz="2400" b="1" i="0" u="none" strike="noStrike" cap="none" spc="0" normalizeH="0" baseline="0" dirty="0">
                        <a:ln>
                          <a:noFill/>
                        </a:ln>
                        <a:solidFill>
                          <a:srgbClr val="000000"/>
                        </a:solidFill>
                        <a:effectLst/>
                        <a:uFillTx/>
                        <a:latin typeface="Helvetica Neue"/>
                        <a:ea typeface="+mn-ea"/>
                        <a:cs typeface="+mn-cs"/>
                        <a:sym typeface="Helvetica Neue Light"/>
                      </a:endParaRPr>
                    </a:p>
                  </a:txBody>
                  <a:tcPr>
                    <a:lnL w="28575" cap="flat" cmpd="sng" algn="ctr">
                      <a:solidFill>
                        <a:schemeClr val="accent1">
                          <a:lumMod val="50000"/>
                        </a:schemeClr>
                      </a:solidFill>
                      <a:prstDash val="solid"/>
                      <a:round/>
                      <a:headEnd type="none" w="med" len="med"/>
                      <a:tailEnd type="none" w="med" len="med"/>
                    </a:lnL>
                    <a:lnR w="28575" cap="flat" cmpd="sng" algn="ctr">
                      <a:solidFill>
                        <a:schemeClr val="accent1">
                          <a:lumMod val="50000"/>
                        </a:schemeClr>
                      </a:solidFill>
                      <a:prstDash val="solid"/>
                      <a:round/>
                      <a:headEnd type="none" w="med" len="med"/>
                      <a:tailEnd type="none" w="med" len="med"/>
                    </a:lnR>
                    <a:lnT w="28575" cap="flat" cmpd="sng" algn="ctr">
                      <a:solidFill>
                        <a:schemeClr val="accent1">
                          <a:lumMod val="50000"/>
                        </a:schemeClr>
                      </a:solidFill>
                      <a:prstDash val="solid"/>
                      <a:round/>
                      <a:headEnd type="none" w="med" len="med"/>
                      <a:tailEnd type="none" w="med" len="med"/>
                    </a:lnT>
                    <a:lnB w="28575" cap="flat" cmpd="sng" algn="ctr">
                      <a:solidFill>
                        <a:schemeClr val="accent1">
                          <a:lumMod val="50000"/>
                        </a:schemeClr>
                      </a:solidFill>
                      <a:prstDash val="solid"/>
                      <a:round/>
                      <a:headEnd type="none" w="med" len="med"/>
                      <a:tailEnd type="none" w="med" len="med"/>
                    </a:lnB>
                  </a:tcPr>
                </a:tc>
                <a:tc hMerge="1">
                  <a:txBody>
                    <a:bodyPr/>
                    <a:lstStyle/>
                    <a:p>
                      <a:endParaRPr lang="en-US"/>
                    </a:p>
                  </a:txBody>
                  <a:tcPr/>
                </a:tc>
                <a:tc hMerge="1">
                  <a:txBody>
                    <a:bodyPr/>
                    <a:lstStyle/>
                    <a:p>
                      <a:endParaRPr kumimoji="0" lang="en-SG" sz="2400" b="1" i="0" u="none" strike="noStrike" kern="0" cap="none" spc="0" normalizeH="0" baseline="0" dirty="0">
                        <a:ln>
                          <a:noFill/>
                        </a:ln>
                        <a:solidFill>
                          <a:srgbClr val="000000"/>
                        </a:solidFill>
                        <a:effectLst/>
                        <a:uLnTx/>
                        <a:uFillTx/>
                        <a:latin typeface="Helvetica Neue"/>
                        <a:ea typeface="+mn-ea"/>
                        <a:cs typeface="+mn-cs"/>
                        <a:sym typeface="Helvetica Neue Light"/>
                      </a:endParaRPr>
                    </a:p>
                  </a:txBody>
                  <a:tcPr anchor="ctr">
                    <a:lnL w="28575" cap="flat" cmpd="sng" algn="ctr">
                      <a:solidFill>
                        <a:schemeClr val="accent1">
                          <a:lumMod val="50000"/>
                        </a:schemeClr>
                      </a:solidFill>
                      <a:prstDash val="solid"/>
                      <a:round/>
                      <a:headEnd type="none" w="med" len="med"/>
                      <a:tailEnd type="none" w="med" len="med"/>
                    </a:lnL>
                    <a:lnR w="28575" cap="flat" cmpd="sng" algn="ctr">
                      <a:solidFill>
                        <a:schemeClr val="accent1">
                          <a:lumMod val="50000"/>
                        </a:schemeClr>
                      </a:solidFill>
                      <a:prstDash val="solid"/>
                      <a:round/>
                      <a:headEnd type="none" w="med" len="med"/>
                      <a:tailEnd type="none" w="med" len="med"/>
                    </a:lnR>
                    <a:lnT w="28575" cap="flat" cmpd="sng" algn="ctr">
                      <a:solidFill>
                        <a:schemeClr val="accent1">
                          <a:lumMod val="50000"/>
                        </a:schemeClr>
                      </a:solidFill>
                      <a:prstDash val="solid"/>
                      <a:round/>
                      <a:headEnd type="none" w="med" len="med"/>
                      <a:tailEnd type="none" w="med" len="med"/>
                    </a:lnT>
                    <a:lnB w="28575" cap="flat" cmpd="sng" algn="ctr">
                      <a:solidFill>
                        <a:schemeClr val="accent1">
                          <a:lumMod val="50000"/>
                        </a:schemeClr>
                      </a:solidFill>
                      <a:prstDash val="solid"/>
                      <a:round/>
                      <a:headEnd type="none" w="med" len="med"/>
                      <a:tailEnd type="none" w="med" len="med"/>
                    </a:lnB>
                  </a:tcPr>
                </a:tc>
                <a:tc hMerge="1">
                  <a:txBody>
                    <a:bodyPr/>
                    <a:lstStyle/>
                    <a:p>
                      <a:endParaRPr kumimoji="0" lang="en-SG" sz="2400" b="1" i="0" u="none" strike="noStrike" kern="0" cap="none" spc="0" normalizeH="0" baseline="0" dirty="0">
                        <a:ln>
                          <a:noFill/>
                        </a:ln>
                        <a:solidFill>
                          <a:srgbClr val="000000"/>
                        </a:solidFill>
                        <a:effectLst/>
                        <a:uLnTx/>
                        <a:uFillTx/>
                        <a:latin typeface="Helvetica Neue"/>
                        <a:ea typeface="+mn-ea"/>
                        <a:cs typeface="+mn-cs"/>
                        <a:sym typeface="Helvetica Neue Light"/>
                      </a:endParaRPr>
                    </a:p>
                  </a:txBody>
                  <a:tcPr anchor="ctr">
                    <a:lnL w="28575" cap="flat" cmpd="sng" algn="ctr">
                      <a:solidFill>
                        <a:schemeClr val="accent1">
                          <a:lumMod val="50000"/>
                        </a:schemeClr>
                      </a:solidFill>
                      <a:prstDash val="solid"/>
                      <a:round/>
                      <a:headEnd type="none" w="med" len="med"/>
                      <a:tailEnd type="none" w="med" len="med"/>
                    </a:lnL>
                    <a:lnR w="28575" cap="flat" cmpd="sng" algn="ctr">
                      <a:solidFill>
                        <a:schemeClr val="accent1">
                          <a:lumMod val="50000"/>
                        </a:schemeClr>
                      </a:solidFill>
                      <a:prstDash val="solid"/>
                      <a:round/>
                      <a:headEnd type="none" w="med" len="med"/>
                      <a:tailEnd type="none" w="med" len="med"/>
                    </a:lnR>
                    <a:lnT w="28575" cap="flat" cmpd="sng" algn="ctr">
                      <a:solidFill>
                        <a:schemeClr val="accent1">
                          <a:lumMod val="50000"/>
                        </a:schemeClr>
                      </a:solidFill>
                      <a:prstDash val="solid"/>
                      <a:round/>
                      <a:headEnd type="none" w="med" len="med"/>
                      <a:tailEnd type="none" w="med" len="med"/>
                    </a:lnT>
                    <a:lnB w="28575" cap="flat" cmpd="sng" algn="ctr">
                      <a:solidFill>
                        <a:schemeClr val="accent1">
                          <a:lumMod val="50000"/>
                        </a:schemeClr>
                      </a:solidFill>
                      <a:prstDash val="solid"/>
                      <a:round/>
                      <a:headEnd type="none" w="med" len="med"/>
                      <a:tailEnd type="none" w="med" len="med"/>
                    </a:lnB>
                  </a:tcPr>
                </a:tc>
                <a:extLst>
                  <a:ext uri="{0D108BD9-81ED-4DB2-BD59-A6C34878D82A}">
                    <a16:rowId xmlns:a16="http://schemas.microsoft.com/office/drawing/2014/main" val="1789356740"/>
                  </a:ext>
                </a:extLst>
              </a:tr>
              <a:tr h="546242">
                <a:tc>
                  <a:txBody>
                    <a:bodyPr/>
                    <a:lstStyle/>
                    <a:p>
                      <a:pPr algn="l"/>
                      <a:r>
                        <a:rPr kumimoji="0" lang="en-SG" sz="2400" b="1" i="0" u="none" strike="noStrike" kern="0" cap="none" spc="0" normalizeH="0" baseline="0" dirty="0">
                          <a:ln>
                            <a:noFill/>
                          </a:ln>
                          <a:solidFill>
                            <a:srgbClr val="000000"/>
                          </a:solidFill>
                          <a:effectLst/>
                          <a:uLnTx/>
                          <a:uFillTx/>
                          <a:latin typeface="Arial Black" panose="020B0A04020102020204" pitchFamily="34" charset="0"/>
                          <a:ea typeface="+mn-ea"/>
                          <a:cs typeface="+mn-cs"/>
                          <a:sym typeface="Helvetica Neue Light"/>
                        </a:rPr>
                        <a:t>66.</a:t>
                      </a:r>
                    </a:p>
                  </a:txBody>
                  <a:tcPr anchor="ctr">
                    <a:lnL w="28575" cap="flat" cmpd="sng" algn="ctr">
                      <a:solidFill>
                        <a:schemeClr val="accent1">
                          <a:lumMod val="50000"/>
                        </a:schemeClr>
                      </a:solidFill>
                      <a:prstDash val="solid"/>
                      <a:round/>
                      <a:headEnd type="none" w="med" len="med"/>
                      <a:tailEnd type="none" w="med" len="med"/>
                    </a:lnL>
                    <a:lnR w="28575" cap="flat" cmpd="sng" algn="ctr">
                      <a:solidFill>
                        <a:schemeClr val="accent1">
                          <a:lumMod val="50000"/>
                        </a:schemeClr>
                      </a:solidFill>
                      <a:prstDash val="solid"/>
                      <a:round/>
                      <a:headEnd type="none" w="med" len="med"/>
                      <a:tailEnd type="none" w="med" len="med"/>
                    </a:lnR>
                    <a:lnT w="28575" cap="flat" cmpd="sng" algn="ctr">
                      <a:solidFill>
                        <a:schemeClr val="accent1">
                          <a:lumMod val="50000"/>
                        </a:schemeClr>
                      </a:solidFill>
                      <a:prstDash val="solid"/>
                      <a:round/>
                      <a:headEnd type="none" w="med" len="med"/>
                      <a:tailEnd type="none" w="med" len="med"/>
                    </a:lnT>
                    <a:lnB w="28575" cap="flat" cmpd="sng" algn="ctr">
                      <a:solidFill>
                        <a:schemeClr val="accent1">
                          <a:lumMod val="50000"/>
                        </a:schemeClr>
                      </a:solidFill>
                      <a:prstDash val="solid"/>
                      <a:round/>
                      <a:headEnd type="none" w="med" len="med"/>
                      <a:tailEnd type="none" w="med" len="med"/>
                    </a:lnB>
                  </a:tcPr>
                </a:tc>
                <a:tc gridSpan="2">
                  <a:txBody>
                    <a:bodyPr/>
                    <a:lstStyle/>
                    <a:p>
                      <a:pPr algn="l"/>
                      <a:r>
                        <a:rPr kumimoji="0" lang="en-SG" sz="2400" b="1" i="0" u="none" strike="noStrike" kern="0" cap="none" spc="0" normalizeH="0" baseline="0" noProof="0" dirty="0">
                          <a:ln>
                            <a:noFill/>
                          </a:ln>
                          <a:solidFill>
                            <a:srgbClr val="000000"/>
                          </a:solidFill>
                          <a:effectLst/>
                          <a:uLnTx/>
                          <a:uFillTx/>
                          <a:latin typeface="Arial Black" panose="020B0A04020102020204" pitchFamily="34" charset="0"/>
                          <a:sym typeface="Helvetica Neue"/>
                        </a:rPr>
                        <a:t>The Book of Revelation </a:t>
                      </a:r>
                      <a:br>
                        <a:rPr kumimoji="0" lang="en-SG" sz="2400" b="1" i="0" u="none" strike="noStrike" kern="0" cap="none" spc="0" normalizeH="0" baseline="0" noProof="0" dirty="0">
                          <a:ln>
                            <a:noFill/>
                          </a:ln>
                          <a:solidFill>
                            <a:srgbClr val="000000"/>
                          </a:solidFill>
                          <a:effectLst/>
                          <a:uLnTx/>
                          <a:uFillTx/>
                          <a:latin typeface="Arial Black" panose="020B0A04020102020204" pitchFamily="34" charset="0"/>
                          <a:sym typeface="Helvetica Neue"/>
                        </a:rPr>
                      </a:br>
                      <a:r>
                        <a:rPr kumimoji="0" lang="en-SG" sz="2400" b="1" i="0" u="none" strike="noStrike" kern="0" cap="none" spc="0" normalizeH="0" baseline="0" noProof="0" dirty="0">
                          <a:ln>
                            <a:noFill/>
                          </a:ln>
                          <a:solidFill>
                            <a:srgbClr val="000000"/>
                          </a:solidFill>
                          <a:effectLst/>
                          <a:uLnTx/>
                          <a:uFillTx/>
                          <a:latin typeface="Arial Black" panose="020B0A04020102020204" pitchFamily="34" charset="0"/>
                          <a:sym typeface="Helvetica Neue"/>
                        </a:rPr>
                        <a:t>(or The Apocalypse of John)		</a:t>
                      </a:r>
                      <a:endParaRPr kumimoji="0" lang="en-SG" sz="2400" b="1" i="0" u="none" strike="noStrike" cap="none" spc="0" normalizeH="0" baseline="0" dirty="0">
                        <a:ln>
                          <a:noFill/>
                        </a:ln>
                        <a:solidFill>
                          <a:srgbClr val="000000"/>
                        </a:solidFill>
                        <a:effectLst/>
                        <a:uFillTx/>
                        <a:latin typeface="Arial Black" panose="020B0A04020102020204" pitchFamily="34" charset="0"/>
                        <a:ea typeface="+mn-ea"/>
                        <a:cs typeface="+mn-cs"/>
                        <a:sym typeface="Helvetica Neue Light"/>
                      </a:endParaRPr>
                    </a:p>
                  </a:txBody>
                  <a:tcPr anchor="ctr">
                    <a:lnL w="28575" cap="flat" cmpd="sng" algn="ctr">
                      <a:solidFill>
                        <a:schemeClr val="accent1">
                          <a:lumMod val="50000"/>
                        </a:schemeClr>
                      </a:solidFill>
                      <a:prstDash val="solid"/>
                      <a:round/>
                      <a:headEnd type="none" w="med" len="med"/>
                      <a:tailEnd type="none" w="med" len="med"/>
                    </a:lnL>
                    <a:lnR w="28575" cap="flat" cmpd="sng" algn="ctr">
                      <a:solidFill>
                        <a:schemeClr val="accent1">
                          <a:lumMod val="50000"/>
                        </a:schemeClr>
                      </a:solidFill>
                      <a:prstDash val="solid"/>
                      <a:round/>
                      <a:headEnd type="none" w="med" len="med"/>
                      <a:tailEnd type="none" w="med" len="med"/>
                    </a:lnR>
                    <a:lnT w="28575" cap="flat" cmpd="sng" algn="ctr">
                      <a:solidFill>
                        <a:schemeClr val="accent1">
                          <a:lumMod val="50000"/>
                        </a:schemeClr>
                      </a:solidFill>
                      <a:prstDash val="solid"/>
                      <a:round/>
                      <a:headEnd type="none" w="med" len="med"/>
                      <a:tailEnd type="none" w="med" len="med"/>
                    </a:lnT>
                    <a:lnB w="28575" cap="flat" cmpd="sng" algn="ctr">
                      <a:solidFill>
                        <a:schemeClr val="accent1">
                          <a:lumMod val="50000"/>
                        </a:schemeClr>
                      </a:solidFill>
                      <a:prstDash val="solid"/>
                      <a:round/>
                      <a:headEnd type="none" w="med" len="med"/>
                      <a:tailEnd type="none" w="med" len="med"/>
                    </a:lnB>
                  </a:tcPr>
                </a:tc>
                <a:tc hMerge="1">
                  <a:txBody>
                    <a:bodyPr/>
                    <a:lstStyle/>
                    <a:p>
                      <a:pPr algn="l"/>
                      <a:endParaRPr kumimoji="0" lang="en-SG" sz="2400" b="1" i="0" u="none" strike="noStrike" cap="none" spc="0" normalizeH="0" baseline="0" dirty="0">
                        <a:ln>
                          <a:noFill/>
                        </a:ln>
                        <a:solidFill>
                          <a:srgbClr val="000000"/>
                        </a:solidFill>
                        <a:effectLst/>
                        <a:uFillTx/>
                        <a:latin typeface="Arial Black" panose="020B0A04020102020204" pitchFamily="34" charset="0"/>
                        <a:ea typeface="+mn-ea"/>
                        <a:cs typeface="+mn-cs"/>
                        <a:sym typeface="Helvetica Neue Light"/>
                      </a:endParaRPr>
                    </a:p>
                  </a:txBody>
                  <a:tcPr anchor="ctr">
                    <a:lnL w="28575" cap="flat" cmpd="sng" algn="ctr">
                      <a:solidFill>
                        <a:schemeClr val="accent1">
                          <a:lumMod val="50000"/>
                        </a:schemeClr>
                      </a:solidFill>
                      <a:prstDash val="solid"/>
                      <a:round/>
                      <a:headEnd type="none" w="med" len="med"/>
                      <a:tailEnd type="none" w="med" len="med"/>
                    </a:lnL>
                    <a:lnR w="28575" cap="flat" cmpd="sng" algn="ctr">
                      <a:solidFill>
                        <a:schemeClr val="accent1">
                          <a:lumMod val="50000"/>
                        </a:schemeClr>
                      </a:solidFill>
                      <a:prstDash val="solid"/>
                      <a:round/>
                      <a:headEnd type="none" w="med" len="med"/>
                      <a:tailEnd type="none" w="med" len="med"/>
                    </a:lnR>
                    <a:lnT w="28575" cap="flat" cmpd="sng" algn="ctr">
                      <a:solidFill>
                        <a:schemeClr val="accent1">
                          <a:lumMod val="50000"/>
                        </a:schemeClr>
                      </a:solidFill>
                      <a:prstDash val="solid"/>
                      <a:round/>
                      <a:headEnd type="none" w="med" len="med"/>
                      <a:tailEnd type="none" w="med" len="med"/>
                    </a:lnT>
                    <a:lnB w="28575" cap="flat" cmpd="sng" algn="ctr">
                      <a:solidFill>
                        <a:schemeClr val="accent1">
                          <a:lumMod val="50000"/>
                        </a:schemeClr>
                      </a:solidFill>
                      <a:prstDash val="solid"/>
                      <a:round/>
                      <a:headEnd type="none" w="med" len="med"/>
                      <a:tailEnd type="none" w="med" len="med"/>
                    </a:lnB>
                  </a:tcPr>
                </a:tc>
                <a:tc>
                  <a:txBody>
                    <a:bodyPr/>
                    <a:lstStyle/>
                    <a:p>
                      <a:r>
                        <a:rPr kumimoji="0" lang="en-SG" sz="2400" b="1" i="0" u="none" strike="noStrike" kern="0" cap="none" spc="0" normalizeH="0" baseline="0" dirty="0">
                          <a:ln>
                            <a:noFill/>
                          </a:ln>
                          <a:solidFill>
                            <a:srgbClr val="000000"/>
                          </a:solidFill>
                          <a:effectLst/>
                          <a:uLnTx/>
                          <a:uFillTx/>
                          <a:latin typeface="Arial Black" panose="020B0A04020102020204" pitchFamily="34" charset="0"/>
                          <a:ea typeface="+mn-ea"/>
                          <a:cs typeface="+mn-cs"/>
                          <a:sym typeface="Helvetica Neue Light"/>
                        </a:rPr>
                        <a:t>22</a:t>
                      </a:r>
                    </a:p>
                  </a:txBody>
                  <a:tcPr anchor="ctr">
                    <a:lnL w="28575" cap="flat" cmpd="sng" algn="ctr">
                      <a:solidFill>
                        <a:schemeClr val="accent1">
                          <a:lumMod val="50000"/>
                        </a:schemeClr>
                      </a:solidFill>
                      <a:prstDash val="solid"/>
                      <a:round/>
                      <a:headEnd type="none" w="med" len="med"/>
                      <a:tailEnd type="none" w="med" len="med"/>
                    </a:lnL>
                    <a:lnR w="28575" cap="flat" cmpd="sng" algn="ctr">
                      <a:solidFill>
                        <a:schemeClr val="accent1">
                          <a:lumMod val="50000"/>
                        </a:schemeClr>
                      </a:solidFill>
                      <a:prstDash val="solid"/>
                      <a:round/>
                      <a:headEnd type="none" w="med" len="med"/>
                      <a:tailEnd type="none" w="med" len="med"/>
                    </a:lnR>
                    <a:lnT w="28575" cap="flat" cmpd="sng" algn="ctr">
                      <a:solidFill>
                        <a:schemeClr val="accent1">
                          <a:lumMod val="50000"/>
                        </a:schemeClr>
                      </a:solidFill>
                      <a:prstDash val="solid"/>
                      <a:round/>
                      <a:headEnd type="none" w="med" len="med"/>
                      <a:tailEnd type="none" w="med" len="med"/>
                    </a:lnT>
                    <a:lnB w="28575" cap="flat" cmpd="sng" algn="ctr">
                      <a:solidFill>
                        <a:schemeClr val="accent1">
                          <a:lumMod val="50000"/>
                        </a:schemeClr>
                      </a:solidFill>
                      <a:prstDash val="solid"/>
                      <a:round/>
                      <a:headEnd type="none" w="med" len="med"/>
                      <a:tailEnd type="none" w="med" len="med"/>
                    </a:lnB>
                  </a:tcPr>
                </a:tc>
                <a:tc>
                  <a:txBody>
                    <a:bodyPr/>
                    <a:lstStyle/>
                    <a:p>
                      <a:r>
                        <a:rPr kumimoji="0" lang="en-SG" sz="2400" b="1" i="0" u="none" strike="noStrike" kern="0" cap="none" spc="0" normalizeH="0" baseline="0" dirty="0">
                          <a:ln>
                            <a:noFill/>
                          </a:ln>
                          <a:solidFill>
                            <a:srgbClr val="000000"/>
                          </a:solidFill>
                          <a:effectLst/>
                          <a:uLnTx/>
                          <a:uFillTx/>
                          <a:latin typeface="Arial Black" panose="020B0A04020102020204" pitchFamily="34" charset="0"/>
                          <a:ea typeface="+mn-ea"/>
                          <a:cs typeface="+mn-cs"/>
                          <a:sym typeface="Helvetica Neue Light"/>
                        </a:rPr>
                        <a:t>404</a:t>
                      </a:r>
                    </a:p>
                  </a:txBody>
                  <a:tcPr anchor="ctr">
                    <a:lnL w="28575" cap="flat" cmpd="sng" algn="ctr">
                      <a:solidFill>
                        <a:schemeClr val="accent1">
                          <a:lumMod val="50000"/>
                        </a:schemeClr>
                      </a:solidFill>
                      <a:prstDash val="solid"/>
                      <a:round/>
                      <a:headEnd type="none" w="med" len="med"/>
                      <a:tailEnd type="none" w="med" len="med"/>
                    </a:lnL>
                    <a:lnR w="28575" cap="flat" cmpd="sng" algn="ctr">
                      <a:solidFill>
                        <a:schemeClr val="accent1">
                          <a:lumMod val="50000"/>
                        </a:schemeClr>
                      </a:solidFill>
                      <a:prstDash val="solid"/>
                      <a:round/>
                      <a:headEnd type="none" w="med" len="med"/>
                      <a:tailEnd type="none" w="med" len="med"/>
                    </a:lnR>
                    <a:lnT w="28575" cap="flat" cmpd="sng" algn="ctr">
                      <a:solidFill>
                        <a:schemeClr val="accent1">
                          <a:lumMod val="50000"/>
                        </a:schemeClr>
                      </a:solidFill>
                      <a:prstDash val="solid"/>
                      <a:round/>
                      <a:headEnd type="none" w="med" len="med"/>
                      <a:tailEnd type="none" w="med" len="med"/>
                    </a:lnT>
                    <a:lnB w="28575" cap="flat" cmpd="sng" algn="ctr">
                      <a:solidFill>
                        <a:schemeClr val="accent1">
                          <a:lumMod val="50000"/>
                        </a:schemeClr>
                      </a:solidFill>
                      <a:prstDash val="solid"/>
                      <a:round/>
                      <a:headEnd type="none" w="med" len="med"/>
                      <a:tailEnd type="none" w="med" len="med"/>
                    </a:lnB>
                  </a:tcPr>
                </a:tc>
                <a:extLst>
                  <a:ext uri="{0D108BD9-81ED-4DB2-BD59-A6C34878D82A}">
                    <a16:rowId xmlns:a16="http://schemas.microsoft.com/office/drawing/2014/main" val="704951918"/>
                  </a:ext>
                </a:extLst>
              </a:tr>
            </a:tbl>
          </a:graphicData>
        </a:graphic>
      </p:graphicFrame>
      <p:graphicFrame>
        <p:nvGraphicFramePr>
          <p:cNvPr id="2" name="Table 1">
            <a:extLst>
              <a:ext uri="{FF2B5EF4-FFF2-40B4-BE49-F238E27FC236}">
                <a16:creationId xmlns:a16="http://schemas.microsoft.com/office/drawing/2014/main" id="{FD04A494-3DA3-4107-AA57-2AFE83257923}"/>
              </a:ext>
            </a:extLst>
          </p:cNvPr>
          <p:cNvGraphicFramePr>
            <a:graphicFrameLocks noGrp="1"/>
          </p:cNvGraphicFramePr>
          <p:nvPr>
            <p:extLst>
              <p:ext uri="{D42A27DB-BD31-4B8C-83A1-F6EECF244321}">
                <p14:modId xmlns:p14="http://schemas.microsoft.com/office/powerpoint/2010/main" val="35261029"/>
              </p:ext>
            </p:extLst>
          </p:nvPr>
        </p:nvGraphicFramePr>
        <p:xfrm>
          <a:off x="636837" y="8527943"/>
          <a:ext cx="11777136" cy="561319"/>
        </p:xfrm>
        <a:graphic>
          <a:graphicData uri="http://schemas.openxmlformats.org/drawingml/2006/table">
            <a:tbl>
              <a:tblPr firstRow="1" bandRow="1">
                <a:tableStyleId>{5940675A-B579-460E-94D1-54222C63F5DA}</a:tableStyleId>
              </a:tblPr>
              <a:tblGrid>
                <a:gridCol w="8603416">
                  <a:extLst>
                    <a:ext uri="{9D8B030D-6E8A-4147-A177-3AD203B41FA5}">
                      <a16:colId xmlns:a16="http://schemas.microsoft.com/office/drawing/2014/main" val="3026166354"/>
                    </a:ext>
                  </a:extLst>
                </a:gridCol>
                <a:gridCol w="1586860">
                  <a:extLst>
                    <a:ext uri="{9D8B030D-6E8A-4147-A177-3AD203B41FA5}">
                      <a16:colId xmlns:a16="http://schemas.microsoft.com/office/drawing/2014/main" val="315746871"/>
                    </a:ext>
                  </a:extLst>
                </a:gridCol>
                <a:gridCol w="1586860">
                  <a:extLst>
                    <a:ext uri="{9D8B030D-6E8A-4147-A177-3AD203B41FA5}">
                      <a16:colId xmlns:a16="http://schemas.microsoft.com/office/drawing/2014/main" val="290273474"/>
                    </a:ext>
                  </a:extLst>
                </a:gridCol>
              </a:tblGrid>
              <a:tr h="561319">
                <a:tc>
                  <a:txBody>
                    <a:bodyPr/>
                    <a:lstStyle/>
                    <a:p>
                      <a:pPr algn="l"/>
                      <a:r>
                        <a:rPr kumimoji="0" lang="en-SG" sz="2400" b="1" i="0" u="none" strike="noStrike" kern="0" cap="none" spc="0" normalizeH="0" baseline="0" noProof="0" dirty="0">
                          <a:ln>
                            <a:noFill/>
                          </a:ln>
                          <a:solidFill>
                            <a:srgbClr val="000000"/>
                          </a:solidFill>
                          <a:effectLst/>
                          <a:uLnTx/>
                          <a:uFillTx/>
                          <a:latin typeface="Arial Black" panose="020B0A04020102020204" pitchFamily="34" charset="0"/>
                          <a:sym typeface="Helvetica Neue"/>
                        </a:rPr>
                        <a:t>TOTAL NUMBER OF CHAPTERS AND VERSES</a:t>
                      </a:r>
                      <a:endParaRPr lang="en-SG" sz="1600" dirty="0">
                        <a:latin typeface="Arial Black" panose="020B0A04020102020204" pitchFamily="34" charset="0"/>
                      </a:endParaRPr>
                    </a:p>
                  </a:txBody>
                  <a:tcPr anchor="ctr">
                    <a:lnL w="57150" cap="flat" cmpd="sng" algn="ctr">
                      <a:solidFill>
                        <a:schemeClr val="accent1">
                          <a:lumMod val="50000"/>
                        </a:schemeClr>
                      </a:solidFill>
                      <a:prstDash val="solid"/>
                      <a:round/>
                      <a:headEnd type="none" w="med" len="med"/>
                      <a:tailEnd type="none" w="med" len="med"/>
                    </a:lnL>
                    <a:lnR w="57150" cap="flat" cmpd="sng" algn="ctr">
                      <a:solidFill>
                        <a:schemeClr val="accent1">
                          <a:lumMod val="50000"/>
                        </a:schemeClr>
                      </a:solidFill>
                      <a:prstDash val="solid"/>
                      <a:round/>
                      <a:headEnd type="none" w="med" len="med"/>
                      <a:tailEnd type="none" w="med" len="med"/>
                    </a:lnR>
                    <a:lnT w="57150" cap="flat" cmpd="sng" algn="ctr">
                      <a:solidFill>
                        <a:schemeClr val="accent1">
                          <a:lumMod val="50000"/>
                        </a:schemeClr>
                      </a:solidFill>
                      <a:prstDash val="solid"/>
                      <a:round/>
                      <a:headEnd type="none" w="med" len="med"/>
                      <a:tailEnd type="none" w="med" len="med"/>
                    </a:lnT>
                    <a:lnB w="57150" cap="flat" cmpd="sng" algn="ctr">
                      <a:solidFill>
                        <a:schemeClr val="accent1">
                          <a:lumMod val="50000"/>
                        </a:schemeClr>
                      </a:solidFill>
                      <a:prstDash val="solid"/>
                      <a:round/>
                      <a:headEnd type="none" w="med" len="med"/>
                      <a:tailEnd type="none" w="med" len="med"/>
                    </a:lnB>
                    <a:solidFill>
                      <a:schemeClr val="accent4"/>
                    </a:solidFill>
                  </a:tcPr>
                </a:tc>
                <a:tc>
                  <a:txBody>
                    <a:bodyPr/>
                    <a:lstStyle/>
                    <a:p>
                      <a:r>
                        <a:rPr kumimoji="0" lang="en-SG" sz="2400" b="1" i="0" u="none" strike="noStrike" kern="0" cap="none" spc="0" normalizeH="0" baseline="0" noProof="0" dirty="0">
                          <a:ln>
                            <a:noFill/>
                          </a:ln>
                          <a:solidFill>
                            <a:srgbClr val="000000"/>
                          </a:solidFill>
                          <a:effectLst/>
                          <a:uLnTx/>
                          <a:uFillTx/>
                          <a:latin typeface="Arial Black" panose="020B0A04020102020204" pitchFamily="34" charset="0"/>
                          <a:sym typeface="Helvetica Neue"/>
                        </a:rPr>
                        <a:t>1,189 </a:t>
                      </a:r>
                      <a:endParaRPr lang="en-SG" sz="1600" dirty="0">
                        <a:latin typeface="Arial Black" panose="020B0A04020102020204" pitchFamily="34" charset="0"/>
                      </a:endParaRPr>
                    </a:p>
                  </a:txBody>
                  <a:tcPr anchor="ctr">
                    <a:lnL w="57150" cap="flat" cmpd="sng" algn="ctr">
                      <a:solidFill>
                        <a:schemeClr val="accent1">
                          <a:lumMod val="50000"/>
                        </a:schemeClr>
                      </a:solidFill>
                      <a:prstDash val="solid"/>
                      <a:round/>
                      <a:headEnd type="none" w="med" len="med"/>
                      <a:tailEnd type="none" w="med" len="med"/>
                    </a:lnL>
                    <a:lnR w="57150" cap="flat" cmpd="sng" algn="ctr">
                      <a:solidFill>
                        <a:schemeClr val="accent1">
                          <a:lumMod val="50000"/>
                        </a:schemeClr>
                      </a:solidFill>
                      <a:prstDash val="solid"/>
                      <a:round/>
                      <a:headEnd type="none" w="med" len="med"/>
                      <a:tailEnd type="none" w="med" len="med"/>
                    </a:lnR>
                    <a:lnT w="57150" cap="flat" cmpd="sng" algn="ctr">
                      <a:solidFill>
                        <a:schemeClr val="accent1">
                          <a:lumMod val="50000"/>
                        </a:schemeClr>
                      </a:solidFill>
                      <a:prstDash val="solid"/>
                      <a:round/>
                      <a:headEnd type="none" w="med" len="med"/>
                      <a:tailEnd type="none" w="med" len="med"/>
                    </a:lnT>
                    <a:lnB w="57150" cap="flat" cmpd="sng" algn="ctr">
                      <a:solidFill>
                        <a:schemeClr val="accent1">
                          <a:lumMod val="50000"/>
                        </a:schemeClr>
                      </a:solidFill>
                      <a:prstDash val="solid"/>
                      <a:round/>
                      <a:headEnd type="none" w="med" len="med"/>
                      <a:tailEnd type="none" w="med" len="med"/>
                    </a:lnB>
                    <a:solidFill>
                      <a:schemeClr val="accent4"/>
                    </a:solidFill>
                  </a:tcPr>
                </a:tc>
                <a:tc>
                  <a:txBody>
                    <a:bodyPr/>
                    <a:lstStyle/>
                    <a:p>
                      <a:r>
                        <a:rPr kumimoji="0" lang="en-SG" sz="2400" b="1" i="0" u="none" strike="noStrike" kern="0" cap="none" spc="0" normalizeH="0" baseline="0" noProof="0" dirty="0">
                          <a:ln>
                            <a:noFill/>
                          </a:ln>
                          <a:solidFill>
                            <a:srgbClr val="000000"/>
                          </a:solidFill>
                          <a:effectLst/>
                          <a:uLnTx/>
                          <a:uFillTx/>
                          <a:latin typeface="Arial Black" panose="020B0A04020102020204" pitchFamily="34" charset="0"/>
                          <a:sym typeface="Helvetica Neue"/>
                        </a:rPr>
                        <a:t>31,102</a:t>
                      </a:r>
                      <a:endParaRPr lang="en-SG" sz="1600" dirty="0">
                        <a:latin typeface="Arial Black" panose="020B0A04020102020204" pitchFamily="34" charset="0"/>
                      </a:endParaRPr>
                    </a:p>
                  </a:txBody>
                  <a:tcPr anchor="ctr">
                    <a:lnL w="57150" cap="flat" cmpd="sng" algn="ctr">
                      <a:solidFill>
                        <a:schemeClr val="accent1">
                          <a:lumMod val="50000"/>
                        </a:schemeClr>
                      </a:solidFill>
                      <a:prstDash val="solid"/>
                      <a:round/>
                      <a:headEnd type="none" w="med" len="med"/>
                      <a:tailEnd type="none" w="med" len="med"/>
                    </a:lnL>
                    <a:lnR w="57150" cap="flat" cmpd="sng" algn="ctr">
                      <a:solidFill>
                        <a:schemeClr val="accent1">
                          <a:lumMod val="50000"/>
                        </a:schemeClr>
                      </a:solidFill>
                      <a:prstDash val="solid"/>
                      <a:round/>
                      <a:headEnd type="none" w="med" len="med"/>
                      <a:tailEnd type="none" w="med" len="med"/>
                    </a:lnR>
                    <a:lnT w="57150" cap="flat" cmpd="sng" algn="ctr">
                      <a:solidFill>
                        <a:schemeClr val="accent1">
                          <a:lumMod val="50000"/>
                        </a:schemeClr>
                      </a:solidFill>
                      <a:prstDash val="solid"/>
                      <a:round/>
                      <a:headEnd type="none" w="med" len="med"/>
                      <a:tailEnd type="none" w="med" len="med"/>
                    </a:lnT>
                    <a:lnB w="57150" cap="flat" cmpd="sng" algn="ctr">
                      <a:solidFill>
                        <a:schemeClr val="accent1">
                          <a:lumMod val="50000"/>
                        </a:schemeClr>
                      </a:solidFill>
                      <a:prstDash val="solid"/>
                      <a:round/>
                      <a:headEnd type="none" w="med" len="med"/>
                      <a:tailEnd type="none" w="med" len="med"/>
                    </a:lnB>
                    <a:solidFill>
                      <a:schemeClr val="accent4"/>
                    </a:solidFill>
                  </a:tcPr>
                </a:tc>
                <a:extLst>
                  <a:ext uri="{0D108BD9-81ED-4DB2-BD59-A6C34878D82A}">
                    <a16:rowId xmlns:a16="http://schemas.microsoft.com/office/drawing/2014/main" val="2833819395"/>
                  </a:ext>
                </a:extLst>
              </a:tr>
            </a:tbl>
          </a:graphicData>
        </a:graphic>
      </p:graphicFrame>
    </p:spTree>
    <p:extLst>
      <p:ext uri="{BB962C8B-B14F-4D97-AF65-F5344CB8AC3E}">
        <p14:creationId xmlns:p14="http://schemas.microsoft.com/office/powerpoint/2010/main" val="597759651"/>
      </p:ext>
    </p:extLst>
  </p:cSld>
  <p:clrMapOvr>
    <a:masterClrMapping/>
  </p:clrMapOvr>
  <p:transition spd="slow">
    <p:wipe dir="d"/>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 name="Him-merneutics"/>
          <p:cNvSpPr txBox="1">
            <a:spLocks noGrp="1"/>
          </p:cNvSpPr>
          <p:nvPr>
            <p:ph type="title"/>
          </p:nvPr>
        </p:nvSpPr>
        <p:spPr>
          <a:xfrm>
            <a:off x="419100" y="590540"/>
            <a:ext cx="9027858" cy="1878471"/>
          </a:xfrm>
          <a:prstGeom prst="rect">
            <a:avLst/>
          </a:prstGeom>
        </p:spPr>
        <p:txBody>
          <a:bodyPr>
            <a:normAutofit fontScale="90000"/>
          </a:bodyPr>
          <a:lstStyle/>
          <a:p>
            <a:r>
              <a:rPr lang="en-SG" sz="6000" b="1" dirty="0"/>
              <a:t>HOW TO READ THE BIBLE</a:t>
            </a:r>
          </a:p>
        </p:txBody>
      </p:sp>
      <p:sp>
        <p:nvSpPr>
          <p:cNvPr id="127" name="And beginning at Moses and all the Prophets, He expounded to them in all the Scriptures the things concerning Himself ~ Luke 24:27…"/>
          <p:cNvSpPr txBox="1"/>
          <p:nvPr/>
        </p:nvSpPr>
        <p:spPr>
          <a:xfrm>
            <a:off x="419100" y="2177359"/>
            <a:ext cx="10901430" cy="3271217"/>
          </a:xfrm>
          <a:prstGeom prst="rect">
            <a:avLst/>
          </a:prstGeom>
          <a:ln w="12700">
            <a:miter lim="400000"/>
          </a:ln>
          <a:extLst>
            <a:ext uri="{C572A759-6A51-4108-AA02-DFA0A04FC94B}">
              <ma14:wrappingTextBoxFlag xmlns="" xmlns:ma14="http://schemas.microsoft.com/office/mac/drawingml/2011/main" val="1"/>
            </a:ext>
          </a:extLst>
        </p:spPr>
        <p:txBody>
          <a:bodyPr wrap="square" lIns="50800" tIns="50800" rIns="50800" bIns="50800" anchor="ctr">
            <a:spAutoFit/>
          </a:bodyPr>
          <a:lstStyle/>
          <a:p>
            <a:pPr marL="457200" marR="0" lvl="0" indent="-457200" algn="l" defTabSz="584200" rtl="0" eaLnBrk="1" fontAlgn="auto" latinLnBrk="0" hangingPunct="0">
              <a:lnSpc>
                <a:spcPct val="200000"/>
              </a:lnSpc>
              <a:spcBef>
                <a:spcPts val="0"/>
              </a:spcBef>
              <a:spcAft>
                <a:spcPts val="0"/>
              </a:spcAft>
              <a:buClrTx/>
              <a:buSzTx/>
              <a:buFont typeface="Wingdings" panose="05000000000000000000" pitchFamily="2" charset="2"/>
              <a:buChar char="ü"/>
              <a:tabLst/>
              <a:defRPr sz="3200"/>
            </a:pPr>
            <a:r>
              <a:rPr kumimoji="0" lang="en-SG" sz="3600" b="1" u="none" strike="noStrike" kern="0" cap="none" spc="0" normalizeH="0" baseline="0" noProof="0" dirty="0">
                <a:ln>
                  <a:noFill/>
                </a:ln>
                <a:solidFill>
                  <a:prstClr val="white"/>
                </a:solidFill>
                <a:effectLst/>
                <a:uLnTx/>
                <a:uFillTx/>
                <a:latin typeface="Arial Black" panose="020B0A04020102020204" pitchFamily="34" charset="0"/>
                <a:sym typeface="Helvetica Neue"/>
              </a:rPr>
              <a:t>The verse-centred approach (</a:t>
            </a:r>
            <a:r>
              <a:rPr kumimoji="0" lang="en-SG" sz="3600" b="1" u="none" strike="noStrike" kern="0" cap="none" spc="0" normalizeH="0" baseline="0" noProof="0" dirty="0" err="1">
                <a:ln>
                  <a:noFill/>
                </a:ln>
                <a:solidFill>
                  <a:prstClr val="white"/>
                </a:solidFill>
                <a:effectLst/>
                <a:uLnTx/>
                <a:uFillTx/>
                <a:latin typeface="Arial Black" panose="020B0A04020102020204" pitchFamily="34" charset="0"/>
                <a:sym typeface="Helvetica Neue"/>
              </a:rPr>
              <a:t>sel</a:t>
            </a:r>
            <a:r>
              <a:rPr lang="en-SG" sz="3600" dirty="0">
                <a:solidFill>
                  <a:prstClr val="white"/>
                </a:solidFill>
                <a:latin typeface="Arial Black" panose="020B0A04020102020204" pitchFamily="34" charset="0"/>
              </a:rPr>
              <a:t>f)</a:t>
            </a:r>
            <a:endParaRPr kumimoji="0" lang="en-SG" sz="3600" b="1" u="none" strike="noStrike" kern="0" cap="none" spc="0" normalizeH="0" baseline="0" noProof="0" dirty="0">
              <a:ln>
                <a:noFill/>
              </a:ln>
              <a:solidFill>
                <a:prstClr val="white"/>
              </a:solidFill>
              <a:effectLst/>
              <a:uLnTx/>
              <a:uFillTx/>
              <a:latin typeface="Arial Black" panose="020B0A04020102020204" pitchFamily="34" charset="0"/>
              <a:sym typeface="Helvetica Neue"/>
            </a:endParaRPr>
          </a:p>
          <a:p>
            <a:pPr marL="457200" lvl="0" indent="-457200" algn="l">
              <a:lnSpc>
                <a:spcPct val="200000"/>
              </a:lnSpc>
              <a:buFont typeface="Wingdings" panose="05000000000000000000" pitchFamily="2" charset="2"/>
              <a:buChar char="ü"/>
              <a:defRPr sz="3200"/>
            </a:pPr>
            <a:r>
              <a:rPr kumimoji="0" lang="en-SG" sz="3600" b="1" u="none" strike="noStrike" kern="0" cap="none" spc="0" normalizeH="0" baseline="0" noProof="0" dirty="0">
                <a:ln>
                  <a:noFill/>
                </a:ln>
                <a:solidFill>
                  <a:prstClr val="white"/>
                </a:solidFill>
                <a:effectLst/>
                <a:uLnTx/>
                <a:uFillTx/>
                <a:latin typeface="Arial Black" panose="020B0A04020102020204" pitchFamily="34" charset="0"/>
                <a:sym typeface="Helvetica Neue"/>
              </a:rPr>
              <a:t>The passage-centred approach (others)</a:t>
            </a:r>
          </a:p>
          <a:p>
            <a:pPr marL="457200" lvl="0" indent="-457200" algn="l">
              <a:lnSpc>
                <a:spcPct val="200000"/>
              </a:lnSpc>
              <a:buFont typeface="Wingdings" panose="05000000000000000000" pitchFamily="2" charset="2"/>
              <a:buChar char="ü"/>
              <a:defRPr sz="3200"/>
            </a:pPr>
            <a:r>
              <a:rPr lang="en-SG" sz="3600" dirty="0">
                <a:solidFill>
                  <a:prstClr val="white"/>
                </a:solidFill>
                <a:latin typeface="Arial Black" panose="020B0A04020102020204" pitchFamily="34" charset="0"/>
              </a:rPr>
              <a:t>The book-centred approach (God)</a:t>
            </a:r>
            <a:endParaRPr kumimoji="0" lang="en-SG" sz="3600" b="1" u="none" strike="noStrike" kern="0" cap="none" spc="0" normalizeH="0" baseline="0" noProof="0" dirty="0">
              <a:ln>
                <a:noFill/>
              </a:ln>
              <a:solidFill>
                <a:prstClr val="white"/>
              </a:solidFill>
              <a:effectLst/>
              <a:uLnTx/>
              <a:uFillTx/>
              <a:latin typeface="Arial Black" panose="020B0A04020102020204" pitchFamily="34" charset="0"/>
              <a:sym typeface="Helvetica Neue"/>
            </a:endParaRPr>
          </a:p>
        </p:txBody>
      </p:sp>
    </p:spTree>
    <p:extLst>
      <p:ext uri="{BB962C8B-B14F-4D97-AF65-F5344CB8AC3E}">
        <p14:creationId xmlns:p14="http://schemas.microsoft.com/office/powerpoint/2010/main" val="916403065"/>
      </p:ext>
    </p:extLst>
  </p:cSld>
  <p:clrMapOvr>
    <a:masterClrMapping/>
  </p:clrMapOvr>
  <p:transition spd="slow">
    <p:wipe/>
  </p:transition>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B33572C-7553-4EB8-AB07-45E7F56CB7E2}"/>
              </a:ext>
            </a:extLst>
          </p:cNvPr>
          <p:cNvSpPr>
            <a:spLocks noGrp="1"/>
          </p:cNvSpPr>
          <p:nvPr>
            <p:ph type="title"/>
          </p:nvPr>
        </p:nvSpPr>
        <p:spPr>
          <a:xfrm>
            <a:off x="6627906" y="2580296"/>
            <a:ext cx="6166318" cy="3302000"/>
          </a:xfrm>
        </p:spPr>
        <p:txBody>
          <a:bodyPr>
            <a:normAutofit fontScale="90000"/>
          </a:bodyPr>
          <a:lstStyle/>
          <a:p>
            <a:r>
              <a:rPr lang="en-SG" b="1" dirty="0">
                <a:solidFill>
                  <a:schemeClr val="bg1"/>
                </a:solidFill>
                <a:latin typeface="Book Antiqua" panose="02040602050305030304" pitchFamily="18" charset="0"/>
              </a:rPr>
              <a:t>OLD TESTAMENT</a:t>
            </a:r>
          </a:p>
        </p:txBody>
      </p:sp>
    </p:spTree>
    <p:extLst>
      <p:ext uri="{BB962C8B-B14F-4D97-AF65-F5344CB8AC3E}">
        <p14:creationId xmlns:p14="http://schemas.microsoft.com/office/powerpoint/2010/main" val="384523923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7000"/>
            <a:lum/>
          </a:blip>
          <a:srcRect/>
          <a:stretch>
            <a:fillRect t="-42000" b="-42000"/>
          </a:stretch>
        </a:blipFill>
        <a:effectLst/>
      </p:bgPr>
    </p:bg>
    <p:spTree>
      <p:nvGrpSpPr>
        <p:cNvPr id="1" name=""/>
        <p:cNvGrpSpPr/>
        <p:nvPr/>
      </p:nvGrpSpPr>
      <p:grpSpPr>
        <a:xfrm>
          <a:off x="0" y="0"/>
          <a:ext cx="0" cy="0"/>
          <a:chOff x="0" y="0"/>
          <a:chExt cx="0" cy="0"/>
        </a:xfrm>
      </p:grpSpPr>
      <p:sp>
        <p:nvSpPr>
          <p:cNvPr id="122" name="A love letter from God the Father to His children.…"/>
          <p:cNvSpPr txBox="1"/>
          <p:nvPr/>
        </p:nvSpPr>
        <p:spPr>
          <a:xfrm>
            <a:off x="582787" y="615554"/>
            <a:ext cx="12380313" cy="1764586"/>
          </a:xfrm>
          <a:prstGeom prst="rect">
            <a:avLst/>
          </a:prstGeom>
          <a:ln w="12700">
            <a:miter lim="400000"/>
          </a:ln>
          <a:effectLst>
            <a:outerShdw dist="50800" sx="1000" sy="1000" algn="ctr" rotWithShape="0">
              <a:srgbClr val="000000">
                <a:alpha val="43137"/>
              </a:srgbClr>
            </a:outerShdw>
            <a:reflection endPos="0" dist="50800" dir="5400000" sy="-100000" algn="bl" rotWithShape="0"/>
          </a:effectLst>
          <a:extLst>
            <a:ext uri="{C572A759-6A51-4108-AA02-DFA0A04FC94B}">
              <ma14:wrappingTextBoxFlag xmlns="" xmlns:ma14="http://schemas.microsoft.com/office/mac/drawingml/2011/main" val="1"/>
            </a:ext>
          </a:extLst>
        </p:spPr>
        <p:txBody>
          <a:bodyPr wrap="square" lIns="50800" tIns="50800" rIns="50800" bIns="50800" anchor="ctr">
            <a:spAutoFit/>
          </a:bodyPr>
          <a:lstStyle/>
          <a:p>
            <a:pPr algn="l">
              <a:defRPr sz="3100"/>
            </a:pPr>
            <a:r>
              <a:rPr lang="en-SG" sz="5400"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Arial Black" panose="020B0A04020102020204" pitchFamily="34" charset="0"/>
              </a:rPr>
              <a:t>A LOVE LETTER FROM GOD </a:t>
            </a:r>
          </a:p>
          <a:p>
            <a:pPr algn="l">
              <a:defRPr sz="3100"/>
            </a:pPr>
            <a:r>
              <a:rPr lang="en-SG" sz="5400"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Arial Black" panose="020B0A04020102020204" pitchFamily="34" charset="0"/>
              </a:rPr>
              <a:t>THE FATHER TO HIS CHILDREN.</a:t>
            </a:r>
            <a:endParaRPr lang="en-SG" sz="4000"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Arial Black" panose="020B0A04020102020204" pitchFamily="34" charset="0"/>
            </a:endParaRPr>
          </a:p>
        </p:txBody>
      </p:sp>
      <p:sp>
        <p:nvSpPr>
          <p:cNvPr id="3" name="A love letter from God the Father to His children.…">
            <a:extLst>
              <a:ext uri="{FF2B5EF4-FFF2-40B4-BE49-F238E27FC236}">
                <a16:creationId xmlns:a16="http://schemas.microsoft.com/office/drawing/2014/main" id="{27AAF003-ADDB-4097-83FD-72BDC588FA6B}"/>
              </a:ext>
            </a:extLst>
          </p:cNvPr>
          <p:cNvSpPr txBox="1"/>
          <p:nvPr/>
        </p:nvSpPr>
        <p:spPr>
          <a:xfrm>
            <a:off x="830724" y="2879923"/>
            <a:ext cx="11884440" cy="6258123"/>
          </a:xfrm>
          <a:prstGeom prst="rect">
            <a:avLst/>
          </a:prstGeom>
          <a:ln w="12700">
            <a:miter lim="400000"/>
          </a:ln>
          <a:extLst>
            <a:ext uri="{C572A759-6A51-4108-AA02-DFA0A04FC94B}">
              <ma14:wrappingTextBoxFlag xmlns="" xmlns:ma14="http://schemas.microsoft.com/office/mac/drawingml/2011/main" val="1"/>
            </a:ext>
          </a:extLst>
        </p:spPr>
        <p:txBody>
          <a:bodyPr wrap="square" lIns="50800" tIns="50800" rIns="50800" bIns="50800" anchor="ctr">
            <a:spAutoFit/>
          </a:bodyPr>
          <a:lstStyle/>
          <a:p>
            <a:pPr algn="l">
              <a:defRPr sz="3100"/>
            </a:pPr>
            <a:r>
              <a:rPr sz="4000"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Arial Black" panose="020B0A04020102020204" pitchFamily="34" charset="0"/>
                <a:cs typeface="Arial" panose="020B0604020202020204" pitchFamily="34" charset="0"/>
              </a:rPr>
              <a:t>A love story of the Father </a:t>
            </a:r>
            <a:r>
              <a:rPr lang="en-SG" sz="4000"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Arial Black" panose="020B0A04020102020204" pitchFamily="34" charset="0"/>
                <a:cs typeface="Arial" panose="020B0604020202020204" pitchFamily="34" charset="0"/>
              </a:rPr>
              <a:t>looking for a Bride for His Son. </a:t>
            </a:r>
            <a:r>
              <a:rPr sz="4000"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Arial Black" panose="020B0A04020102020204" pitchFamily="34" charset="0"/>
                <a:cs typeface="Arial" panose="020B0604020202020204" pitchFamily="34" charset="0"/>
              </a:rPr>
              <a:t>They found each other, married and lived happily ever after.</a:t>
            </a:r>
            <a:br>
              <a:rPr lang="en-US" sz="4000"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Arial Black" panose="020B0A04020102020204" pitchFamily="34" charset="0"/>
                <a:cs typeface="Arial" panose="020B0604020202020204" pitchFamily="34" charset="0"/>
              </a:rPr>
            </a:br>
            <a:endParaRPr lang="en-US" sz="4000"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Arial Black" panose="020B0A04020102020204" pitchFamily="34" charset="0"/>
              <a:cs typeface="Arial" panose="020B0604020202020204" pitchFamily="34" charset="0"/>
            </a:endParaRPr>
          </a:p>
          <a:p>
            <a:pPr algn="l">
              <a:defRPr sz="3100"/>
            </a:pPr>
            <a:r>
              <a:rPr lang="en-SG" sz="4000"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Arial Black" panose="020B0A04020102020204" pitchFamily="34" charset="0"/>
                <a:cs typeface="Arial" panose="020B0604020202020204" pitchFamily="34" charset="0"/>
              </a:rPr>
              <a:t>It’s God’s truth about Himself and how we should relate to Him.</a:t>
            </a:r>
            <a:br>
              <a:rPr lang="en-SG" sz="4000"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Arial Black" panose="020B0A04020102020204" pitchFamily="34" charset="0"/>
                <a:cs typeface="Arial" panose="020B0604020202020204" pitchFamily="34" charset="0"/>
              </a:rPr>
            </a:br>
            <a:endParaRPr lang="en-SG" sz="4000"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Arial Black" panose="020B0A04020102020204" pitchFamily="34" charset="0"/>
              <a:cs typeface="Arial" panose="020B0604020202020204" pitchFamily="34" charset="0"/>
            </a:endParaRPr>
          </a:p>
          <a:p>
            <a:pPr algn="l">
              <a:defRPr sz="3100"/>
            </a:pPr>
            <a:r>
              <a:rPr lang="en-SG" sz="4000"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Arial Black" panose="020B0A04020102020204" pitchFamily="34" charset="0"/>
                <a:cs typeface="Arial" panose="020B0604020202020204" pitchFamily="34" charset="0"/>
              </a:rPr>
              <a:t>It’s the vibrant story of God’s redeeming work in the lives of His people.</a:t>
            </a:r>
          </a:p>
          <a:p>
            <a:pPr algn="l">
              <a:defRPr sz="3100"/>
            </a:pPr>
            <a:endParaRPr sz="4000"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Arial Black" panose="020B0A040201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57054D1-3842-44C2-8FEC-62EA71A4C25A}"/>
              </a:ext>
            </a:extLst>
          </p:cNvPr>
          <p:cNvSpPr>
            <a:spLocks noGrp="1"/>
          </p:cNvSpPr>
          <p:nvPr>
            <p:ph type="title"/>
          </p:nvPr>
        </p:nvSpPr>
        <p:spPr>
          <a:xfrm>
            <a:off x="435185" y="-730765"/>
            <a:ext cx="9027861" cy="2597804"/>
          </a:xfrm>
        </p:spPr>
        <p:txBody>
          <a:bodyPr/>
          <a:lstStyle/>
          <a:p>
            <a:r>
              <a:rPr lang="en-SG" b="1" dirty="0">
                <a:latin typeface="Arial" panose="020B0604020202020204" pitchFamily="34" charset="0"/>
                <a:cs typeface="Arial" panose="020B0604020202020204" pitchFamily="34" charset="0"/>
              </a:rPr>
              <a:t>BOOKS OF THE LAW</a:t>
            </a:r>
          </a:p>
        </p:txBody>
      </p:sp>
      <p:sp>
        <p:nvSpPr>
          <p:cNvPr id="3" name="Rectangle 2"/>
          <p:cNvSpPr/>
          <p:nvPr/>
        </p:nvSpPr>
        <p:spPr>
          <a:xfrm>
            <a:off x="435185" y="2561104"/>
            <a:ext cx="10086854" cy="2308324"/>
          </a:xfrm>
          <a:prstGeom prst="rect">
            <a:avLst/>
          </a:prstGeom>
        </p:spPr>
        <p:txBody>
          <a:bodyPr wrap="square">
            <a:spAutoFit/>
          </a:bodyPr>
          <a:lstStyle/>
          <a:p>
            <a:pPr algn="l"/>
            <a:r>
              <a:rPr lang="en-SG" sz="4800" dirty="0">
                <a:solidFill>
                  <a:prstClr val="white"/>
                </a:solidFill>
                <a:latin typeface="Arial Black" panose="020B0A04020102020204" pitchFamily="34" charset="0"/>
              </a:rPr>
              <a:t>Pentateuch </a:t>
            </a:r>
            <a:r>
              <a:rPr lang="mr-IN" sz="4800" dirty="0">
                <a:solidFill>
                  <a:prstClr val="white"/>
                </a:solidFill>
                <a:latin typeface="Arial Black" panose="020B0A04020102020204" pitchFamily="34" charset="0"/>
              </a:rPr>
              <a:t>–</a:t>
            </a:r>
            <a:r>
              <a:rPr lang="en-SG" sz="4800" dirty="0">
                <a:solidFill>
                  <a:prstClr val="white"/>
                </a:solidFill>
                <a:latin typeface="Arial Black" panose="020B0A04020102020204" pitchFamily="34" charset="0"/>
              </a:rPr>
              <a:t> “</a:t>
            </a:r>
            <a:r>
              <a:rPr lang="en-SG" sz="4800" dirty="0" err="1">
                <a:solidFill>
                  <a:prstClr val="white"/>
                </a:solidFill>
                <a:latin typeface="Arial Black" panose="020B0A04020102020204" pitchFamily="34" charset="0"/>
              </a:rPr>
              <a:t>penta</a:t>
            </a:r>
            <a:r>
              <a:rPr lang="en-SG" sz="4800" dirty="0">
                <a:solidFill>
                  <a:prstClr val="white"/>
                </a:solidFill>
                <a:latin typeface="Arial Black" panose="020B0A04020102020204" pitchFamily="34" charset="0"/>
              </a:rPr>
              <a:t> = 5”</a:t>
            </a:r>
            <a:br>
              <a:rPr lang="en-SG" sz="4800" dirty="0">
                <a:solidFill>
                  <a:prstClr val="white"/>
                </a:solidFill>
                <a:latin typeface="Arial Black" panose="020B0A04020102020204" pitchFamily="34" charset="0"/>
              </a:rPr>
            </a:br>
            <a:br>
              <a:rPr lang="en-SG" sz="4800" dirty="0">
                <a:solidFill>
                  <a:prstClr val="white"/>
                </a:solidFill>
                <a:latin typeface="Arial Black" panose="020B0A04020102020204" pitchFamily="34" charset="0"/>
              </a:rPr>
            </a:br>
            <a:r>
              <a:rPr lang="en-SG" sz="4800" dirty="0">
                <a:solidFill>
                  <a:prstClr val="white"/>
                </a:solidFill>
                <a:latin typeface="Arial Black" panose="020B0A04020102020204" pitchFamily="34" charset="0"/>
              </a:rPr>
              <a:t>Torah </a:t>
            </a:r>
            <a:r>
              <a:rPr lang="mr-IN" sz="4800" dirty="0">
                <a:solidFill>
                  <a:prstClr val="white"/>
                </a:solidFill>
                <a:latin typeface="Arial Black" panose="020B0A04020102020204" pitchFamily="34" charset="0"/>
              </a:rPr>
              <a:t>–</a:t>
            </a:r>
            <a:r>
              <a:rPr lang="en-SG" sz="4800" dirty="0">
                <a:solidFill>
                  <a:prstClr val="white"/>
                </a:solidFill>
                <a:latin typeface="Arial Black" panose="020B0A04020102020204" pitchFamily="34" charset="0"/>
              </a:rPr>
              <a:t> “instruction”</a:t>
            </a:r>
          </a:p>
        </p:txBody>
      </p:sp>
    </p:spTree>
    <p:extLst>
      <p:ext uri="{BB962C8B-B14F-4D97-AF65-F5344CB8AC3E}">
        <p14:creationId xmlns:p14="http://schemas.microsoft.com/office/powerpoint/2010/main" val="762480631"/>
      </p:ext>
    </p:extLst>
  </p:cSld>
  <p:clrMapOvr>
    <a:masterClrMapping/>
  </p:clrMapOvr>
  <p:transition spd="slow">
    <p:wipe/>
  </p:transition>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20000"/>
            <a:lum/>
          </a:blip>
          <a:srcRect/>
          <a:stretch>
            <a:fillRect l="-8000" r="-8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26FAAE3-74D8-4E8F-91FC-B3A316DA6BB4}"/>
              </a:ext>
            </a:extLst>
          </p:cNvPr>
          <p:cNvSpPr/>
          <p:nvPr/>
        </p:nvSpPr>
        <p:spPr>
          <a:xfrm>
            <a:off x="4127391" y="2712558"/>
            <a:ext cx="4750018" cy="1200329"/>
          </a:xfrm>
          <a:prstGeom prst="rect">
            <a:avLst/>
          </a:prstGeom>
        </p:spPr>
        <p:txBody>
          <a:bodyPr wrap="none">
            <a:spAutoFit/>
          </a:bodyPr>
          <a:lstStyle/>
          <a:p>
            <a:pPr>
              <a:defRPr sz="3500"/>
            </a:pPr>
            <a:r>
              <a:rPr lang="en-SG" sz="7200" dirty="0">
                <a:solidFill>
                  <a:schemeClr val="accent1">
                    <a:lumMod val="75000"/>
                  </a:schemeClr>
                </a:solidFill>
                <a:latin typeface="Arial Black" panose="020B0A04020102020204" pitchFamily="34" charset="0"/>
              </a:rPr>
              <a:t>GENESIS</a:t>
            </a:r>
          </a:p>
        </p:txBody>
      </p:sp>
      <p:sp>
        <p:nvSpPr>
          <p:cNvPr id="2" name="Rectangle 1">
            <a:extLst>
              <a:ext uri="{FF2B5EF4-FFF2-40B4-BE49-F238E27FC236}">
                <a16:creationId xmlns:a16="http://schemas.microsoft.com/office/drawing/2014/main" id="{10A965E1-22F1-4A72-8DC2-63C053A5DCF9}"/>
              </a:ext>
            </a:extLst>
          </p:cNvPr>
          <p:cNvSpPr/>
          <p:nvPr/>
        </p:nvSpPr>
        <p:spPr>
          <a:xfrm>
            <a:off x="2363889" y="4013915"/>
            <a:ext cx="8560357" cy="2349361"/>
          </a:xfrm>
          <a:prstGeom prst="rect">
            <a:avLst/>
          </a:prstGeom>
        </p:spPr>
        <p:txBody>
          <a:bodyPr wrap="none">
            <a:spAutoFit/>
          </a:bodyPr>
          <a:lstStyle/>
          <a:p>
            <a:pPr>
              <a:spcAft>
                <a:spcPts val="800"/>
              </a:spcAft>
            </a:pPr>
            <a:r>
              <a:rPr lang="en-SG" sz="6000" dirty="0">
                <a:latin typeface="Arial" panose="020B0604020202020204" pitchFamily="34" charset="0"/>
                <a:ea typeface="SimSun" panose="02010600030101010101" pitchFamily="2" charset="-122"/>
                <a:cs typeface="Arial" panose="020B0604020202020204" pitchFamily="34" charset="0"/>
              </a:rPr>
              <a:t>THE BOOK OF</a:t>
            </a:r>
          </a:p>
          <a:p>
            <a:pPr>
              <a:spcAft>
                <a:spcPts val="800"/>
              </a:spcAft>
            </a:pPr>
            <a:r>
              <a:rPr lang="en-SG" sz="8000" dirty="0">
                <a:latin typeface="Arial Black" panose="020B0A04020102020204" pitchFamily="34" charset="0"/>
                <a:ea typeface="SimSun" panose="02010600030101010101" pitchFamily="2" charset="-122"/>
                <a:cs typeface="Gautami" panose="020B0502040204020203" pitchFamily="34" charset="0"/>
              </a:rPr>
              <a:t>“BEGINNINGS”</a:t>
            </a:r>
            <a:endParaRPr lang="en-US" sz="8000" dirty="0">
              <a:latin typeface="Arial Black" panose="020B0A04020102020204" pitchFamily="34" charset="0"/>
              <a:ea typeface="SimSun" panose="02010600030101010101" pitchFamily="2" charset="-122"/>
              <a:cs typeface="Gautami" panose="020B0502040204020203" pitchFamily="34"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20000"/>
            <a:lum/>
          </a:blip>
          <a:srcRect/>
          <a:stretch>
            <a:fillRect l="-8000" r="-8000"/>
          </a:stretch>
        </a:blipFill>
        <a:effectLst/>
      </p:bgPr>
    </p:bg>
    <p:spTree>
      <p:nvGrpSpPr>
        <p:cNvPr id="1" name=""/>
        <p:cNvGrpSpPr/>
        <p:nvPr/>
      </p:nvGrpSpPr>
      <p:grpSpPr>
        <a:xfrm>
          <a:off x="0" y="0"/>
          <a:ext cx="0" cy="0"/>
          <a:chOff x="0" y="0"/>
          <a:chExt cx="0" cy="0"/>
        </a:xfrm>
      </p:grpSpPr>
      <p:sp>
        <p:nvSpPr>
          <p:cNvPr id="156" name="Old Testament…"/>
          <p:cNvSpPr txBox="1"/>
          <p:nvPr/>
        </p:nvSpPr>
        <p:spPr>
          <a:xfrm>
            <a:off x="345046" y="1491088"/>
            <a:ext cx="12546528" cy="7489230"/>
          </a:xfrm>
          <a:prstGeom prst="rect">
            <a:avLst/>
          </a:prstGeom>
          <a:ln w="12700">
            <a:miter lim="400000"/>
          </a:ln>
          <a:extLst>
            <a:ext uri="{C572A759-6A51-4108-AA02-DFA0A04FC94B}">
              <ma14:wrappingTextBoxFlag xmlns="" xmlns:ma14="http://schemas.microsoft.com/office/mac/drawingml/2011/main" val="1"/>
            </a:ext>
          </a:extLst>
        </p:spPr>
        <p:txBody>
          <a:bodyPr wrap="square" lIns="50800" tIns="50800" rIns="50800" bIns="50800" anchor="ctr">
            <a:spAutoFit/>
          </a:bodyPr>
          <a:lstStyle/>
          <a:p>
            <a:pPr marL="457200" indent="-457200" algn="l">
              <a:buClr>
                <a:schemeClr val="accent1">
                  <a:lumMod val="75000"/>
                </a:schemeClr>
              </a:buClr>
              <a:buFontTx/>
              <a:buChar char="†"/>
              <a:defRPr sz="2500"/>
            </a:pPr>
            <a:r>
              <a:rPr lang="en-SG" sz="4000" b="0" dirty="0">
                <a:latin typeface="Arial Black" panose="020B0A04020102020204" pitchFamily="34" charset="0"/>
              </a:rPr>
              <a:t>Genesis is the book of origins or beginnings - foundational. The key that unlocks the rest of the Bible.</a:t>
            </a:r>
          </a:p>
          <a:p>
            <a:pPr marL="457200" indent="-457200" algn="l">
              <a:buClr>
                <a:schemeClr val="accent1">
                  <a:lumMod val="75000"/>
                </a:schemeClr>
              </a:buClr>
              <a:buFontTx/>
              <a:buChar char="†"/>
              <a:defRPr sz="2500"/>
            </a:pPr>
            <a:endParaRPr lang="en-SG" sz="4000" b="0" dirty="0">
              <a:latin typeface="Arial Black" panose="020B0A04020102020204" pitchFamily="34" charset="0"/>
            </a:endParaRPr>
          </a:p>
          <a:p>
            <a:pPr marL="457200" indent="-457200" algn="l">
              <a:buClr>
                <a:schemeClr val="accent1">
                  <a:lumMod val="75000"/>
                </a:schemeClr>
              </a:buClr>
              <a:buFontTx/>
              <a:buChar char="†"/>
              <a:defRPr sz="2500"/>
            </a:pPr>
            <a:r>
              <a:rPr lang="en-SG" sz="4000" b="0" dirty="0">
                <a:latin typeface="Arial Black" panose="020B0A04020102020204" pitchFamily="34" charset="0"/>
              </a:rPr>
              <a:t>2 books the devil hates most: Genesis – his entrance; Revelation – his exit.</a:t>
            </a:r>
          </a:p>
          <a:p>
            <a:pPr marL="457200" indent="-457200" algn="l">
              <a:buClr>
                <a:schemeClr val="accent1">
                  <a:lumMod val="75000"/>
                </a:schemeClr>
              </a:buClr>
              <a:buFontTx/>
              <a:buChar char="†"/>
              <a:defRPr sz="2500"/>
            </a:pPr>
            <a:endParaRPr lang="en-SG" sz="4000" b="0" dirty="0">
              <a:latin typeface="Arial Black" panose="020B0A04020102020204" pitchFamily="34" charset="0"/>
            </a:endParaRPr>
          </a:p>
          <a:p>
            <a:pPr marL="457200" indent="-457200" algn="l">
              <a:buClr>
                <a:schemeClr val="accent1">
                  <a:lumMod val="75000"/>
                </a:schemeClr>
              </a:buClr>
              <a:buFontTx/>
              <a:buChar char="†"/>
              <a:defRPr sz="2500"/>
            </a:pPr>
            <a:r>
              <a:rPr lang="en-SG" sz="4000" b="0" dirty="0">
                <a:latin typeface="Arial Black" panose="020B0A04020102020204" pitchFamily="34" charset="0"/>
              </a:rPr>
              <a:t>Sin &amp; condemnation (man ruined)</a:t>
            </a:r>
            <a:br>
              <a:rPr lang="en-SG" sz="4000" b="0" dirty="0">
                <a:latin typeface="Arial Black" panose="020B0A04020102020204" pitchFamily="34" charset="0"/>
              </a:rPr>
            </a:br>
            <a:endParaRPr lang="en-SG" sz="4000" b="0" dirty="0">
              <a:latin typeface="Arial Black" panose="020B0A04020102020204" pitchFamily="34" charset="0"/>
            </a:endParaRPr>
          </a:p>
          <a:p>
            <a:pPr marL="457200" indent="-457200" algn="l">
              <a:buClr>
                <a:schemeClr val="accent1">
                  <a:lumMod val="75000"/>
                </a:schemeClr>
              </a:buClr>
              <a:buFontTx/>
              <a:buChar char="†"/>
              <a:defRPr sz="2500"/>
            </a:pPr>
            <a:r>
              <a:rPr lang="en-SG" sz="4000" b="0" dirty="0">
                <a:latin typeface="Arial Black" panose="020B0A04020102020204" pitchFamily="34" charset="0"/>
              </a:rPr>
              <a:t>Not a book of science but is infallible on every issue of science.</a:t>
            </a:r>
            <a:br>
              <a:rPr lang="en-SG" sz="4000" b="0" dirty="0">
                <a:latin typeface="Arial Black" panose="020B0A04020102020204" pitchFamily="34" charset="0"/>
              </a:rPr>
            </a:br>
            <a:endParaRPr sz="4000" b="0" dirty="0">
              <a:latin typeface="Arial Black" panose="020B0A04020102020204" pitchFamily="34" charset="0"/>
            </a:endParaRPr>
          </a:p>
        </p:txBody>
      </p:sp>
      <p:sp>
        <p:nvSpPr>
          <p:cNvPr id="3" name="Rectangle 2">
            <a:extLst>
              <a:ext uri="{FF2B5EF4-FFF2-40B4-BE49-F238E27FC236}">
                <a16:creationId xmlns:a16="http://schemas.microsoft.com/office/drawing/2014/main" id="{326FAAE3-74D8-4E8F-91FC-B3A316DA6BB4}"/>
              </a:ext>
            </a:extLst>
          </p:cNvPr>
          <p:cNvSpPr/>
          <p:nvPr/>
        </p:nvSpPr>
        <p:spPr>
          <a:xfrm>
            <a:off x="4695103" y="317088"/>
            <a:ext cx="3608680" cy="923330"/>
          </a:xfrm>
          <a:prstGeom prst="rect">
            <a:avLst/>
          </a:prstGeom>
        </p:spPr>
        <p:txBody>
          <a:bodyPr wrap="none">
            <a:spAutoFit/>
          </a:bodyPr>
          <a:lstStyle/>
          <a:p>
            <a:pPr>
              <a:defRPr sz="3500"/>
            </a:pPr>
            <a:r>
              <a:rPr lang="en-SG" sz="5400" dirty="0">
                <a:solidFill>
                  <a:schemeClr val="accent1">
                    <a:lumMod val="75000"/>
                  </a:schemeClr>
                </a:solidFill>
                <a:latin typeface="Arial Black" panose="020B0A04020102020204" pitchFamily="34" charset="0"/>
              </a:rPr>
              <a:t>GENESIS</a:t>
            </a:r>
          </a:p>
        </p:txBody>
      </p:sp>
    </p:spTree>
    <p:extLst>
      <p:ext uri="{BB962C8B-B14F-4D97-AF65-F5344CB8AC3E}">
        <p14:creationId xmlns:p14="http://schemas.microsoft.com/office/powerpoint/2010/main" val="19101386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20000"/>
            <a:lum/>
          </a:blip>
          <a:srcRect/>
          <a:stretch>
            <a:fillRect l="-8000" r="-8000"/>
          </a:stretch>
        </a:blipFill>
        <a:effectLst/>
      </p:bgPr>
    </p:bg>
    <p:spTree>
      <p:nvGrpSpPr>
        <p:cNvPr id="1" name=""/>
        <p:cNvGrpSpPr/>
        <p:nvPr/>
      </p:nvGrpSpPr>
      <p:grpSpPr>
        <a:xfrm>
          <a:off x="0" y="0"/>
          <a:ext cx="0" cy="0"/>
          <a:chOff x="0" y="0"/>
          <a:chExt cx="0" cy="0"/>
        </a:xfrm>
      </p:grpSpPr>
      <p:sp>
        <p:nvSpPr>
          <p:cNvPr id="156" name="Old Testament…"/>
          <p:cNvSpPr txBox="1"/>
          <p:nvPr/>
        </p:nvSpPr>
        <p:spPr>
          <a:xfrm>
            <a:off x="251937" y="1770268"/>
            <a:ext cx="12495012" cy="6750566"/>
          </a:xfrm>
          <a:prstGeom prst="rect">
            <a:avLst/>
          </a:prstGeom>
          <a:ln w="12700">
            <a:miter lim="400000"/>
          </a:ln>
          <a:extLst>
            <a:ext uri="{C572A759-6A51-4108-AA02-DFA0A04FC94B}">
              <ma14:wrappingTextBoxFlag xmlns="" xmlns:ma14="http://schemas.microsoft.com/office/mac/drawingml/2011/main" val="1"/>
            </a:ext>
          </a:extLst>
        </p:spPr>
        <p:txBody>
          <a:bodyPr wrap="square" lIns="50800" tIns="50800" rIns="50800" bIns="50800" anchor="ctr">
            <a:spAutoFit/>
          </a:bodyPr>
          <a:lstStyle/>
          <a:p>
            <a:pPr marL="457200" indent="-457200" algn="l">
              <a:buClr>
                <a:schemeClr val="accent1">
                  <a:lumMod val="75000"/>
                </a:schemeClr>
              </a:buClr>
              <a:buFontTx/>
              <a:buChar char="†"/>
              <a:defRPr sz="2500"/>
            </a:pPr>
            <a:r>
              <a:rPr lang="en-SG" sz="3600" b="0" dirty="0">
                <a:latin typeface="Arial Black" panose="020B0A04020102020204" pitchFamily="34" charset="0"/>
              </a:rPr>
              <a:t>It is a record of creation (the universe, earth and man), humanity’s fall from grace, the story of Noah’s flood and the tower of Babel.  </a:t>
            </a:r>
            <a:br>
              <a:rPr lang="en-SG" sz="3600" b="0" dirty="0">
                <a:latin typeface="Arial Black" panose="020B0A04020102020204" pitchFamily="34" charset="0"/>
              </a:rPr>
            </a:br>
            <a:endParaRPr lang="en-SG" sz="3600" b="0" dirty="0">
              <a:latin typeface="Arial Black" panose="020B0A04020102020204" pitchFamily="34" charset="0"/>
            </a:endParaRPr>
          </a:p>
          <a:p>
            <a:pPr marL="457200" indent="-457200" algn="l">
              <a:buClr>
                <a:schemeClr val="accent1">
                  <a:lumMod val="75000"/>
                </a:schemeClr>
              </a:buClr>
              <a:buFontTx/>
              <a:buChar char="†"/>
              <a:defRPr sz="2500"/>
            </a:pPr>
            <a:r>
              <a:rPr lang="en-SG" sz="3600" b="0" dirty="0">
                <a:latin typeface="Arial Black" panose="020B0A04020102020204" pitchFamily="34" charset="0"/>
              </a:rPr>
              <a:t>The second part relates the story of God’s plan to redeem both man and the world beginning with a covenant with Abraham.  </a:t>
            </a:r>
            <a:br>
              <a:rPr lang="en-SG" sz="3600" b="0" dirty="0">
                <a:latin typeface="Arial Black" panose="020B0A04020102020204" pitchFamily="34" charset="0"/>
              </a:rPr>
            </a:br>
            <a:endParaRPr lang="en-SG" sz="3600" b="0" dirty="0">
              <a:latin typeface="Arial Black" panose="020B0A04020102020204" pitchFamily="34" charset="0"/>
            </a:endParaRPr>
          </a:p>
          <a:p>
            <a:pPr marL="457200" indent="-457200" algn="l">
              <a:buClr>
                <a:schemeClr val="accent1">
                  <a:lumMod val="75000"/>
                </a:schemeClr>
              </a:buClr>
              <a:buFontTx/>
              <a:buChar char="†"/>
              <a:defRPr sz="2500"/>
            </a:pPr>
            <a:r>
              <a:rPr lang="en-SG" sz="3600" b="0" dirty="0">
                <a:latin typeface="Arial Black" panose="020B0A04020102020204" pitchFamily="34" charset="0"/>
              </a:rPr>
              <a:t>The rest of Genesis relates the lives of the patriarchs Abraham, Isaac, Jacob and Joseph, ending with the people of God living in Egypt.</a:t>
            </a:r>
          </a:p>
          <a:p>
            <a:pPr marL="457200" indent="-457200" algn="l">
              <a:buClr>
                <a:schemeClr val="accent1">
                  <a:lumMod val="75000"/>
                </a:schemeClr>
              </a:buClr>
              <a:buFontTx/>
              <a:buChar char="†"/>
              <a:defRPr sz="2500"/>
            </a:pPr>
            <a:endParaRPr sz="3600" b="0" dirty="0">
              <a:latin typeface="Arial Black" panose="020B0A04020102020204" pitchFamily="34" charset="0"/>
            </a:endParaRPr>
          </a:p>
        </p:txBody>
      </p:sp>
      <p:sp>
        <p:nvSpPr>
          <p:cNvPr id="3" name="Rectangle 2">
            <a:extLst>
              <a:ext uri="{FF2B5EF4-FFF2-40B4-BE49-F238E27FC236}">
                <a16:creationId xmlns:a16="http://schemas.microsoft.com/office/drawing/2014/main" id="{326FAAE3-74D8-4E8F-91FC-B3A316DA6BB4}"/>
              </a:ext>
            </a:extLst>
          </p:cNvPr>
          <p:cNvSpPr/>
          <p:nvPr/>
        </p:nvSpPr>
        <p:spPr>
          <a:xfrm>
            <a:off x="4695103" y="317088"/>
            <a:ext cx="3608680" cy="923330"/>
          </a:xfrm>
          <a:prstGeom prst="rect">
            <a:avLst/>
          </a:prstGeom>
        </p:spPr>
        <p:txBody>
          <a:bodyPr wrap="none">
            <a:spAutoFit/>
          </a:bodyPr>
          <a:lstStyle/>
          <a:p>
            <a:pPr>
              <a:defRPr sz="3500"/>
            </a:pPr>
            <a:r>
              <a:rPr lang="en-SG" sz="5400" dirty="0">
                <a:solidFill>
                  <a:schemeClr val="accent1">
                    <a:lumMod val="75000"/>
                  </a:schemeClr>
                </a:solidFill>
                <a:latin typeface="Arial Black" panose="020B0A04020102020204" pitchFamily="34" charset="0"/>
              </a:rPr>
              <a:t>GENESIS</a:t>
            </a:r>
          </a:p>
        </p:txBody>
      </p:sp>
    </p:spTree>
    <p:extLst>
      <p:ext uri="{BB962C8B-B14F-4D97-AF65-F5344CB8AC3E}">
        <p14:creationId xmlns:p14="http://schemas.microsoft.com/office/powerpoint/2010/main" val="308879335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6000"/>
            <a:lum/>
          </a:blip>
          <a:srcRect/>
          <a:stretch>
            <a:fillRect l="-6000" r="-6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FA5BABD-E207-44EF-B10A-306A9094F191}"/>
              </a:ext>
            </a:extLst>
          </p:cNvPr>
          <p:cNvSpPr/>
          <p:nvPr/>
        </p:nvSpPr>
        <p:spPr>
          <a:xfrm>
            <a:off x="4397297" y="2813586"/>
            <a:ext cx="4493539" cy="1200329"/>
          </a:xfrm>
          <a:prstGeom prst="rect">
            <a:avLst/>
          </a:prstGeom>
        </p:spPr>
        <p:txBody>
          <a:bodyPr wrap="none">
            <a:spAutoFit/>
          </a:bodyPr>
          <a:lstStyle/>
          <a:p>
            <a:pPr>
              <a:defRPr sz="3500"/>
            </a:pPr>
            <a:r>
              <a:rPr lang="en-SG" sz="7200" dirty="0">
                <a:solidFill>
                  <a:schemeClr val="accent1">
                    <a:lumMod val="75000"/>
                  </a:schemeClr>
                </a:solidFill>
                <a:latin typeface="Arial Black" panose="020B0A04020102020204" pitchFamily="34" charset="0"/>
              </a:rPr>
              <a:t>EXODUS</a:t>
            </a:r>
          </a:p>
        </p:txBody>
      </p:sp>
      <p:sp>
        <p:nvSpPr>
          <p:cNvPr id="4" name="Rectangle 3">
            <a:extLst>
              <a:ext uri="{FF2B5EF4-FFF2-40B4-BE49-F238E27FC236}">
                <a16:creationId xmlns:a16="http://schemas.microsoft.com/office/drawing/2014/main" id="{387869FB-DA66-499B-89DB-0CABCAEFF1BA}"/>
              </a:ext>
            </a:extLst>
          </p:cNvPr>
          <p:cNvSpPr/>
          <p:nvPr/>
        </p:nvSpPr>
        <p:spPr>
          <a:xfrm>
            <a:off x="1080394" y="4048258"/>
            <a:ext cx="10844012" cy="2349361"/>
          </a:xfrm>
          <a:prstGeom prst="rect">
            <a:avLst/>
          </a:prstGeom>
        </p:spPr>
        <p:txBody>
          <a:bodyPr wrap="square">
            <a:spAutoFit/>
          </a:bodyPr>
          <a:lstStyle/>
          <a:p>
            <a:pPr>
              <a:spcAft>
                <a:spcPts val="800"/>
              </a:spcAft>
            </a:pPr>
            <a:r>
              <a:rPr lang="en-SG" sz="6000" dirty="0">
                <a:latin typeface="Arial" panose="020B0604020202020204" pitchFamily="34" charset="0"/>
                <a:ea typeface="SimSun" panose="02010600030101010101" pitchFamily="2" charset="-122"/>
                <a:cs typeface="Arial" panose="020B0604020202020204" pitchFamily="34" charset="0"/>
              </a:rPr>
              <a:t>THE BOOK OF</a:t>
            </a:r>
          </a:p>
          <a:p>
            <a:pPr>
              <a:spcAft>
                <a:spcPts val="800"/>
              </a:spcAft>
            </a:pPr>
            <a:r>
              <a:rPr lang="en-SG" sz="8000" dirty="0">
                <a:latin typeface="Arial Black" panose="020B0A04020102020204" pitchFamily="34" charset="0"/>
                <a:ea typeface="SimSun" panose="02010600030101010101" pitchFamily="2" charset="-122"/>
                <a:cs typeface="Gautami" panose="020B0502040204020203" pitchFamily="34" charset="0"/>
              </a:rPr>
              <a:t>“DELIVERANCE”</a:t>
            </a:r>
            <a:endParaRPr lang="en-US" sz="8000" dirty="0">
              <a:latin typeface="Arial Black" panose="020B0A04020102020204" pitchFamily="34" charset="0"/>
              <a:ea typeface="SimSun" panose="02010600030101010101" pitchFamily="2" charset="-122"/>
              <a:cs typeface="Gautami" panose="020B0502040204020203" pitchFamily="34"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6000"/>
            <a:lum/>
          </a:blip>
          <a:srcRect/>
          <a:stretch>
            <a:fillRect l="-6000" r="-6000"/>
          </a:stretch>
        </a:blipFill>
        <a:effectLst/>
      </p:bgPr>
    </p:bg>
    <p:spTree>
      <p:nvGrpSpPr>
        <p:cNvPr id="1" name=""/>
        <p:cNvGrpSpPr/>
        <p:nvPr/>
      </p:nvGrpSpPr>
      <p:grpSpPr>
        <a:xfrm>
          <a:off x="0" y="0"/>
          <a:ext cx="0" cy="0"/>
          <a:chOff x="0" y="0"/>
          <a:chExt cx="0" cy="0"/>
        </a:xfrm>
      </p:grpSpPr>
      <p:sp>
        <p:nvSpPr>
          <p:cNvPr id="158" name="EXODUS…"/>
          <p:cNvSpPr txBox="1"/>
          <p:nvPr/>
        </p:nvSpPr>
        <p:spPr>
          <a:xfrm>
            <a:off x="323101" y="1240418"/>
            <a:ext cx="12532986" cy="6612066"/>
          </a:xfrm>
          <a:prstGeom prst="rect">
            <a:avLst/>
          </a:prstGeom>
          <a:ln w="12700">
            <a:miter lim="400000"/>
          </a:ln>
          <a:extLst>
            <a:ext uri="{C572A759-6A51-4108-AA02-DFA0A04FC94B}">
              <ma14:wrappingTextBoxFlag xmlns="" xmlns:ma14="http://schemas.microsoft.com/office/mac/drawingml/2011/main" val="1"/>
            </a:ext>
          </a:extLst>
        </p:spPr>
        <p:txBody>
          <a:bodyPr wrap="square" lIns="50800" tIns="50800" rIns="50800" bIns="50800" anchor="ctr">
            <a:spAutoFit/>
          </a:bodyPr>
          <a:lstStyle/>
          <a:p>
            <a:pPr marL="457200" indent="-457200" algn="l">
              <a:buClr>
                <a:schemeClr val="accent1">
                  <a:lumMod val="75000"/>
                </a:schemeClr>
              </a:buClr>
              <a:buFontTx/>
              <a:buChar char="†"/>
              <a:defRPr sz="2500"/>
            </a:pPr>
            <a:r>
              <a:rPr lang="en-SG" sz="3600" b="0" dirty="0">
                <a:latin typeface="Arial Black" panose="020B0A04020102020204" pitchFamily="34" charset="0"/>
              </a:rPr>
              <a:t>God's redemptive plan unfolded - story of redemption by blood &amp; power.</a:t>
            </a:r>
            <a:br>
              <a:rPr lang="en-SG" sz="3600" b="0" dirty="0">
                <a:latin typeface="Arial Black" panose="020B0A04020102020204" pitchFamily="34" charset="0"/>
              </a:rPr>
            </a:br>
            <a:endParaRPr lang="en-SG" sz="3600" b="0" dirty="0">
              <a:latin typeface="Arial Black" panose="020B0A04020102020204" pitchFamily="34" charset="0"/>
            </a:endParaRPr>
          </a:p>
          <a:p>
            <a:pPr marL="457200" indent="-457200" algn="l">
              <a:buClr>
                <a:schemeClr val="accent1">
                  <a:lumMod val="75000"/>
                </a:schemeClr>
              </a:buClr>
              <a:buFontTx/>
              <a:buChar char="†"/>
              <a:defRPr sz="2500"/>
            </a:pPr>
            <a:r>
              <a:rPr lang="en-SG" sz="3600" b="0" dirty="0">
                <a:latin typeface="Arial Black" panose="020B0A04020102020204" pitchFamily="34" charset="0"/>
              </a:rPr>
              <a:t>Redemption &amp; salvation (man redeemed)</a:t>
            </a:r>
            <a:br>
              <a:rPr lang="en-SG" sz="3600" b="0" dirty="0">
                <a:latin typeface="Arial Black" panose="020B0A04020102020204" pitchFamily="34" charset="0"/>
              </a:rPr>
            </a:br>
            <a:endParaRPr lang="en-SG" sz="3600" b="0" dirty="0">
              <a:latin typeface="Arial Black" panose="020B0A04020102020204" pitchFamily="34" charset="0"/>
            </a:endParaRPr>
          </a:p>
          <a:p>
            <a:pPr marL="457200" indent="-457200" algn="l">
              <a:buClr>
                <a:schemeClr val="accent1">
                  <a:lumMod val="75000"/>
                </a:schemeClr>
              </a:buClr>
              <a:buFontTx/>
              <a:buChar char="†"/>
              <a:defRPr sz="2500"/>
            </a:pPr>
            <a:r>
              <a:rPr lang="en-SG" sz="3600" b="0" dirty="0">
                <a:latin typeface="Arial Black" panose="020B0A04020102020204" pitchFamily="34" charset="0"/>
              </a:rPr>
              <a:t>A new Pharaoh enslaves the people of God, who cry out for deliverance. </a:t>
            </a:r>
            <a:br>
              <a:rPr lang="en-SG" sz="3600" b="0" dirty="0">
                <a:latin typeface="Arial Black" panose="020B0A04020102020204" pitchFamily="34" charset="0"/>
              </a:rPr>
            </a:br>
            <a:endParaRPr lang="en-SG" sz="3600" b="0" dirty="0">
              <a:latin typeface="Arial Black" panose="020B0A04020102020204" pitchFamily="34" charset="0"/>
            </a:endParaRPr>
          </a:p>
          <a:p>
            <a:pPr marL="457200" indent="-457200" algn="l">
              <a:buClr>
                <a:schemeClr val="accent1">
                  <a:lumMod val="75000"/>
                </a:schemeClr>
              </a:buClr>
              <a:buFontTx/>
              <a:buChar char="†"/>
              <a:defRPr sz="2500"/>
            </a:pPr>
            <a:r>
              <a:rPr lang="en-SG" sz="3600" b="0" dirty="0">
                <a:latin typeface="Arial Black" panose="020B0A04020102020204" pitchFamily="34" charset="0"/>
              </a:rPr>
              <a:t>God raises up Moses through whom he delivers his people from Pharaoh through a series of plagues.  </a:t>
            </a:r>
            <a:br>
              <a:rPr lang="en-SG" sz="2700" b="0" dirty="0"/>
            </a:br>
            <a:endParaRPr lang="en-SG" sz="2700" b="0" dirty="0"/>
          </a:p>
        </p:txBody>
      </p:sp>
      <p:sp>
        <p:nvSpPr>
          <p:cNvPr id="3" name="Rectangle 2">
            <a:extLst>
              <a:ext uri="{FF2B5EF4-FFF2-40B4-BE49-F238E27FC236}">
                <a16:creationId xmlns:a16="http://schemas.microsoft.com/office/drawing/2014/main" id="{9FA5BABD-E207-44EF-B10A-306A9094F191}"/>
              </a:ext>
            </a:extLst>
          </p:cNvPr>
          <p:cNvSpPr/>
          <p:nvPr/>
        </p:nvSpPr>
        <p:spPr>
          <a:xfrm>
            <a:off x="4791282" y="317088"/>
            <a:ext cx="3416321" cy="923330"/>
          </a:xfrm>
          <a:prstGeom prst="rect">
            <a:avLst/>
          </a:prstGeom>
        </p:spPr>
        <p:txBody>
          <a:bodyPr wrap="none">
            <a:spAutoFit/>
          </a:bodyPr>
          <a:lstStyle/>
          <a:p>
            <a:pPr>
              <a:defRPr sz="3500"/>
            </a:pPr>
            <a:r>
              <a:rPr lang="en-SG" sz="5400" dirty="0">
                <a:solidFill>
                  <a:schemeClr val="accent1">
                    <a:lumMod val="75000"/>
                  </a:schemeClr>
                </a:solidFill>
                <a:latin typeface="Arial Black" panose="020B0A04020102020204" pitchFamily="34" charset="0"/>
              </a:rPr>
              <a:t>EXODUS</a:t>
            </a:r>
          </a:p>
        </p:txBody>
      </p:sp>
    </p:spTree>
    <p:extLst>
      <p:ext uri="{BB962C8B-B14F-4D97-AF65-F5344CB8AC3E}">
        <p14:creationId xmlns:p14="http://schemas.microsoft.com/office/powerpoint/2010/main" val="100195225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6000"/>
            <a:lum/>
          </a:blip>
          <a:srcRect/>
          <a:stretch>
            <a:fillRect l="-6000" r="-6000"/>
          </a:stretch>
        </a:blipFill>
        <a:effectLst/>
      </p:bgPr>
    </p:bg>
    <p:spTree>
      <p:nvGrpSpPr>
        <p:cNvPr id="1" name=""/>
        <p:cNvGrpSpPr/>
        <p:nvPr/>
      </p:nvGrpSpPr>
      <p:grpSpPr>
        <a:xfrm>
          <a:off x="0" y="0"/>
          <a:ext cx="0" cy="0"/>
          <a:chOff x="0" y="0"/>
          <a:chExt cx="0" cy="0"/>
        </a:xfrm>
      </p:grpSpPr>
      <p:sp>
        <p:nvSpPr>
          <p:cNvPr id="158" name="EXODUS…"/>
          <p:cNvSpPr txBox="1"/>
          <p:nvPr/>
        </p:nvSpPr>
        <p:spPr>
          <a:xfrm>
            <a:off x="619315" y="1778516"/>
            <a:ext cx="12027739" cy="6196568"/>
          </a:xfrm>
          <a:prstGeom prst="rect">
            <a:avLst/>
          </a:prstGeom>
          <a:ln w="12700">
            <a:miter lim="400000"/>
          </a:ln>
          <a:extLst>
            <a:ext uri="{C572A759-6A51-4108-AA02-DFA0A04FC94B}">
              <ma14:wrappingTextBoxFlag xmlns="" xmlns:ma14="http://schemas.microsoft.com/office/mac/drawingml/2011/main" val="1"/>
            </a:ext>
          </a:extLst>
        </p:spPr>
        <p:txBody>
          <a:bodyPr wrap="square" lIns="50800" tIns="50800" rIns="50800" bIns="50800" anchor="ctr">
            <a:spAutoFit/>
          </a:bodyPr>
          <a:lstStyle/>
          <a:p>
            <a:pPr marL="457200" indent="-457200" algn="l">
              <a:buClr>
                <a:schemeClr val="accent1">
                  <a:lumMod val="75000"/>
                </a:schemeClr>
              </a:buClr>
              <a:buFontTx/>
              <a:buChar char="†"/>
              <a:defRPr sz="2500"/>
            </a:pPr>
            <a:r>
              <a:rPr lang="en-SG" sz="3600" b="0" dirty="0">
                <a:latin typeface="Arial Black" panose="020B0A04020102020204" pitchFamily="34" charset="0"/>
              </a:rPr>
              <a:t>God then guides his people to Mount Sinai where he gives them a set of laws, a constitution by which to live.  </a:t>
            </a:r>
            <a:br>
              <a:rPr lang="en-SG" sz="3600" b="0" dirty="0">
                <a:latin typeface="Arial Black" panose="020B0A04020102020204" pitchFamily="34" charset="0"/>
              </a:rPr>
            </a:br>
            <a:endParaRPr lang="en-SG" sz="3600" b="0" dirty="0">
              <a:latin typeface="Arial Black" panose="020B0A04020102020204" pitchFamily="34" charset="0"/>
            </a:endParaRPr>
          </a:p>
          <a:p>
            <a:pPr marL="457200" indent="-457200" algn="l">
              <a:buClr>
                <a:schemeClr val="accent1">
                  <a:lumMod val="75000"/>
                </a:schemeClr>
              </a:buClr>
              <a:buFontTx/>
              <a:buChar char="†"/>
              <a:defRPr sz="2500"/>
            </a:pPr>
            <a:r>
              <a:rPr lang="en-SG" sz="3600" b="0" dirty="0">
                <a:latin typeface="Arial Black" panose="020B0A04020102020204" pitchFamily="34" charset="0"/>
              </a:rPr>
              <a:t>The people of God become the nation of God. </a:t>
            </a:r>
            <a:br>
              <a:rPr lang="en-SG" sz="3600" b="0" dirty="0">
                <a:latin typeface="Arial Black" panose="020B0A04020102020204" pitchFamily="34" charset="0"/>
              </a:rPr>
            </a:br>
            <a:endParaRPr lang="en-SG" sz="3600" b="0" dirty="0">
              <a:latin typeface="Arial Black" panose="020B0A04020102020204" pitchFamily="34" charset="0"/>
            </a:endParaRPr>
          </a:p>
          <a:p>
            <a:pPr marL="457200" indent="-457200" algn="l">
              <a:buClr>
                <a:schemeClr val="accent1">
                  <a:lumMod val="75000"/>
                </a:schemeClr>
              </a:buClr>
              <a:buFontTx/>
              <a:buChar char="†"/>
              <a:defRPr sz="2500"/>
            </a:pPr>
            <a:r>
              <a:rPr lang="en-SG" sz="3600" b="0" dirty="0">
                <a:latin typeface="Arial Black" panose="020B0A04020102020204" pitchFamily="34" charset="0"/>
              </a:rPr>
              <a:t>The 10 commandments are part of that law and represent the law’s essence.  </a:t>
            </a:r>
            <a:br>
              <a:rPr lang="en-SG" sz="3600" b="0" dirty="0">
                <a:latin typeface="Arial Black" panose="020B0A04020102020204" pitchFamily="34" charset="0"/>
              </a:rPr>
            </a:br>
            <a:endParaRPr lang="en-SG" sz="3600" b="0" dirty="0">
              <a:latin typeface="Arial Black" panose="020B0A04020102020204" pitchFamily="34" charset="0"/>
            </a:endParaRPr>
          </a:p>
          <a:p>
            <a:pPr marL="457200" indent="-457200" algn="l">
              <a:buClr>
                <a:schemeClr val="accent1">
                  <a:lumMod val="75000"/>
                </a:schemeClr>
              </a:buClr>
              <a:buFontTx/>
              <a:buChar char="†"/>
              <a:defRPr sz="2500"/>
            </a:pPr>
            <a:r>
              <a:rPr lang="en-SG" sz="3600" b="0" dirty="0">
                <a:latin typeface="Arial Black" panose="020B0A04020102020204" pitchFamily="34" charset="0"/>
              </a:rPr>
              <a:t>God orders the building of his tabernacle so that he can dwell amongst His people.</a:t>
            </a:r>
          </a:p>
        </p:txBody>
      </p:sp>
      <p:sp>
        <p:nvSpPr>
          <p:cNvPr id="3" name="Rectangle 2">
            <a:extLst>
              <a:ext uri="{FF2B5EF4-FFF2-40B4-BE49-F238E27FC236}">
                <a16:creationId xmlns:a16="http://schemas.microsoft.com/office/drawing/2014/main" id="{9FA5BABD-E207-44EF-B10A-306A9094F191}"/>
              </a:ext>
            </a:extLst>
          </p:cNvPr>
          <p:cNvSpPr/>
          <p:nvPr/>
        </p:nvSpPr>
        <p:spPr>
          <a:xfrm>
            <a:off x="4791282" y="317088"/>
            <a:ext cx="3416321" cy="923330"/>
          </a:xfrm>
          <a:prstGeom prst="rect">
            <a:avLst/>
          </a:prstGeom>
        </p:spPr>
        <p:txBody>
          <a:bodyPr wrap="none">
            <a:spAutoFit/>
          </a:bodyPr>
          <a:lstStyle/>
          <a:p>
            <a:pPr>
              <a:defRPr sz="3500"/>
            </a:pPr>
            <a:r>
              <a:rPr lang="en-SG" sz="5400" dirty="0">
                <a:solidFill>
                  <a:schemeClr val="accent1">
                    <a:lumMod val="75000"/>
                  </a:schemeClr>
                </a:solidFill>
                <a:latin typeface="Arial Black" panose="020B0A04020102020204" pitchFamily="34" charset="0"/>
              </a:rPr>
              <a:t>EXODUS</a:t>
            </a:r>
          </a:p>
        </p:txBody>
      </p:sp>
    </p:spTree>
    <p:extLst>
      <p:ext uri="{BB962C8B-B14F-4D97-AF65-F5344CB8AC3E}">
        <p14:creationId xmlns:p14="http://schemas.microsoft.com/office/powerpoint/2010/main" val="60589170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25000"/>
            <a:lum/>
          </a:blip>
          <a:srcRect/>
          <a:stretch>
            <a:fillRect l="-17000" t="-17000" r="-17000" b="-22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B0CF025-ED42-4779-98B2-4FA293659CC3}"/>
              </a:ext>
            </a:extLst>
          </p:cNvPr>
          <p:cNvSpPr/>
          <p:nvPr/>
        </p:nvSpPr>
        <p:spPr>
          <a:xfrm>
            <a:off x="3640079" y="2905035"/>
            <a:ext cx="5724644" cy="1200329"/>
          </a:xfrm>
          <a:prstGeom prst="rect">
            <a:avLst/>
          </a:prstGeom>
        </p:spPr>
        <p:txBody>
          <a:bodyPr wrap="none">
            <a:spAutoFit/>
          </a:bodyPr>
          <a:lstStyle/>
          <a:p>
            <a:pPr>
              <a:defRPr sz="3500"/>
            </a:pPr>
            <a:r>
              <a:rPr lang="en-SG" sz="7200" dirty="0">
                <a:solidFill>
                  <a:schemeClr val="accent1">
                    <a:lumMod val="75000"/>
                  </a:schemeClr>
                </a:solidFill>
                <a:latin typeface="Arial Black" panose="020B0A04020102020204" pitchFamily="34" charset="0"/>
              </a:rPr>
              <a:t>LEVITICUS</a:t>
            </a:r>
          </a:p>
        </p:txBody>
      </p:sp>
      <p:sp>
        <p:nvSpPr>
          <p:cNvPr id="4" name="Rectangle 3">
            <a:extLst>
              <a:ext uri="{FF2B5EF4-FFF2-40B4-BE49-F238E27FC236}">
                <a16:creationId xmlns:a16="http://schemas.microsoft.com/office/drawing/2014/main" id="{78D87E55-201E-426A-A67A-DE4AE9A7E777}"/>
              </a:ext>
            </a:extLst>
          </p:cNvPr>
          <p:cNvSpPr/>
          <p:nvPr/>
        </p:nvSpPr>
        <p:spPr>
          <a:xfrm>
            <a:off x="1633470" y="4105364"/>
            <a:ext cx="9737860" cy="2349361"/>
          </a:xfrm>
          <a:prstGeom prst="rect">
            <a:avLst/>
          </a:prstGeom>
        </p:spPr>
        <p:txBody>
          <a:bodyPr wrap="square">
            <a:spAutoFit/>
          </a:bodyPr>
          <a:lstStyle/>
          <a:p>
            <a:pPr>
              <a:spcAft>
                <a:spcPts val="800"/>
              </a:spcAft>
            </a:pPr>
            <a:r>
              <a:rPr lang="en-SG" sz="6000" dirty="0">
                <a:latin typeface="Arial" panose="020B0604020202020204" pitchFamily="34" charset="0"/>
                <a:ea typeface="SimSun" panose="02010600030101010101" pitchFamily="2" charset="-122"/>
                <a:cs typeface="Arial" panose="020B0604020202020204" pitchFamily="34" charset="0"/>
              </a:rPr>
              <a:t>THE BOOK OF</a:t>
            </a:r>
          </a:p>
          <a:p>
            <a:pPr>
              <a:spcAft>
                <a:spcPts val="800"/>
              </a:spcAft>
            </a:pPr>
            <a:r>
              <a:rPr lang="en-SG" sz="8000" dirty="0">
                <a:latin typeface="Arial Black" panose="020B0A04020102020204" pitchFamily="34" charset="0"/>
                <a:ea typeface="SimSun" panose="02010600030101010101" pitchFamily="2" charset="-122"/>
                <a:cs typeface="Gautami" panose="020B0502040204020203" pitchFamily="34" charset="0"/>
              </a:rPr>
              <a:t>“INSTRUCTION”</a:t>
            </a:r>
            <a:endParaRPr lang="en-US" sz="8000" dirty="0">
              <a:latin typeface="Arial Black" panose="020B0A04020102020204" pitchFamily="34" charset="0"/>
              <a:ea typeface="SimSun" panose="02010600030101010101" pitchFamily="2" charset="-122"/>
              <a:cs typeface="Gautami" panose="020B0502040204020203" pitchFamily="34"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25000"/>
            <a:lum/>
          </a:blip>
          <a:srcRect/>
          <a:stretch>
            <a:fillRect l="-17000" t="-17000" r="-17000" b="-22000"/>
          </a:stretch>
        </a:blipFill>
        <a:effectLst/>
      </p:bgPr>
    </p:bg>
    <p:spTree>
      <p:nvGrpSpPr>
        <p:cNvPr id="1" name=""/>
        <p:cNvGrpSpPr/>
        <p:nvPr/>
      </p:nvGrpSpPr>
      <p:grpSpPr>
        <a:xfrm>
          <a:off x="0" y="0"/>
          <a:ext cx="0" cy="0"/>
          <a:chOff x="0" y="0"/>
          <a:chExt cx="0" cy="0"/>
        </a:xfrm>
      </p:grpSpPr>
      <p:sp>
        <p:nvSpPr>
          <p:cNvPr id="160" name="LEVITICUS…"/>
          <p:cNvSpPr txBox="1"/>
          <p:nvPr/>
        </p:nvSpPr>
        <p:spPr>
          <a:xfrm>
            <a:off x="289141" y="1628668"/>
            <a:ext cx="12420601" cy="5027017"/>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p>
            <a:pPr marL="457200" indent="-457200" algn="l">
              <a:buClr>
                <a:schemeClr val="accent1">
                  <a:lumMod val="75000"/>
                </a:schemeClr>
              </a:buClr>
              <a:buFontTx/>
              <a:buChar char="†"/>
              <a:defRPr sz="2500"/>
            </a:pPr>
            <a:r>
              <a:rPr lang="en-SG" sz="3600" b="0" dirty="0">
                <a:latin typeface="Arial Black" panose="020B0A04020102020204" pitchFamily="34" charset="0"/>
              </a:rPr>
              <a:t>More of God's words than any book in Bible.   No narratives.</a:t>
            </a:r>
            <a:br>
              <a:rPr lang="en-SG" sz="3600" b="0" dirty="0">
                <a:latin typeface="Arial Black" panose="020B0A04020102020204" pitchFamily="34" charset="0"/>
              </a:rPr>
            </a:br>
            <a:endParaRPr lang="en-SG" sz="3600" b="0" dirty="0">
              <a:latin typeface="Arial Black" panose="020B0A04020102020204" pitchFamily="34" charset="0"/>
            </a:endParaRPr>
          </a:p>
          <a:p>
            <a:pPr marL="457200" indent="-457200" algn="l">
              <a:buClr>
                <a:schemeClr val="accent1">
                  <a:lumMod val="75000"/>
                </a:schemeClr>
              </a:buClr>
              <a:buFontTx/>
              <a:buChar char="†"/>
              <a:defRPr sz="2500"/>
            </a:pPr>
            <a:r>
              <a:rPr lang="en-SG" sz="3600" b="0" dirty="0">
                <a:latin typeface="Arial Black" panose="020B0A04020102020204" pitchFamily="34" charset="0"/>
              </a:rPr>
              <a:t>Separation, consecration &amp; holiness (man worshipping God)</a:t>
            </a:r>
            <a:br>
              <a:rPr lang="en-SG" sz="3600" b="0" dirty="0">
                <a:latin typeface="Arial Black" panose="020B0A04020102020204" pitchFamily="34" charset="0"/>
              </a:rPr>
            </a:br>
            <a:endParaRPr lang="en-SG" sz="3600" b="0" dirty="0">
              <a:latin typeface="Arial Black" panose="020B0A04020102020204" pitchFamily="34" charset="0"/>
            </a:endParaRPr>
          </a:p>
          <a:p>
            <a:pPr marL="457200" indent="-457200" algn="l">
              <a:buClr>
                <a:schemeClr val="accent1">
                  <a:lumMod val="75000"/>
                </a:schemeClr>
              </a:buClr>
              <a:buFontTx/>
              <a:buChar char="†"/>
              <a:defRPr sz="2500"/>
            </a:pPr>
            <a:r>
              <a:rPr lang="en-SG" sz="3600" b="0" dirty="0">
                <a:latin typeface="Arial Black" panose="020B0A04020102020204" pitchFamily="34" charset="0"/>
              </a:rPr>
              <a:t>Common reactions - boring, unfamiliar &amp; irrelevant.</a:t>
            </a:r>
            <a:br>
              <a:rPr lang="en-SG" sz="3200" b="0" dirty="0"/>
            </a:br>
            <a:endParaRPr lang="en-SG" sz="3200" b="0" dirty="0"/>
          </a:p>
        </p:txBody>
      </p:sp>
      <p:sp>
        <p:nvSpPr>
          <p:cNvPr id="3" name="Rectangle 2">
            <a:extLst>
              <a:ext uri="{FF2B5EF4-FFF2-40B4-BE49-F238E27FC236}">
                <a16:creationId xmlns:a16="http://schemas.microsoft.com/office/drawing/2014/main" id="{FB0CF025-ED42-4779-98B2-4FA293659CC3}"/>
              </a:ext>
            </a:extLst>
          </p:cNvPr>
          <p:cNvSpPr/>
          <p:nvPr/>
        </p:nvSpPr>
        <p:spPr>
          <a:xfrm>
            <a:off x="4329617" y="342140"/>
            <a:ext cx="4339650" cy="923330"/>
          </a:xfrm>
          <a:prstGeom prst="rect">
            <a:avLst/>
          </a:prstGeom>
        </p:spPr>
        <p:txBody>
          <a:bodyPr wrap="none">
            <a:spAutoFit/>
          </a:bodyPr>
          <a:lstStyle/>
          <a:p>
            <a:pPr>
              <a:defRPr sz="3500"/>
            </a:pPr>
            <a:r>
              <a:rPr lang="en-SG" sz="5400" dirty="0">
                <a:solidFill>
                  <a:schemeClr val="accent1">
                    <a:lumMod val="75000"/>
                  </a:schemeClr>
                </a:solidFill>
                <a:latin typeface="Arial Black" panose="020B0A04020102020204" pitchFamily="34" charset="0"/>
              </a:rPr>
              <a:t>LEVITICUS</a:t>
            </a:r>
          </a:p>
        </p:txBody>
      </p:sp>
    </p:spTree>
    <p:extLst>
      <p:ext uri="{BB962C8B-B14F-4D97-AF65-F5344CB8AC3E}">
        <p14:creationId xmlns:p14="http://schemas.microsoft.com/office/powerpoint/2010/main" val="116757377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25000"/>
            <a:lum/>
          </a:blip>
          <a:srcRect/>
          <a:stretch>
            <a:fillRect l="-17000" t="-17000" r="-17000" b="-22000"/>
          </a:stretch>
        </a:blipFill>
        <a:effectLst/>
      </p:bgPr>
    </p:bg>
    <p:spTree>
      <p:nvGrpSpPr>
        <p:cNvPr id="1" name=""/>
        <p:cNvGrpSpPr/>
        <p:nvPr/>
      </p:nvGrpSpPr>
      <p:grpSpPr>
        <a:xfrm>
          <a:off x="0" y="0"/>
          <a:ext cx="0" cy="0"/>
          <a:chOff x="0" y="0"/>
          <a:chExt cx="0" cy="0"/>
        </a:xfrm>
      </p:grpSpPr>
      <p:sp>
        <p:nvSpPr>
          <p:cNvPr id="160" name="LEVITICUS…"/>
          <p:cNvSpPr txBox="1"/>
          <p:nvPr/>
        </p:nvSpPr>
        <p:spPr>
          <a:xfrm>
            <a:off x="584199" y="1265470"/>
            <a:ext cx="12420601" cy="5088573"/>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p>
            <a:pPr marL="457200" indent="-457200" algn="l">
              <a:buClr>
                <a:schemeClr val="accent1">
                  <a:lumMod val="75000"/>
                </a:schemeClr>
              </a:buClr>
              <a:buFontTx/>
              <a:buChar char="†"/>
              <a:defRPr sz="2500"/>
            </a:pPr>
            <a:endParaRPr lang="en-SG" sz="3600" b="0" dirty="0">
              <a:latin typeface="Arial Black" panose="020B0A04020102020204" pitchFamily="34" charset="0"/>
            </a:endParaRPr>
          </a:p>
          <a:p>
            <a:pPr marL="457200" indent="-457200" algn="l">
              <a:buClr>
                <a:schemeClr val="accent1">
                  <a:lumMod val="75000"/>
                </a:schemeClr>
              </a:buClr>
              <a:buFontTx/>
              <a:buChar char="†"/>
              <a:defRPr sz="2500"/>
            </a:pPr>
            <a:r>
              <a:rPr lang="en-SG" sz="3600" b="0" dirty="0">
                <a:latin typeface="Arial Black" panose="020B0A04020102020204" pitchFamily="34" charset="0"/>
              </a:rPr>
              <a:t>The law of the priests.</a:t>
            </a:r>
            <a:br>
              <a:rPr lang="en-SG" sz="3600" b="0" dirty="0">
                <a:latin typeface="Arial Black" panose="020B0A04020102020204" pitchFamily="34" charset="0"/>
              </a:rPr>
            </a:br>
            <a:endParaRPr lang="en-SG" sz="3600" b="0" dirty="0">
              <a:latin typeface="Arial Black" panose="020B0A04020102020204" pitchFamily="34" charset="0"/>
            </a:endParaRPr>
          </a:p>
          <a:p>
            <a:pPr marL="457200" indent="-457200" algn="l">
              <a:buClr>
                <a:schemeClr val="accent1">
                  <a:lumMod val="75000"/>
                </a:schemeClr>
              </a:buClr>
              <a:buFontTx/>
              <a:buChar char="†"/>
              <a:defRPr sz="2500"/>
            </a:pPr>
            <a:r>
              <a:rPr lang="en-SG" sz="3600" b="0" dirty="0">
                <a:latin typeface="Arial Black" panose="020B0A04020102020204" pitchFamily="34" charset="0"/>
              </a:rPr>
              <a:t>The book of worship. </a:t>
            </a:r>
            <a:br>
              <a:rPr lang="en-SG" sz="3600" b="0" dirty="0">
                <a:latin typeface="Arial Black" panose="020B0A04020102020204" pitchFamily="34" charset="0"/>
              </a:rPr>
            </a:br>
            <a:endParaRPr lang="en-SG" sz="3600" b="0" dirty="0">
              <a:latin typeface="Arial Black" panose="020B0A04020102020204" pitchFamily="34" charset="0"/>
            </a:endParaRPr>
          </a:p>
          <a:p>
            <a:pPr marL="457200" indent="-457200" algn="l">
              <a:buClr>
                <a:schemeClr val="accent1">
                  <a:lumMod val="75000"/>
                </a:schemeClr>
              </a:buClr>
              <a:buFontTx/>
              <a:buChar char="†"/>
              <a:defRPr sz="2500"/>
            </a:pPr>
            <a:r>
              <a:rPr lang="en-SG" sz="3600" b="0" dirty="0">
                <a:latin typeface="Arial Black" panose="020B0A04020102020204" pitchFamily="34" charset="0"/>
              </a:rPr>
              <a:t>God gives laws to his people, governing their sacrifices and festivals. In addition, God gives a set of purity laws to his people, including dietary restrictions to keep them holy.</a:t>
            </a:r>
          </a:p>
        </p:txBody>
      </p:sp>
      <p:sp>
        <p:nvSpPr>
          <p:cNvPr id="3" name="Rectangle 2">
            <a:extLst>
              <a:ext uri="{FF2B5EF4-FFF2-40B4-BE49-F238E27FC236}">
                <a16:creationId xmlns:a16="http://schemas.microsoft.com/office/drawing/2014/main" id="{FB0CF025-ED42-4779-98B2-4FA293659CC3}"/>
              </a:ext>
            </a:extLst>
          </p:cNvPr>
          <p:cNvSpPr/>
          <p:nvPr/>
        </p:nvSpPr>
        <p:spPr>
          <a:xfrm>
            <a:off x="4329617" y="342140"/>
            <a:ext cx="4339650" cy="923330"/>
          </a:xfrm>
          <a:prstGeom prst="rect">
            <a:avLst/>
          </a:prstGeom>
        </p:spPr>
        <p:txBody>
          <a:bodyPr wrap="none">
            <a:spAutoFit/>
          </a:bodyPr>
          <a:lstStyle/>
          <a:p>
            <a:pPr>
              <a:defRPr sz="3500"/>
            </a:pPr>
            <a:r>
              <a:rPr lang="en-SG" sz="5400" dirty="0">
                <a:solidFill>
                  <a:schemeClr val="accent1">
                    <a:lumMod val="75000"/>
                  </a:schemeClr>
                </a:solidFill>
                <a:latin typeface="Arial Black" panose="020B0A04020102020204" pitchFamily="34" charset="0"/>
              </a:rPr>
              <a:t>LEVITICUS</a:t>
            </a:r>
          </a:p>
        </p:txBody>
      </p:sp>
    </p:spTree>
    <p:extLst>
      <p:ext uri="{BB962C8B-B14F-4D97-AF65-F5344CB8AC3E}">
        <p14:creationId xmlns:p14="http://schemas.microsoft.com/office/powerpoint/2010/main" val="405370049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6000"/>
            <a:lum/>
          </a:blip>
          <a:srcRect/>
          <a:stretch>
            <a:fillRect l="-17000" r="-17000"/>
          </a:stretch>
        </a:blipFill>
        <a:effectLst/>
      </p:bgPr>
    </p:bg>
    <p:spTree>
      <p:nvGrpSpPr>
        <p:cNvPr id="1" name=""/>
        <p:cNvGrpSpPr/>
        <p:nvPr/>
      </p:nvGrpSpPr>
      <p:grpSpPr>
        <a:xfrm>
          <a:off x="0" y="0"/>
          <a:ext cx="0" cy="0"/>
          <a:chOff x="0" y="0"/>
          <a:chExt cx="0" cy="0"/>
        </a:xfrm>
      </p:grpSpPr>
      <p:sp>
        <p:nvSpPr>
          <p:cNvPr id="124" name="Biblio ~ a library of books…"/>
          <p:cNvSpPr txBox="1"/>
          <p:nvPr/>
        </p:nvSpPr>
        <p:spPr>
          <a:xfrm>
            <a:off x="174842" y="2146439"/>
            <a:ext cx="12649201" cy="7290073"/>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p>
            <a:pPr>
              <a:lnSpc>
                <a:spcPct val="150000"/>
              </a:lnSpc>
              <a:defRPr sz="3500"/>
            </a:pPr>
            <a:r>
              <a:rPr dirty="0">
                <a:ln w="9525">
                  <a:solidFill>
                    <a:schemeClr val="bg1"/>
                  </a:solidFill>
                  <a:prstDash val="solid"/>
                </a:ln>
                <a:solidFill>
                  <a:schemeClr val="tx1"/>
                </a:solidFill>
                <a:latin typeface="Arial Black" panose="020B0A04020102020204" pitchFamily="34" charset="0"/>
              </a:rPr>
              <a:t>66 books written by more than 40 persons over 1600 years</a:t>
            </a:r>
          </a:p>
          <a:p>
            <a:pPr>
              <a:lnSpc>
                <a:spcPct val="150000"/>
              </a:lnSpc>
              <a:defRPr sz="3500"/>
            </a:pPr>
            <a:r>
              <a:rPr dirty="0">
                <a:ln w="9525">
                  <a:solidFill>
                    <a:schemeClr val="bg1"/>
                  </a:solidFill>
                  <a:prstDash val="solid"/>
                </a:ln>
                <a:solidFill>
                  <a:schemeClr val="tx1"/>
                </a:solidFill>
                <a:latin typeface="Arial Black" panose="020B0A04020102020204" pitchFamily="34" charset="0"/>
              </a:rPr>
              <a:t>39 books in the Old Testament</a:t>
            </a:r>
          </a:p>
          <a:p>
            <a:pPr>
              <a:lnSpc>
                <a:spcPct val="150000"/>
              </a:lnSpc>
              <a:defRPr sz="3500"/>
            </a:pPr>
            <a:r>
              <a:rPr dirty="0">
                <a:ln w="9525">
                  <a:solidFill>
                    <a:schemeClr val="bg1"/>
                  </a:solidFill>
                  <a:prstDash val="solid"/>
                </a:ln>
                <a:solidFill>
                  <a:schemeClr val="tx1"/>
                </a:solidFill>
                <a:latin typeface="Arial Black" panose="020B0A04020102020204" pitchFamily="34" charset="0"/>
              </a:rPr>
              <a:t>27 books in the New Testament</a:t>
            </a:r>
          </a:p>
          <a:p>
            <a:pPr>
              <a:lnSpc>
                <a:spcPct val="150000"/>
              </a:lnSpc>
              <a:defRPr sz="3500"/>
            </a:pPr>
            <a:r>
              <a:rPr dirty="0">
                <a:ln w="9525">
                  <a:solidFill>
                    <a:schemeClr val="bg1"/>
                  </a:solidFill>
                  <a:prstDash val="solid"/>
                </a:ln>
                <a:solidFill>
                  <a:schemeClr val="tx1"/>
                </a:solidFill>
                <a:latin typeface="Arial Black" panose="020B0A04020102020204" pitchFamily="34" charset="0"/>
              </a:rPr>
              <a:t>The Old enfolds the New</a:t>
            </a:r>
          </a:p>
          <a:p>
            <a:pPr>
              <a:lnSpc>
                <a:spcPct val="150000"/>
              </a:lnSpc>
              <a:defRPr sz="3500"/>
            </a:pPr>
            <a:r>
              <a:rPr dirty="0">
                <a:ln w="9525">
                  <a:solidFill>
                    <a:schemeClr val="bg1"/>
                  </a:solidFill>
                  <a:prstDash val="solid"/>
                </a:ln>
                <a:solidFill>
                  <a:schemeClr val="tx1"/>
                </a:solidFill>
                <a:latin typeface="Arial Black" panose="020B0A04020102020204" pitchFamily="34" charset="0"/>
              </a:rPr>
              <a:t>The New unfolds the Old</a:t>
            </a:r>
            <a:endParaRPr lang="en-US" dirty="0">
              <a:ln w="9525">
                <a:solidFill>
                  <a:schemeClr val="bg1"/>
                </a:solidFill>
                <a:prstDash val="solid"/>
              </a:ln>
              <a:solidFill>
                <a:schemeClr val="tx1"/>
              </a:solidFill>
              <a:latin typeface="Arial Black" panose="020B0A04020102020204" pitchFamily="34" charset="0"/>
            </a:endParaRPr>
          </a:p>
          <a:p>
            <a:pPr>
              <a:lnSpc>
                <a:spcPct val="150000"/>
              </a:lnSpc>
              <a:defRPr sz="3500"/>
            </a:pPr>
            <a:r>
              <a:rPr lang="en-SG" dirty="0">
                <a:ln w="9525">
                  <a:solidFill>
                    <a:schemeClr val="bg1"/>
                  </a:solidFill>
                  <a:prstDash val="solid"/>
                </a:ln>
                <a:solidFill>
                  <a:schemeClr val="tx1"/>
                </a:solidFill>
                <a:latin typeface="Arial Black" panose="020B0A04020102020204" pitchFamily="34" charset="0"/>
              </a:rPr>
              <a:t>The Bible starts earlier &amp; finishes later than any other book</a:t>
            </a:r>
          </a:p>
          <a:p>
            <a:pPr>
              <a:lnSpc>
                <a:spcPct val="150000"/>
              </a:lnSpc>
              <a:defRPr sz="3500"/>
            </a:pPr>
            <a:r>
              <a:rPr lang="en-SG" dirty="0">
                <a:ln w="9525">
                  <a:solidFill>
                    <a:schemeClr val="bg1"/>
                  </a:solidFill>
                  <a:prstDash val="solid"/>
                </a:ln>
                <a:solidFill>
                  <a:schemeClr val="tx1"/>
                </a:solidFill>
                <a:latin typeface="Arial Black" panose="020B0A04020102020204" pitchFamily="34" charset="0"/>
              </a:rPr>
              <a:t>It’s history written from God’s point of view</a:t>
            </a:r>
            <a:endParaRPr dirty="0">
              <a:ln w="9525">
                <a:solidFill>
                  <a:schemeClr val="bg1"/>
                </a:solidFill>
                <a:prstDash val="solid"/>
              </a:ln>
              <a:solidFill>
                <a:schemeClr val="tx1"/>
              </a:solidFill>
              <a:latin typeface="Arial Black" panose="020B0A04020102020204" pitchFamily="34" charset="0"/>
            </a:endParaRPr>
          </a:p>
        </p:txBody>
      </p:sp>
      <p:sp>
        <p:nvSpPr>
          <p:cNvPr id="2" name="Rectangle 1">
            <a:extLst>
              <a:ext uri="{FF2B5EF4-FFF2-40B4-BE49-F238E27FC236}">
                <a16:creationId xmlns:a16="http://schemas.microsoft.com/office/drawing/2014/main" id="{301F7D6F-103C-40A0-84D2-BAF8C39060B0}"/>
              </a:ext>
            </a:extLst>
          </p:cNvPr>
          <p:cNvSpPr/>
          <p:nvPr/>
        </p:nvSpPr>
        <p:spPr>
          <a:xfrm>
            <a:off x="3415105" y="317088"/>
            <a:ext cx="6168676" cy="1877437"/>
          </a:xfrm>
          <a:prstGeom prst="rect">
            <a:avLst/>
          </a:prstGeom>
        </p:spPr>
        <p:txBody>
          <a:bodyPr wrap="none">
            <a:spAutoFit/>
          </a:bodyPr>
          <a:lstStyle/>
          <a:p>
            <a:pPr>
              <a:defRPr sz="3500"/>
            </a:pPr>
            <a:r>
              <a:rPr lang="en-SG" sz="7200"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Arial Black" panose="020B0A04020102020204" pitchFamily="34" charset="0"/>
              </a:rPr>
              <a:t>BIBLIO</a:t>
            </a:r>
          </a:p>
          <a:p>
            <a:pPr>
              <a:defRPr sz="3500"/>
            </a:pPr>
            <a:r>
              <a:rPr lang="en-SG" sz="4400"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Arial Black" panose="020B0A04020102020204" pitchFamily="34" charset="0"/>
              </a:rPr>
              <a:t> A Library of Books</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 name="Him-merneutics"/>
          <p:cNvSpPr txBox="1">
            <a:spLocks noGrp="1"/>
          </p:cNvSpPr>
          <p:nvPr>
            <p:ph type="title"/>
          </p:nvPr>
        </p:nvSpPr>
        <p:spPr>
          <a:xfrm>
            <a:off x="419100" y="638323"/>
            <a:ext cx="9027858" cy="1878471"/>
          </a:xfrm>
          <a:prstGeom prst="rect">
            <a:avLst/>
          </a:prstGeom>
        </p:spPr>
        <p:txBody>
          <a:bodyPr>
            <a:normAutofit/>
          </a:bodyPr>
          <a:lstStyle/>
          <a:p>
            <a:r>
              <a:rPr lang="en-US" sz="6000" b="1" dirty="0"/>
              <a:t>THEMES</a:t>
            </a:r>
            <a:endParaRPr sz="6000" b="1" dirty="0"/>
          </a:p>
        </p:txBody>
      </p:sp>
      <p:sp>
        <p:nvSpPr>
          <p:cNvPr id="127" name="And beginning at Moses and all the Prophets, He expounded to them in all the Scriptures the things concerning Himself ~ Luke 24:27…"/>
          <p:cNvSpPr txBox="1"/>
          <p:nvPr/>
        </p:nvSpPr>
        <p:spPr>
          <a:xfrm>
            <a:off x="753952" y="2065623"/>
            <a:ext cx="9896876" cy="3795911"/>
          </a:xfrm>
          <a:prstGeom prst="rect">
            <a:avLst/>
          </a:prstGeom>
          <a:ln w="12700">
            <a:miter lim="400000"/>
          </a:ln>
          <a:extLst>
            <a:ext uri="{C572A759-6A51-4108-AA02-DFA0A04FC94B}">
              <ma14:wrappingTextBoxFlag xmlns="" xmlns:ma14="http://schemas.microsoft.com/office/mac/drawingml/2011/main" val="1"/>
            </a:ext>
          </a:extLst>
        </p:spPr>
        <p:txBody>
          <a:bodyPr wrap="square" lIns="50800" tIns="50800" rIns="50800" bIns="50800" anchor="ctr">
            <a:spAutoFit/>
          </a:bodyPr>
          <a:lstStyle/>
          <a:p>
            <a:pPr marL="914400" indent="-914400" algn="l" defTabSz="410709">
              <a:buFont typeface="+mj-lt"/>
              <a:buAutoNum type="arabicPeriod"/>
            </a:pPr>
            <a:r>
              <a:rPr lang="en-US" sz="4800" dirty="0">
                <a:solidFill>
                  <a:prstClr val="white"/>
                </a:solidFill>
                <a:latin typeface="Arial" panose="020B0604020202020204" pitchFamily="34" charset="0"/>
                <a:cs typeface="Arial" panose="020B0604020202020204" pitchFamily="34" charset="0"/>
              </a:rPr>
              <a:t>What has gone wrong with our world? (Genesis)</a:t>
            </a:r>
          </a:p>
          <a:p>
            <a:pPr marL="914400" indent="-914400" algn="l" defTabSz="410709">
              <a:buFont typeface="+mj-lt"/>
              <a:buAutoNum type="arabicPeriod"/>
            </a:pPr>
            <a:endParaRPr lang="en-US" sz="4800" dirty="0">
              <a:solidFill>
                <a:prstClr val="white"/>
              </a:solidFill>
              <a:latin typeface="Arial" panose="020B0604020202020204" pitchFamily="34" charset="0"/>
              <a:cs typeface="Arial" panose="020B0604020202020204" pitchFamily="34" charset="0"/>
            </a:endParaRPr>
          </a:p>
          <a:p>
            <a:pPr marL="914400" indent="-914400" algn="l" defTabSz="410709">
              <a:buFont typeface="+mj-lt"/>
              <a:buAutoNum type="arabicPeriod"/>
            </a:pPr>
            <a:r>
              <a:rPr lang="en-US" sz="4800" dirty="0">
                <a:solidFill>
                  <a:prstClr val="white"/>
                </a:solidFill>
                <a:latin typeface="Arial" panose="020B0604020202020204" pitchFamily="34" charset="0"/>
                <a:cs typeface="Arial" panose="020B0604020202020204" pitchFamily="34" charset="0"/>
              </a:rPr>
              <a:t>How can it be put right? (the rest of the Bible)</a:t>
            </a:r>
          </a:p>
        </p:txBody>
      </p:sp>
    </p:spTree>
  </p:cSld>
  <p:clrMapOvr>
    <a:masterClrMapping/>
  </p:clrMapOvr>
  <p:transition spd="slow">
    <p:wip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 name="Him-merneutics"/>
          <p:cNvSpPr txBox="1">
            <a:spLocks noGrp="1"/>
          </p:cNvSpPr>
          <p:nvPr>
            <p:ph type="title"/>
          </p:nvPr>
        </p:nvSpPr>
        <p:spPr>
          <a:xfrm>
            <a:off x="457737" y="345841"/>
            <a:ext cx="9027858" cy="1878471"/>
          </a:xfrm>
          <a:prstGeom prst="rect">
            <a:avLst/>
          </a:prstGeom>
        </p:spPr>
        <p:txBody>
          <a:bodyPr>
            <a:normAutofit/>
          </a:bodyPr>
          <a:lstStyle/>
          <a:p>
            <a:r>
              <a:rPr lang="en-SG" sz="6000" b="1" dirty="0"/>
              <a:t>HIM-MERNEUTICS</a:t>
            </a:r>
            <a:endParaRPr sz="6000" b="1" dirty="0"/>
          </a:p>
        </p:txBody>
      </p:sp>
      <p:sp>
        <p:nvSpPr>
          <p:cNvPr id="127" name="And beginning at Moses and all the Prophets, He expounded to them in all the Scriptures the things concerning Himself ~ Luke 24:27…"/>
          <p:cNvSpPr txBox="1"/>
          <p:nvPr/>
        </p:nvSpPr>
        <p:spPr>
          <a:xfrm>
            <a:off x="663799" y="1362538"/>
            <a:ext cx="9961272" cy="6750566"/>
          </a:xfrm>
          <a:prstGeom prst="rect">
            <a:avLst/>
          </a:prstGeom>
          <a:ln w="12700">
            <a:miter lim="400000"/>
          </a:ln>
          <a:extLst>
            <a:ext uri="{C572A759-6A51-4108-AA02-DFA0A04FC94B}">
              <ma14:wrappingTextBoxFlag xmlns="" xmlns:ma14="http://schemas.microsoft.com/office/mac/drawingml/2011/main" val="1"/>
            </a:ext>
          </a:extLst>
        </p:spPr>
        <p:txBody>
          <a:bodyPr wrap="square" lIns="50800" tIns="50800" rIns="50800" bIns="50800" anchor="ctr">
            <a:spAutoFit/>
          </a:bodyPr>
          <a:lstStyle/>
          <a:p>
            <a:pPr algn="l">
              <a:defRPr sz="3200"/>
            </a:pPr>
            <a:r>
              <a:rPr sz="3600" dirty="0">
                <a:solidFill>
                  <a:schemeClr val="tx1"/>
                </a:solidFill>
                <a:latin typeface="Arial" panose="020B0604020202020204" pitchFamily="34" charset="0"/>
                <a:cs typeface="Arial" panose="020B0604020202020204" pitchFamily="34" charset="0"/>
              </a:rPr>
              <a:t>And beginning at Moses and all the Prophets, </a:t>
            </a:r>
            <a:br>
              <a:rPr lang="en-SG" sz="3600" dirty="0">
                <a:solidFill>
                  <a:schemeClr val="tx1"/>
                </a:solidFill>
                <a:latin typeface="Arial" panose="020B0604020202020204" pitchFamily="34" charset="0"/>
                <a:cs typeface="Arial" panose="020B0604020202020204" pitchFamily="34" charset="0"/>
              </a:rPr>
            </a:br>
            <a:r>
              <a:rPr sz="3600" dirty="0">
                <a:solidFill>
                  <a:schemeClr val="tx1"/>
                </a:solidFill>
                <a:latin typeface="Arial" panose="020B0604020202020204" pitchFamily="34" charset="0"/>
                <a:cs typeface="Arial" panose="020B0604020202020204" pitchFamily="34" charset="0"/>
              </a:rPr>
              <a:t>He expounded to them in all the Scriptures the things concerning Himself</a:t>
            </a:r>
            <a:r>
              <a:rPr lang="en-SG" sz="3600" dirty="0">
                <a:solidFill>
                  <a:schemeClr val="tx1"/>
                </a:solidFill>
                <a:latin typeface="Arial" panose="020B0604020202020204" pitchFamily="34" charset="0"/>
                <a:cs typeface="Arial" panose="020B0604020202020204" pitchFamily="34" charset="0"/>
              </a:rPr>
              <a:t> .</a:t>
            </a:r>
          </a:p>
          <a:p>
            <a:pPr algn="l">
              <a:defRPr sz="3200"/>
            </a:pPr>
            <a:r>
              <a:rPr lang="en-SG" sz="3600" dirty="0">
                <a:solidFill>
                  <a:schemeClr val="accent2">
                    <a:lumMod val="20000"/>
                    <a:lumOff val="80000"/>
                  </a:schemeClr>
                </a:solidFill>
                <a:latin typeface="Arial" panose="020B0604020202020204" pitchFamily="34" charset="0"/>
                <a:cs typeface="Arial" panose="020B0604020202020204" pitchFamily="34" charset="0"/>
              </a:rPr>
              <a:t>~ LUKE 24:27</a:t>
            </a:r>
          </a:p>
          <a:p>
            <a:pPr algn="l">
              <a:defRPr sz="3200"/>
            </a:pPr>
            <a:endParaRPr sz="3600" dirty="0">
              <a:solidFill>
                <a:schemeClr val="tx1"/>
              </a:solidFill>
              <a:latin typeface="Arial" panose="020B0604020202020204" pitchFamily="34" charset="0"/>
              <a:cs typeface="Arial" panose="020B0604020202020204" pitchFamily="34" charset="0"/>
            </a:endParaRPr>
          </a:p>
          <a:p>
            <a:pPr algn="l">
              <a:defRPr sz="3200"/>
            </a:pPr>
            <a:r>
              <a:rPr sz="3600" dirty="0">
                <a:solidFill>
                  <a:schemeClr val="tx1"/>
                </a:solidFill>
                <a:latin typeface="Arial" panose="020B0604020202020204" pitchFamily="34" charset="0"/>
                <a:cs typeface="Arial" panose="020B0604020202020204" pitchFamily="34" charset="0"/>
              </a:rPr>
              <a:t>Now it came to pass, as He sat at the table with them, that He took bread, blessed and broke it, and gave it to them. Then their eyes were opened and they knew Him; and He vanished from their sight</a:t>
            </a:r>
            <a:r>
              <a:rPr lang="en-SG" sz="3600" dirty="0">
                <a:solidFill>
                  <a:schemeClr val="tx1"/>
                </a:solidFill>
                <a:latin typeface="Arial" panose="020B0604020202020204" pitchFamily="34" charset="0"/>
                <a:cs typeface="Arial" panose="020B0604020202020204" pitchFamily="34" charset="0"/>
              </a:rPr>
              <a:t>.</a:t>
            </a:r>
          </a:p>
          <a:p>
            <a:pPr algn="l">
              <a:defRPr sz="3200"/>
            </a:pPr>
            <a:r>
              <a:rPr lang="en-SG" sz="3600" dirty="0">
                <a:solidFill>
                  <a:schemeClr val="accent2">
                    <a:lumMod val="20000"/>
                    <a:lumOff val="80000"/>
                  </a:schemeClr>
                </a:solidFill>
                <a:latin typeface="Arial" panose="020B0604020202020204" pitchFamily="34" charset="0"/>
                <a:cs typeface="Arial" panose="020B0604020202020204" pitchFamily="34" charset="0"/>
              </a:rPr>
              <a:t>~ LUKE 24:30-31</a:t>
            </a:r>
          </a:p>
        </p:txBody>
      </p:sp>
    </p:spTree>
    <p:extLst>
      <p:ext uri="{BB962C8B-B14F-4D97-AF65-F5344CB8AC3E}">
        <p14:creationId xmlns:p14="http://schemas.microsoft.com/office/powerpoint/2010/main" val="3449941565"/>
      </p:ext>
    </p:extLst>
  </p:cSld>
  <p:clrMapOvr>
    <a:masterClrMapping/>
  </p:clrMapOvr>
  <p:transition spd="slow">
    <p:wipe/>
  </p:transition>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aphicFrame>
        <p:nvGraphicFramePr>
          <p:cNvPr id="129" name="Table"/>
          <p:cNvGraphicFramePr/>
          <p:nvPr>
            <p:extLst>
              <p:ext uri="{D42A27DB-BD31-4B8C-83A1-F6EECF244321}">
                <p14:modId xmlns:p14="http://schemas.microsoft.com/office/powerpoint/2010/main" val="2306698302"/>
              </p:ext>
            </p:extLst>
          </p:nvPr>
        </p:nvGraphicFramePr>
        <p:xfrm>
          <a:off x="592429" y="525786"/>
          <a:ext cx="12083828" cy="8702027"/>
        </p:xfrm>
        <a:graphic>
          <a:graphicData uri="http://schemas.openxmlformats.org/drawingml/2006/table">
            <a:tbl>
              <a:tblPr firstRow="1" bandRow="1">
                <a:tableStyleId>{C7B018BB-80A7-4F77-B60F-C8B233D01FF8}</a:tableStyleId>
              </a:tblPr>
              <a:tblGrid>
                <a:gridCol w="6041914">
                  <a:extLst>
                    <a:ext uri="{9D8B030D-6E8A-4147-A177-3AD203B41FA5}">
                      <a16:colId xmlns:a16="http://schemas.microsoft.com/office/drawing/2014/main" val="20000"/>
                    </a:ext>
                  </a:extLst>
                </a:gridCol>
                <a:gridCol w="6041914">
                  <a:extLst>
                    <a:ext uri="{9D8B030D-6E8A-4147-A177-3AD203B41FA5}">
                      <a16:colId xmlns:a16="http://schemas.microsoft.com/office/drawing/2014/main" val="20001"/>
                    </a:ext>
                  </a:extLst>
                </a:gridCol>
              </a:tblGrid>
              <a:tr h="851261">
                <a:tc>
                  <a:txBody>
                    <a:bodyPr/>
                    <a:lstStyle/>
                    <a:p>
                      <a:pPr algn="ctr" defTabSz="914400">
                        <a:defRPr sz="1800">
                          <a:solidFill>
                            <a:srgbClr val="000000"/>
                          </a:solidFill>
                        </a:defRPr>
                      </a:pPr>
                      <a:r>
                        <a:rPr lang="en-SG" sz="4400" b="1" dirty="0">
                          <a:solidFill>
                            <a:schemeClr val="bg1"/>
                          </a:solidFill>
                          <a:latin typeface="Arial" panose="020B0604020202020204" pitchFamily="34" charset="0"/>
                          <a:ea typeface="Helvetica Neue"/>
                          <a:cs typeface="Arial" panose="020B0604020202020204" pitchFamily="34" charset="0"/>
                          <a:sym typeface="Helvetica Neue"/>
                        </a:rPr>
                        <a:t>BOOK</a:t>
                      </a:r>
                    </a:p>
                  </a:txBody>
                  <a:tcPr marL="50800" marR="50800" marT="50800" marB="50800" anchor="ctr" horzOverflow="overflow">
                    <a:lnL w="12700">
                      <a:solidFill>
                        <a:srgbClr val="606060"/>
                      </a:solidFill>
                      <a:miter lim="400000"/>
                    </a:lnL>
                    <a:solidFill>
                      <a:schemeClr val="accent2">
                        <a:lumMod val="40000"/>
                        <a:lumOff val="60000"/>
                      </a:schemeClr>
                    </a:solidFill>
                  </a:tcPr>
                </a:tc>
                <a:tc>
                  <a:txBody>
                    <a:bodyPr/>
                    <a:lstStyle/>
                    <a:p>
                      <a:pPr algn="ctr" defTabSz="914400">
                        <a:tabLst>
                          <a:tab pos="1181100" algn="l"/>
                        </a:tabLst>
                        <a:defRPr sz="1800">
                          <a:solidFill>
                            <a:srgbClr val="000000"/>
                          </a:solidFill>
                        </a:defRPr>
                      </a:pPr>
                      <a:r>
                        <a:rPr lang="en-SG" sz="4400" b="1" dirty="0">
                          <a:solidFill>
                            <a:schemeClr val="bg1"/>
                          </a:solidFill>
                          <a:latin typeface="Arial" panose="020B0604020202020204" pitchFamily="34" charset="0"/>
                          <a:cs typeface="Arial" panose="020B0604020202020204" pitchFamily="34" charset="0"/>
                          <a:sym typeface="Helvetica Neue Medium"/>
                        </a:rPr>
                        <a:t>JESUS</a:t>
                      </a:r>
                    </a:p>
                  </a:txBody>
                  <a:tcPr marL="50800" marR="50800" marT="50800" marB="50800" anchor="ctr" horzOverflow="overflow">
                    <a:lnR w="12700">
                      <a:solidFill>
                        <a:srgbClr val="606060"/>
                      </a:solidFill>
                      <a:miter lim="400000"/>
                    </a:lnR>
                    <a:solidFill>
                      <a:schemeClr val="accent2">
                        <a:lumMod val="40000"/>
                        <a:lumOff val="60000"/>
                      </a:schemeClr>
                    </a:solidFill>
                  </a:tcPr>
                </a:tc>
                <a:extLst>
                  <a:ext uri="{0D108BD9-81ED-4DB2-BD59-A6C34878D82A}">
                    <a16:rowId xmlns:a16="http://schemas.microsoft.com/office/drawing/2014/main" val="10000"/>
                  </a:ext>
                </a:extLst>
              </a:tr>
              <a:tr h="851261">
                <a:tc>
                  <a:txBody>
                    <a:bodyPr/>
                    <a:lstStyle/>
                    <a:p>
                      <a:pPr defTabSz="914400">
                        <a:defRPr sz="1800"/>
                      </a:pPr>
                      <a:r>
                        <a:rPr sz="3600" b="1" dirty="0">
                          <a:latin typeface="Arial" panose="020B0604020202020204" pitchFamily="34" charset="0"/>
                          <a:cs typeface="Arial" panose="020B0604020202020204" pitchFamily="34" charset="0"/>
                          <a:sym typeface="Helvetica Neue"/>
                        </a:rPr>
                        <a:t>Genesis</a:t>
                      </a:r>
                    </a:p>
                  </a:txBody>
                  <a:tcPr marL="137160" marR="137160" marT="137160" marB="137160" anchor="ctr" horzOverflow="overflow">
                    <a:lnL w="12700">
                      <a:solidFill>
                        <a:srgbClr val="606060"/>
                      </a:solidFill>
                      <a:miter lim="400000"/>
                    </a:lnL>
                  </a:tcPr>
                </a:tc>
                <a:tc>
                  <a:txBody>
                    <a:bodyPr/>
                    <a:lstStyle/>
                    <a:p>
                      <a:pPr defTabSz="914400">
                        <a:defRPr sz="1800"/>
                      </a:pPr>
                      <a:r>
                        <a:rPr lang="en-SG" sz="3600" b="1" dirty="0">
                          <a:latin typeface="Arial" panose="020B0604020202020204" pitchFamily="34" charset="0"/>
                          <a:cs typeface="Arial" panose="020B0604020202020204" pitchFamily="34" charset="0"/>
                          <a:sym typeface="Helvetica Neue"/>
                        </a:rPr>
                        <a:t>King Of Salem &amp; Priest Melchizedek</a:t>
                      </a:r>
                    </a:p>
                  </a:txBody>
                  <a:tcPr marL="137160" marR="137160" marT="137160" marB="137160" anchor="ctr" horzOverflow="overflow">
                    <a:lnR w="12700">
                      <a:solidFill>
                        <a:srgbClr val="606060"/>
                      </a:solidFill>
                      <a:miter lim="400000"/>
                    </a:lnR>
                  </a:tcPr>
                </a:tc>
                <a:extLst>
                  <a:ext uri="{0D108BD9-81ED-4DB2-BD59-A6C34878D82A}">
                    <a16:rowId xmlns:a16="http://schemas.microsoft.com/office/drawing/2014/main" val="10001"/>
                  </a:ext>
                </a:extLst>
              </a:tr>
              <a:tr h="851261">
                <a:tc>
                  <a:txBody>
                    <a:bodyPr/>
                    <a:lstStyle/>
                    <a:p>
                      <a:pPr defTabSz="914400">
                        <a:defRPr sz="1800"/>
                      </a:pPr>
                      <a:r>
                        <a:rPr sz="3600" b="1" dirty="0">
                          <a:latin typeface="Arial" panose="020B0604020202020204" pitchFamily="34" charset="0"/>
                          <a:cs typeface="Arial" panose="020B0604020202020204" pitchFamily="34" charset="0"/>
                          <a:sym typeface="Helvetica Neue"/>
                        </a:rPr>
                        <a:t>Exodus</a:t>
                      </a:r>
                    </a:p>
                  </a:txBody>
                  <a:tcPr marL="137160" marR="137160" marT="137160" marB="137160" anchor="ctr" horzOverflow="overflow">
                    <a:lnL w="12700">
                      <a:solidFill>
                        <a:srgbClr val="606060"/>
                      </a:solidFill>
                      <a:miter lim="400000"/>
                    </a:lnL>
                  </a:tcPr>
                </a:tc>
                <a:tc>
                  <a:txBody>
                    <a:bodyPr/>
                    <a:lstStyle/>
                    <a:p>
                      <a:pPr defTabSz="914400">
                        <a:defRPr sz="1800"/>
                      </a:pPr>
                      <a:r>
                        <a:rPr lang="en-SG" sz="3600" b="1" dirty="0">
                          <a:latin typeface="Arial" panose="020B0604020202020204" pitchFamily="34" charset="0"/>
                          <a:cs typeface="Arial" panose="020B0604020202020204" pitchFamily="34" charset="0"/>
                          <a:sym typeface="Helvetica Neue"/>
                        </a:rPr>
                        <a:t>The Tabernacle</a:t>
                      </a:r>
                    </a:p>
                  </a:txBody>
                  <a:tcPr marL="137160" marR="137160" marT="137160" marB="137160" anchor="ctr" horzOverflow="overflow">
                    <a:lnR w="12700">
                      <a:solidFill>
                        <a:srgbClr val="606060"/>
                      </a:solidFill>
                      <a:miter lim="400000"/>
                    </a:lnR>
                  </a:tcPr>
                </a:tc>
                <a:extLst>
                  <a:ext uri="{0D108BD9-81ED-4DB2-BD59-A6C34878D82A}">
                    <a16:rowId xmlns:a16="http://schemas.microsoft.com/office/drawing/2014/main" val="10002"/>
                  </a:ext>
                </a:extLst>
              </a:tr>
              <a:tr h="851261">
                <a:tc>
                  <a:txBody>
                    <a:bodyPr/>
                    <a:lstStyle/>
                    <a:p>
                      <a:pPr defTabSz="914400">
                        <a:defRPr sz="1800"/>
                      </a:pPr>
                      <a:r>
                        <a:rPr sz="3600" b="1" dirty="0">
                          <a:latin typeface="Arial" panose="020B0604020202020204" pitchFamily="34" charset="0"/>
                          <a:cs typeface="Arial" panose="020B0604020202020204" pitchFamily="34" charset="0"/>
                          <a:sym typeface="Helvetica Neue"/>
                        </a:rPr>
                        <a:t>Leviticus</a:t>
                      </a:r>
                    </a:p>
                  </a:txBody>
                  <a:tcPr marL="137160" marR="137160" marT="137160" marB="137160" anchor="ctr" horzOverflow="overflow">
                    <a:lnL w="12700">
                      <a:solidFill>
                        <a:srgbClr val="606060"/>
                      </a:solidFill>
                      <a:miter lim="400000"/>
                    </a:lnL>
                  </a:tcPr>
                </a:tc>
                <a:tc>
                  <a:txBody>
                    <a:bodyPr/>
                    <a:lstStyle/>
                    <a:p>
                      <a:pPr defTabSz="914400">
                        <a:defRPr sz="1800"/>
                      </a:pPr>
                      <a:r>
                        <a:rPr lang="en-SG" sz="3600" b="1" dirty="0">
                          <a:latin typeface="Arial" panose="020B0604020202020204" pitchFamily="34" charset="0"/>
                          <a:cs typeface="Arial" panose="020B0604020202020204" pitchFamily="34" charset="0"/>
                          <a:sym typeface="Helvetica Neue"/>
                        </a:rPr>
                        <a:t>The Lamb</a:t>
                      </a:r>
                    </a:p>
                  </a:txBody>
                  <a:tcPr marL="137160" marR="137160" marT="137160" marB="137160" anchor="ctr" horzOverflow="overflow">
                    <a:lnR w="12700">
                      <a:solidFill>
                        <a:srgbClr val="606060"/>
                      </a:solidFill>
                      <a:miter lim="400000"/>
                    </a:lnR>
                  </a:tcPr>
                </a:tc>
                <a:extLst>
                  <a:ext uri="{0D108BD9-81ED-4DB2-BD59-A6C34878D82A}">
                    <a16:rowId xmlns:a16="http://schemas.microsoft.com/office/drawing/2014/main" val="10003"/>
                  </a:ext>
                </a:extLst>
              </a:tr>
              <a:tr h="851261">
                <a:tc>
                  <a:txBody>
                    <a:bodyPr/>
                    <a:lstStyle/>
                    <a:p>
                      <a:pPr defTabSz="914400">
                        <a:defRPr sz="1800"/>
                      </a:pPr>
                      <a:r>
                        <a:rPr sz="3600" b="1" dirty="0">
                          <a:latin typeface="Arial" panose="020B0604020202020204" pitchFamily="34" charset="0"/>
                          <a:cs typeface="Arial" panose="020B0604020202020204" pitchFamily="34" charset="0"/>
                          <a:sym typeface="Helvetica Neue"/>
                        </a:rPr>
                        <a:t>Numbers</a:t>
                      </a:r>
                    </a:p>
                  </a:txBody>
                  <a:tcPr marL="137160" marR="137160" marT="137160" marB="137160" anchor="ctr" horzOverflow="overflow">
                    <a:lnL w="12700">
                      <a:solidFill>
                        <a:srgbClr val="606060"/>
                      </a:solidFill>
                      <a:miter lim="400000"/>
                    </a:lnL>
                  </a:tcPr>
                </a:tc>
                <a:tc>
                  <a:txBody>
                    <a:bodyPr/>
                    <a:lstStyle/>
                    <a:p>
                      <a:pPr defTabSz="914400">
                        <a:defRPr sz="1800"/>
                      </a:pPr>
                      <a:r>
                        <a:rPr lang="en-SG" sz="3600" b="1" dirty="0">
                          <a:latin typeface="Arial" panose="020B0604020202020204" pitchFamily="34" charset="0"/>
                          <a:cs typeface="Arial" panose="020B0604020202020204" pitchFamily="34" charset="0"/>
                          <a:sym typeface="Helvetica Neue"/>
                        </a:rPr>
                        <a:t>The Rock</a:t>
                      </a:r>
                    </a:p>
                  </a:txBody>
                  <a:tcPr marL="137160" marR="137160" marT="137160" marB="137160" anchor="ctr" horzOverflow="overflow">
                    <a:lnR w="12700">
                      <a:solidFill>
                        <a:srgbClr val="606060"/>
                      </a:solidFill>
                      <a:miter lim="400000"/>
                    </a:lnR>
                  </a:tcPr>
                </a:tc>
                <a:extLst>
                  <a:ext uri="{0D108BD9-81ED-4DB2-BD59-A6C34878D82A}">
                    <a16:rowId xmlns:a16="http://schemas.microsoft.com/office/drawing/2014/main" val="10004"/>
                  </a:ext>
                </a:extLst>
              </a:tr>
              <a:tr h="851261">
                <a:tc>
                  <a:txBody>
                    <a:bodyPr/>
                    <a:lstStyle/>
                    <a:p>
                      <a:pPr defTabSz="914400">
                        <a:defRPr sz="1800"/>
                      </a:pPr>
                      <a:r>
                        <a:rPr sz="3600" b="1" dirty="0">
                          <a:latin typeface="Arial" panose="020B0604020202020204" pitchFamily="34" charset="0"/>
                          <a:cs typeface="Arial" panose="020B0604020202020204" pitchFamily="34" charset="0"/>
                          <a:sym typeface="Helvetica Neue"/>
                        </a:rPr>
                        <a:t>Deuteronomy</a:t>
                      </a:r>
                    </a:p>
                  </a:txBody>
                  <a:tcPr marL="137160" marR="137160" marT="137160" marB="137160" anchor="ctr" horzOverflow="overflow">
                    <a:lnL w="12700">
                      <a:solidFill>
                        <a:srgbClr val="606060"/>
                      </a:solidFill>
                      <a:miter lim="400000"/>
                    </a:lnL>
                  </a:tcPr>
                </a:tc>
                <a:tc>
                  <a:txBody>
                    <a:bodyPr/>
                    <a:lstStyle/>
                    <a:p>
                      <a:pPr defTabSz="914400">
                        <a:defRPr sz="1800"/>
                      </a:pPr>
                      <a:r>
                        <a:rPr lang="en-SG" sz="3600" b="1" dirty="0">
                          <a:latin typeface="Arial" panose="020B0604020202020204" pitchFamily="34" charset="0"/>
                          <a:cs typeface="Arial" panose="020B0604020202020204" pitchFamily="34" charset="0"/>
                          <a:sym typeface="Helvetica Neue"/>
                        </a:rPr>
                        <a:t>The Year Of Jubilee</a:t>
                      </a:r>
                    </a:p>
                  </a:txBody>
                  <a:tcPr marL="137160" marR="137160" marT="137160" marB="137160" anchor="ctr" horzOverflow="overflow">
                    <a:lnR w="12700">
                      <a:solidFill>
                        <a:srgbClr val="606060"/>
                      </a:solidFill>
                      <a:miter lim="400000"/>
                    </a:lnR>
                  </a:tcPr>
                </a:tc>
                <a:extLst>
                  <a:ext uri="{0D108BD9-81ED-4DB2-BD59-A6C34878D82A}">
                    <a16:rowId xmlns:a16="http://schemas.microsoft.com/office/drawing/2014/main" val="10005"/>
                  </a:ext>
                </a:extLst>
              </a:tr>
              <a:tr h="851261">
                <a:tc>
                  <a:txBody>
                    <a:bodyPr/>
                    <a:lstStyle/>
                    <a:p>
                      <a:pPr defTabSz="914400">
                        <a:defRPr sz="1800"/>
                      </a:pPr>
                      <a:r>
                        <a:rPr sz="3600" b="1" dirty="0">
                          <a:latin typeface="Arial" panose="020B0604020202020204" pitchFamily="34" charset="0"/>
                          <a:cs typeface="Arial" panose="020B0604020202020204" pitchFamily="34" charset="0"/>
                          <a:sym typeface="Helvetica Neue"/>
                        </a:rPr>
                        <a:t>Isaiah</a:t>
                      </a:r>
                    </a:p>
                  </a:txBody>
                  <a:tcPr marL="137160" marR="137160" marT="137160" marB="137160" anchor="ctr" horzOverflow="overflow">
                    <a:lnL w="12700">
                      <a:solidFill>
                        <a:srgbClr val="606060"/>
                      </a:solidFill>
                      <a:miter lim="400000"/>
                    </a:lnL>
                  </a:tcPr>
                </a:tc>
                <a:tc>
                  <a:txBody>
                    <a:bodyPr/>
                    <a:lstStyle/>
                    <a:p>
                      <a:pPr defTabSz="914400">
                        <a:defRPr sz="1800"/>
                      </a:pPr>
                      <a:r>
                        <a:rPr lang="en-SG" sz="3600" b="1" dirty="0">
                          <a:latin typeface="Arial" panose="020B0604020202020204" pitchFamily="34" charset="0"/>
                          <a:cs typeface="Arial" panose="020B0604020202020204" pitchFamily="34" charset="0"/>
                          <a:sym typeface="Helvetica Neue"/>
                        </a:rPr>
                        <a:t>Emmanuel &amp; Prince Of Peace</a:t>
                      </a:r>
                    </a:p>
                  </a:txBody>
                  <a:tcPr marL="137160" marR="137160" marT="137160" marB="137160" anchor="ctr" horzOverflow="overflow">
                    <a:lnR w="12700">
                      <a:solidFill>
                        <a:srgbClr val="606060"/>
                      </a:solidFill>
                      <a:miter lim="400000"/>
                    </a:lnR>
                  </a:tcPr>
                </a:tc>
                <a:extLst>
                  <a:ext uri="{0D108BD9-81ED-4DB2-BD59-A6C34878D82A}">
                    <a16:rowId xmlns:a16="http://schemas.microsoft.com/office/drawing/2014/main" val="10006"/>
                  </a:ext>
                </a:extLst>
              </a:tr>
              <a:tr h="851261">
                <a:tc>
                  <a:txBody>
                    <a:bodyPr/>
                    <a:lstStyle/>
                    <a:p>
                      <a:pPr defTabSz="914400">
                        <a:defRPr sz="1800"/>
                      </a:pPr>
                      <a:r>
                        <a:rPr sz="3600" b="1" dirty="0">
                          <a:latin typeface="Arial" panose="020B0604020202020204" pitchFamily="34" charset="0"/>
                          <a:cs typeface="Arial" panose="020B0604020202020204" pitchFamily="34" charset="0"/>
                          <a:sym typeface="Helvetica Neue"/>
                        </a:rPr>
                        <a:t>Jeremiah</a:t>
                      </a:r>
                    </a:p>
                  </a:txBody>
                  <a:tcPr marL="137160" marR="137160" marT="137160" marB="137160" anchor="ctr" horzOverflow="overflow">
                    <a:lnL w="12700">
                      <a:solidFill>
                        <a:srgbClr val="606060"/>
                      </a:solidFill>
                      <a:miter lim="400000"/>
                    </a:lnL>
                  </a:tcPr>
                </a:tc>
                <a:tc>
                  <a:txBody>
                    <a:bodyPr/>
                    <a:lstStyle/>
                    <a:p>
                      <a:pPr defTabSz="914400">
                        <a:defRPr sz="1800"/>
                      </a:pPr>
                      <a:r>
                        <a:rPr lang="en-SG" sz="3600" b="1" dirty="0">
                          <a:latin typeface="Arial" panose="020B0604020202020204" pitchFamily="34" charset="0"/>
                          <a:cs typeface="Arial" panose="020B0604020202020204" pitchFamily="34" charset="0"/>
                          <a:sym typeface="Helvetica Neue"/>
                        </a:rPr>
                        <a:t>Branch Of Righteousness</a:t>
                      </a:r>
                    </a:p>
                  </a:txBody>
                  <a:tcPr marL="137160" marR="137160" marT="137160" marB="137160" anchor="ctr" horzOverflow="overflow">
                    <a:lnR w="12700">
                      <a:solidFill>
                        <a:srgbClr val="606060"/>
                      </a:solidFill>
                      <a:miter lim="400000"/>
                    </a:lnR>
                  </a:tcPr>
                </a:tc>
                <a:extLst>
                  <a:ext uri="{0D108BD9-81ED-4DB2-BD59-A6C34878D82A}">
                    <a16:rowId xmlns:a16="http://schemas.microsoft.com/office/drawing/2014/main" val="10007"/>
                  </a:ext>
                </a:extLst>
              </a:tr>
              <a:tr h="851261">
                <a:tc>
                  <a:txBody>
                    <a:bodyPr/>
                    <a:lstStyle/>
                    <a:p>
                      <a:pPr defTabSz="914400">
                        <a:defRPr sz="1800"/>
                      </a:pPr>
                      <a:r>
                        <a:rPr sz="3600" b="1" dirty="0">
                          <a:latin typeface="Arial" panose="020B0604020202020204" pitchFamily="34" charset="0"/>
                          <a:cs typeface="Arial" panose="020B0604020202020204" pitchFamily="34" charset="0"/>
                          <a:sym typeface="Helvetica Neue"/>
                        </a:rPr>
                        <a:t>Ezekiel</a:t>
                      </a:r>
                    </a:p>
                  </a:txBody>
                  <a:tcPr marL="137160" marR="137160" marT="137160" marB="137160" anchor="ctr" horzOverflow="overflow">
                    <a:lnL w="12700">
                      <a:solidFill>
                        <a:srgbClr val="606060"/>
                      </a:solidFill>
                      <a:miter lim="400000"/>
                    </a:lnL>
                    <a:lnB w="12700">
                      <a:solidFill>
                        <a:srgbClr val="606060"/>
                      </a:solidFill>
                      <a:miter lim="400000"/>
                    </a:lnB>
                  </a:tcPr>
                </a:tc>
                <a:tc>
                  <a:txBody>
                    <a:bodyPr/>
                    <a:lstStyle/>
                    <a:p>
                      <a:pPr defTabSz="914400">
                        <a:defRPr sz="1800"/>
                      </a:pPr>
                      <a:r>
                        <a:rPr lang="en-SG" sz="3600" b="1" dirty="0">
                          <a:latin typeface="Arial" panose="020B0604020202020204" pitchFamily="34" charset="0"/>
                          <a:cs typeface="Arial" panose="020B0604020202020204" pitchFamily="34" charset="0"/>
                          <a:sym typeface="Helvetica Neue"/>
                        </a:rPr>
                        <a:t>Plant Of Renown</a:t>
                      </a:r>
                    </a:p>
                  </a:txBody>
                  <a:tcPr marL="137160" marR="137160" marT="137160" marB="137160" anchor="ctr" horzOverflow="overflow">
                    <a:lnR w="12700">
                      <a:solidFill>
                        <a:srgbClr val="606060"/>
                      </a:solidFill>
                      <a:miter lim="400000"/>
                    </a:lnR>
                    <a:lnB w="12700">
                      <a:solidFill>
                        <a:srgbClr val="606060"/>
                      </a:solidFill>
                      <a:miter lim="400000"/>
                    </a:lnB>
                  </a:tcPr>
                </a:tc>
                <a:extLst>
                  <a:ext uri="{0D108BD9-81ED-4DB2-BD59-A6C34878D82A}">
                    <a16:rowId xmlns:a16="http://schemas.microsoft.com/office/drawing/2014/main" val="10008"/>
                  </a:ext>
                </a:extLst>
              </a:tr>
            </a:tbl>
          </a:graphicData>
        </a:graphic>
      </p:graphicFrame>
    </p:spTree>
  </p:cSld>
  <p:clrMapOvr>
    <a:masterClrMapping/>
  </p:clrMapOvr>
  <p:transition spd="slow">
    <p:wipe dir="d"/>
  </p:transition>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aphicFrame>
        <p:nvGraphicFramePr>
          <p:cNvPr id="129" name="Table"/>
          <p:cNvGraphicFramePr/>
          <p:nvPr>
            <p:extLst>
              <p:ext uri="{D42A27DB-BD31-4B8C-83A1-F6EECF244321}">
                <p14:modId xmlns:p14="http://schemas.microsoft.com/office/powerpoint/2010/main" val="3494694767"/>
              </p:ext>
            </p:extLst>
          </p:nvPr>
        </p:nvGraphicFramePr>
        <p:xfrm>
          <a:off x="721216" y="525786"/>
          <a:ext cx="11970724" cy="8702027"/>
        </p:xfrm>
        <a:graphic>
          <a:graphicData uri="http://schemas.openxmlformats.org/drawingml/2006/table">
            <a:tbl>
              <a:tblPr firstRow="1" bandRow="1">
                <a:tableStyleId>{C7B018BB-80A7-4F77-B60F-C8B233D01FF8}</a:tableStyleId>
              </a:tblPr>
              <a:tblGrid>
                <a:gridCol w="5985362">
                  <a:extLst>
                    <a:ext uri="{9D8B030D-6E8A-4147-A177-3AD203B41FA5}">
                      <a16:colId xmlns:a16="http://schemas.microsoft.com/office/drawing/2014/main" val="20000"/>
                    </a:ext>
                  </a:extLst>
                </a:gridCol>
                <a:gridCol w="5985362">
                  <a:extLst>
                    <a:ext uri="{9D8B030D-6E8A-4147-A177-3AD203B41FA5}">
                      <a16:colId xmlns:a16="http://schemas.microsoft.com/office/drawing/2014/main" val="20001"/>
                    </a:ext>
                  </a:extLst>
                </a:gridCol>
              </a:tblGrid>
              <a:tr h="851261">
                <a:tc>
                  <a:txBody>
                    <a:bodyPr/>
                    <a:lstStyle/>
                    <a:p>
                      <a:pPr algn="ctr" defTabSz="914400">
                        <a:defRPr sz="1800">
                          <a:solidFill>
                            <a:srgbClr val="000000"/>
                          </a:solidFill>
                        </a:defRPr>
                      </a:pPr>
                      <a:r>
                        <a:rPr lang="en-SG" sz="4400" b="1" dirty="0">
                          <a:solidFill>
                            <a:schemeClr val="bg1"/>
                          </a:solidFill>
                          <a:latin typeface="Arial" panose="020B0604020202020204" pitchFamily="34" charset="0"/>
                          <a:ea typeface="Helvetica Neue"/>
                          <a:cs typeface="Arial" panose="020B0604020202020204" pitchFamily="34" charset="0"/>
                          <a:sym typeface="Helvetica Neue"/>
                        </a:rPr>
                        <a:t>BOOK</a:t>
                      </a:r>
                    </a:p>
                  </a:txBody>
                  <a:tcPr marL="50800" marR="50800" marT="50800" marB="50800" anchor="ctr" horzOverflow="overflow">
                    <a:lnL w="12700">
                      <a:solidFill>
                        <a:srgbClr val="606060"/>
                      </a:solidFill>
                      <a:miter lim="400000"/>
                    </a:lnL>
                    <a:solidFill>
                      <a:schemeClr val="accent2">
                        <a:lumMod val="40000"/>
                        <a:lumOff val="60000"/>
                      </a:schemeClr>
                    </a:solidFill>
                  </a:tcPr>
                </a:tc>
                <a:tc>
                  <a:txBody>
                    <a:bodyPr/>
                    <a:lstStyle/>
                    <a:p>
                      <a:pPr algn="ctr" defTabSz="914400">
                        <a:tabLst>
                          <a:tab pos="1181100" algn="l"/>
                        </a:tabLst>
                        <a:defRPr sz="1800">
                          <a:solidFill>
                            <a:srgbClr val="000000"/>
                          </a:solidFill>
                        </a:defRPr>
                      </a:pPr>
                      <a:r>
                        <a:rPr lang="en-SG" sz="4400" b="1" dirty="0">
                          <a:solidFill>
                            <a:schemeClr val="bg1"/>
                          </a:solidFill>
                          <a:latin typeface="Arial" panose="020B0604020202020204" pitchFamily="34" charset="0"/>
                          <a:cs typeface="Arial" panose="020B0604020202020204" pitchFamily="34" charset="0"/>
                          <a:sym typeface="Helvetica Neue Medium"/>
                        </a:rPr>
                        <a:t>JESUS</a:t>
                      </a:r>
                    </a:p>
                  </a:txBody>
                  <a:tcPr marL="50800" marR="50800" marT="50800" marB="50800" anchor="ctr" horzOverflow="overflow">
                    <a:lnR w="12700">
                      <a:solidFill>
                        <a:srgbClr val="606060"/>
                      </a:solidFill>
                      <a:miter lim="400000"/>
                    </a:lnR>
                    <a:solidFill>
                      <a:schemeClr val="accent2">
                        <a:lumMod val="40000"/>
                        <a:lumOff val="60000"/>
                      </a:schemeClr>
                    </a:solidFill>
                  </a:tcPr>
                </a:tc>
                <a:extLst>
                  <a:ext uri="{0D108BD9-81ED-4DB2-BD59-A6C34878D82A}">
                    <a16:rowId xmlns:a16="http://schemas.microsoft.com/office/drawing/2014/main" val="10000"/>
                  </a:ext>
                </a:extLst>
              </a:tr>
              <a:tr h="851261">
                <a:tc>
                  <a:txBody>
                    <a:bodyPr/>
                    <a:lstStyle/>
                    <a:p>
                      <a:pPr defTabSz="914400">
                        <a:defRPr sz="1800"/>
                      </a:pPr>
                      <a:r>
                        <a:rPr sz="3600" b="1" i="0" kern="1200" dirty="0">
                          <a:solidFill>
                            <a:srgbClr val="000000"/>
                          </a:solidFill>
                          <a:latin typeface="Arial" panose="020B0604020202020204" pitchFamily="34" charset="0"/>
                          <a:cs typeface="Arial" panose="020B0604020202020204" pitchFamily="34" charset="0"/>
                          <a:sym typeface="Helvetica Neue"/>
                        </a:rPr>
                        <a:t>Daniel</a:t>
                      </a:r>
                    </a:p>
                  </a:txBody>
                  <a:tcPr marL="137160" marR="137160" marT="137160" marB="137160" anchor="ctr" horzOverflow="overflow">
                    <a:lnL w="12700">
                      <a:solidFill>
                        <a:srgbClr val="606060"/>
                      </a:solidFill>
                      <a:miter lim="400000"/>
                    </a:lnL>
                  </a:tcPr>
                </a:tc>
                <a:tc>
                  <a:txBody>
                    <a:bodyPr/>
                    <a:lstStyle/>
                    <a:p>
                      <a:pPr defTabSz="914400">
                        <a:defRPr sz="1800"/>
                      </a:pPr>
                      <a:r>
                        <a:rPr lang="en-SG" sz="3600" b="1" i="0" kern="1200" dirty="0">
                          <a:solidFill>
                            <a:srgbClr val="000000"/>
                          </a:solidFill>
                          <a:latin typeface="Arial" panose="020B0604020202020204" pitchFamily="34" charset="0"/>
                          <a:cs typeface="Arial" panose="020B0604020202020204" pitchFamily="34" charset="0"/>
                          <a:sym typeface="Helvetica Neue"/>
                        </a:rPr>
                        <a:t>The Stone Cut Without Hands</a:t>
                      </a:r>
                    </a:p>
                  </a:txBody>
                  <a:tcPr marL="137160" marR="137160" marT="137160" marB="137160" anchor="ctr" horzOverflow="overflow">
                    <a:lnR w="12700">
                      <a:solidFill>
                        <a:srgbClr val="606060"/>
                      </a:solidFill>
                      <a:miter lim="400000"/>
                    </a:lnR>
                  </a:tcPr>
                </a:tc>
                <a:extLst>
                  <a:ext uri="{0D108BD9-81ED-4DB2-BD59-A6C34878D82A}">
                    <a16:rowId xmlns:a16="http://schemas.microsoft.com/office/drawing/2014/main" val="10001"/>
                  </a:ext>
                </a:extLst>
              </a:tr>
              <a:tr h="851261">
                <a:tc>
                  <a:txBody>
                    <a:bodyPr/>
                    <a:lstStyle/>
                    <a:p>
                      <a:pPr defTabSz="914400">
                        <a:defRPr sz="1800"/>
                      </a:pPr>
                      <a:r>
                        <a:rPr sz="3600" b="1" i="0" kern="1200" dirty="0">
                          <a:solidFill>
                            <a:srgbClr val="000000"/>
                          </a:solidFill>
                          <a:latin typeface="Arial" panose="020B0604020202020204" pitchFamily="34" charset="0"/>
                          <a:cs typeface="Arial" panose="020B0604020202020204" pitchFamily="34" charset="0"/>
                          <a:sym typeface="Helvetica Neue"/>
                        </a:rPr>
                        <a:t>Hosea</a:t>
                      </a:r>
                    </a:p>
                  </a:txBody>
                  <a:tcPr marL="137160" marR="137160" marT="137160" marB="137160" anchor="ctr" horzOverflow="overflow">
                    <a:lnL w="12700">
                      <a:solidFill>
                        <a:srgbClr val="606060"/>
                      </a:solidFill>
                      <a:miter lim="400000"/>
                    </a:lnL>
                  </a:tcPr>
                </a:tc>
                <a:tc>
                  <a:txBody>
                    <a:bodyPr/>
                    <a:lstStyle/>
                    <a:p>
                      <a:pPr defTabSz="914400">
                        <a:defRPr sz="1800"/>
                      </a:pPr>
                      <a:r>
                        <a:rPr lang="en-SG" sz="3600" b="1" i="0" kern="1200" dirty="0">
                          <a:solidFill>
                            <a:srgbClr val="000000"/>
                          </a:solidFill>
                          <a:latin typeface="Arial" panose="020B0604020202020204" pitchFamily="34" charset="0"/>
                          <a:cs typeface="Arial" panose="020B0604020202020204" pitchFamily="34" charset="0"/>
                          <a:sym typeface="Helvetica Neue"/>
                        </a:rPr>
                        <a:t>The Dew Of Israel</a:t>
                      </a:r>
                    </a:p>
                  </a:txBody>
                  <a:tcPr marL="137160" marR="137160" marT="137160" marB="137160" anchor="ctr" horzOverflow="overflow">
                    <a:lnR w="12700">
                      <a:solidFill>
                        <a:srgbClr val="606060"/>
                      </a:solidFill>
                      <a:miter lim="400000"/>
                    </a:lnR>
                  </a:tcPr>
                </a:tc>
                <a:extLst>
                  <a:ext uri="{0D108BD9-81ED-4DB2-BD59-A6C34878D82A}">
                    <a16:rowId xmlns:a16="http://schemas.microsoft.com/office/drawing/2014/main" val="10002"/>
                  </a:ext>
                </a:extLst>
              </a:tr>
              <a:tr h="851261">
                <a:tc>
                  <a:txBody>
                    <a:bodyPr/>
                    <a:lstStyle/>
                    <a:p>
                      <a:pPr defTabSz="914400">
                        <a:defRPr sz="1800"/>
                      </a:pPr>
                      <a:r>
                        <a:rPr sz="3600" b="1" i="0" kern="1200" dirty="0">
                          <a:solidFill>
                            <a:srgbClr val="000000"/>
                          </a:solidFill>
                          <a:latin typeface="Arial" panose="020B0604020202020204" pitchFamily="34" charset="0"/>
                          <a:cs typeface="Arial" panose="020B0604020202020204" pitchFamily="34" charset="0"/>
                          <a:sym typeface="Helvetica Neue"/>
                        </a:rPr>
                        <a:t>Joel</a:t>
                      </a:r>
                    </a:p>
                  </a:txBody>
                  <a:tcPr marL="137160" marR="137160" marT="137160" marB="137160" anchor="ctr" horzOverflow="overflow">
                    <a:lnL w="12700">
                      <a:solidFill>
                        <a:srgbClr val="606060"/>
                      </a:solidFill>
                      <a:miter lim="400000"/>
                    </a:lnL>
                  </a:tcPr>
                </a:tc>
                <a:tc>
                  <a:txBody>
                    <a:bodyPr/>
                    <a:lstStyle/>
                    <a:p>
                      <a:pPr defTabSz="914400">
                        <a:defRPr sz="1800"/>
                      </a:pPr>
                      <a:r>
                        <a:rPr lang="en-SG" sz="3600" b="1" i="0" kern="1200" dirty="0">
                          <a:solidFill>
                            <a:srgbClr val="000000"/>
                          </a:solidFill>
                          <a:latin typeface="Arial" panose="020B0604020202020204" pitchFamily="34" charset="0"/>
                          <a:cs typeface="Arial" panose="020B0604020202020204" pitchFamily="34" charset="0"/>
                          <a:sym typeface="Helvetica Neue"/>
                        </a:rPr>
                        <a:t>The Hope Of Israel</a:t>
                      </a:r>
                    </a:p>
                  </a:txBody>
                  <a:tcPr marL="137160" marR="137160" marT="137160" marB="137160" anchor="ctr" horzOverflow="overflow">
                    <a:lnR w="12700">
                      <a:solidFill>
                        <a:srgbClr val="606060"/>
                      </a:solidFill>
                      <a:miter lim="400000"/>
                    </a:lnR>
                  </a:tcPr>
                </a:tc>
                <a:extLst>
                  <a:ext uri="{0D108BD9-81ED-4DB2-BD59-A6C34878D82A}">
                    <a16:rowId xmlns:a16="http://schemas.microsoft.com/office/drawing/2014/main" val="10003"/>
                  </a:ext>
                </a:extLst>
              </a:tr>
              <a:tr h="851261">
                <a:tc>
                  <a:txBody>
                    <a:bodyPr/>
                    <a:lstStyle/>
                    <a:p>
                      <a:pPr defTabSz="914400">
                        <a:defRPr sz="1800"/>
                      </a:pPr>
                      <a:r>
                        <a:rPr sz="3600" b="1" i="0" kern="1200" dirty="0">
                          <a:solidFill>
                            <a:srgbClr val="000000"/>
                          </a:solidFill>
                          <a:latin typeface="Arial" panose="020B0604020202020204" pitchFamily="34" charset="0"/>
                          <a:cs typeface="Arial" panose="020B0604020202020204" pitchFamily="34" charset="0"/>
                          <a:sym typeface="Helvetica Neue"/>
                        </a:rPr>
                        <a:t>Amos</a:t>
                      </a:r>
                    </a:p>
                  </a:txBody>
                  <a:tcPr marL="137160" marR="137160" marT="137160" marB="137160" anchor="ctr" horzOverflow="overflow">
                    <a:lnL w="12700">
                      <a:solidFill>
                        <a:srgbClr val="606060"/>
                      </a:solidFill>
                      <a:miter lim="400000"/>
                    </a:lnL>
                  </a:tcPr>
                </a:tc>
                <a:tc>
                  <a:txBody>
                    <a:bodyPr/>
                    <a:lstStyle/>
                    <a:p>
                      <a:pPr defTabSz="914400">
                        <a:defRPr sz="1800"/>
                      </a:pPr>
                      <a:r>
                        <a:rPr lang="en-SG" sz="3600" b="1" i="0" kern="1200" dirty="0">
                          <a:solidFill>
                            <a:srgbClr val="000000"/>
                          </a:solidFill>
                          <a:latin typeface="Arial" panose="020B0604020202020204" pitchFamily="34" charset="0"/>
                          <a:cs typeface="Arial" panose="020B0604020202020204" pitchFamily="34" charset="0"/>
                          <a:sym typeface="Helvetica Neue"/>
                        </a:rPr>
                        <a:t>The Ploughman</a:t>
                      </a:r>
                    </a:p>
                  </a:txBody>
                  <a:tcPr marL="137160" marR="137160" marT="137160" marB="137160" anchor="ctr" horzOverflow="overflow">
                    <a:lnR w="12700">
                      <a:solidFill>
                        <a:srgbClr val="606060"/>
                      </a:solidFill>
                      <a:miter lim="400000"/>
                    </a:lnR>
                  </a:tcPr>
                </a:tc>
                <a:extLst>
                  <a:ext uri="{0D108BD9-81ED-4DB2-BD59-A6C34878D82A}">
                    <a16:rowId xmlns:a16="http://schemas.microsoft.com/office/drawing/2014/main" val="10004"/>
                  </a:ext>
                </a:extLst>
              </a:tr>
              <a:tr h="851261">
                <a:tc>
                  <a:txBody>
                    <a:bodyPr/>
                    <a:lstStyle/>
                    <a:p>
                      <a:pPr defTabSz="914400">
                        <a:defRPr sz="1800"/>
                      </a:pPr>
                      <a:r>
                        <a:rPr sz="3600" b="1" i="0" kern="1200" dirty="0">
                          <a:solidFill>
                            <a:srgbClr val="000000"/>
                          </a:solidFill>
                          <a:latin typeface="Arial" panose="020B0604020202020204" pitchFamily="34" charset="0"/>
                          <a:cs typeface="Arial" panose="020B0604020202020204" pitchFamily="34" charset="0"/>
                          <a:sym typeface="Helvetica Neue"/>
                        </a:rPr>
                        <a:t>Jonah</a:t>
                      </a:r>
                    </a:p>
                  </a:txBody>
                  <a:tcPr marL="137160" marR="137160" marT="137160" marB="137160" anchor="ctr" horzOverflow="overflow">
                    <a:lnL w="12700">
                      <a:solidFill>
                        <a:srgbClr val="606060"/>
                      </a:solidFill>
                      <a:miter lim="400000"/>
                    </a:lnL>
                  </a:tcPr>
                </a:tc>
                <a:tc>
                  <a:txBody>
                    <a:bodyPr/>
                    <a:lstStyle/>
                    <a:p>
                      <a:pPr defTabSz="914400">
                        <a:defRPr sz="1800"/>
                      </a:pPr>
                      <a:r>
                        <a:rPr lang="en-SG" sz="3600" b="1" i="0" kern="1200" dirty="0">
                          <a:solidFill>
                            <a:srgbClr val="000000"/>
                          </a:solidFill>
                          <a:latin typeface="Arial" panose="020B0604020202020204" pitchFamily="34" charset="0"/>
                          <a:cs typeface="Arial" panose="020B0604020202020204" pitchFamily="34" charset="0"/>
                          <a:sym typeface="Helvetica Neue"/>
                        </a:rPr>
                        <a:t>One Greater Than Jonah</a:t>
                      </a:r>
                    </a:p>
                  </a:txBody>
                  <a:tcPr marL="137160" marR="137160" marT="137160" marB="137160" anchor="ctr" horzOverflow="overflow">
                    <a:lnR w="12700">
                      <a:solidFill>
                        <a:srgbClr val="606060"/>
                      </a:solidFill>
                      <a:miter lim="400000"/>
                    </a:lnR>
                  </a:tcPr>
                </a:tc>
                <a:extLst>
                  <a:ext uri="{0D108BD9-81ED-4DB2-BD59-A6C34878D82A}">
                    <a16:rowId xmlns:a16="http://schemas.microsoft.com/office/drawing/2014/main" val="10005"/>
                  </a:ext>
                </a:extLst>
              </a:tr>
              <a:tr h="851261">
                <a:tc>
                  <a:txBody>
                    <a:bodyPr/>
                    <a:lstStyle/>
                    <a:p>
                      <a:pPr defTabSz="914400">
                        <a:defRPr sz="1800"/>
                      </a:pPr>
                      <a:r>
                        <a:rPr sz="3600" b="1" i="0" kern="1200" dirty="0">
                          <a:solidFill>
                            <a:srgbClr val="000000"/>
                          </a:solidFill>
                          <a:latin typeface="Arial" panose="020B0604020202020204" pitchFamily="34" charset="0"/>
                          <a:cs typeface="Arial" panose="020B0604020202020204" pitchFamily="34" charset="0"/>
                          <a:sym typeface="Helvetica Neue"/>
                        </a:rPr>
                        <a:t>Haggai</a:t>
                      </a:r>
                    </a:p>
                  </a:txBody>
                  <a:tcPr marL="137160" marR="137160" marT="137160" marB="137160" anchor="ctr" horzOverflow="overflow">
                    <a:lnL w="12700">
                      <a:solidFill>
                        <a:srgbClr val="606060"/>
                      </a:solidFill>
                      <a:miter lim="400000"/>
                    </a:lnL>
                  </a:tcPr>
                </a:tc>
                <a:tc>
                  <a:txBody>
                    <a:bodyPr/>
                    <a:lstStyle/>
                    <a:p>
                      <a:pPr defTabSz="914400">
                        <a:defRPr sz="1800"/>
                      </a:pPr>
                      <a:r>
                        <a:rPr lang="en-SG" sz="3600" b="1" i="0" kern="1200" dirty="0">
                          <a:solidFill>
                            <a:srgbClr val="000000"/>
                          </a:solidFill>
                          <a:latin typeface="Arial" panose="020B0604020202020204" pitchFamily="34" charset="0"/>
                          <a:cs typeface="Arial" panose="020B0604020202020204" pitchFamily="34" charset="0"/>
                          <a:sym typeface="Helvetica Neue"/>
                        </a:rPr>
                        <a:t>The True Zerubbabel</a:t>
                      </a:r>
                    </a:p>
                  </a:txBody>
                  <a:tcPr marL="137160" marR="137160" marT="137160" marB="137160" anchor="ctr" horzOverflow="overflow">
                    <a:lnR w="12700">
                      <a:solidFill>
                        <a:srgbClr val="606060"/>
                      </a:solidFill>
                      <a:miter lim="400000"/>
                    </a:lnR>
                  </a:tcPr>
                </a:tc>
                <a:extLst>
                  <a:ext uri="{0D108BD9-81ED-4DB2-BD59-A6C34878D82A}">
                    <a16:rowId xmlns:a16="http://schemas.microsoft.com/office/drawing/2014/main" val="10006"/>
                  </a:ext>
                </a:extLst>
              </a:tr>
              <a:tr h="851261">
                <a:tc>
                  <a:txBody>
                    <a:bodyPr/>
                    <a:lstStyle/>
                    <a:p>
                      <a:pPr defTabSz="914400">
                        <a:defRPr sz="1800"/>
                      </a:pPr>
                      <a:r>
                        <a:rPr sz="3600" b="1" i="0" kern="1200" dirty="0">
                          <a:solidFill>
                            <a:srgbClr val="000000"/>
                          </a:solidFill>
                          <a:latin typeface="Arial" panose="020B0604020202020204" pitchFamily="34" charset="0"/>
                          <a:cs typeface="Arial" panose="020B0604020202020204" pitchFamily="34" charset="0"/>
                          <a:sym typeface="Helvetica Neue"/>
                        </a:rPr>
                        <a:t>Zechariah</a:t>
                      </a:r>
                    </a:p>
                  </a:txBody>
                  <a:tcPr marL="137160" marR="137160" marT="137160" marB="137160" anchor="ctr" horzOverflow="overflow">
                    <a:lnL w="12700">
                      <a:solidFill>
                        <a:srgbClr val="606060"/>
                      </a:solidFill>
                      <a:miter lim="400000"/>
                    </a:lnL>
                  </a:tcPr>
                </a:tc>
                <a:tc>
                  <a:txBody>
                    <a:bodyPr/>
                    <a:lstStyle/>
                    <a:p>
                      <a:pPr defTabSz="914400">
                        <a:defRPr sz="1800"/>
                      </a:pPr>
                      <a:r>
                        <a:rPr lang="en-SG" sz="3600" b="1" i="0" kern="1200" dirty="0">
                          <a:solidFill>
                            <a:srgbClr val="000000"/>
                          </a:solidFill>
                          <a:latin typeface="Arial" panose="020B0604020202020204" pitchFamily="34" charset="0"/>
                          <a:cs typeface="Arial" panose="020B0604020202020204" pitchFamily="34" charset="0"/>
                          <a:sym typeface="Helvetica Neue"/>
                        </a:rPr>
                        <a:t>The Purity Of Truth</a:t>
                      </a:r>
                    </a:p>
                  </a:txBody>
                  <a:tcPr marL="137160" marR="137160" marT="137160" marB="137160" anchor="ctr" horzOverflow="overflow">
                    <a:lnR w="12700">
                      <a:solidFill>
                        <a:srgbClr val="606060"/>
                      </a:solidFill>
                      <a:miter lim="400000"/>
                    </a:lnR>
                  </a:tcPr>
                </a:tc>
                <a:extLst>
                  <a:ext uri="{0D108BD9-81ED-4DB2-BD59-A6C34878D82A}">
                    <a16:rowId xmlns:a16="http://schemas.microsoft.com/office/drawing/2014/main" val="10007"/>
                  </a:ext>
                </a:extLst>
              </a:tr>
              <a:tr h="851261">
                <a:tc>
                  <a:txBody>
                    <a:bodyPr/>
                    <a:lstStyle/>
                    <a:p>
                      <a:pPr defTabSz="914400">
                        <a:defRPr sz="1800"/>
                      </a:pPr>
                      <a:r>
                        <a:rPr sz="3600" b="1" i="0" kern="1200" dirty="0">
                          <a:solidFill>
                            <a:srgbClr val="000000"/>
                          </a:solidFill>
                          <a:latin typeface="Arial" panose="020B0604020202020204" pitchFamily="34" charset="0"/>
                          <a:cs typeface="Arial" panose="020B0604020202020204" pitchFamily="34" charset="0"/>
                          <a:sym typeface="Helvetica Neue"/>
                        </a:rPr>
                        <a:t>Malachi</a:t>
                      </a:r>
                    </a:p>
                  </a:txBody>
                  <a:tcPr marL="137160" marR="137160" marT="137160" marB="137160" anchor="ctr" horzOverflow="overflow">
                    <a:lnL w="12700">
                      <a:solidFill>
                        <a:srgbClr val="606060"/>
                      </a:solidFill>
                      <a:miter lim="400000"/>
                    </a:lnL>
                    <a:lnB w="12700">
                      <a:solidFill>
                        <a:srgbClr val="606060"/>
                      </a:solidFill>
                      <a:miter lim="400000"/>
                    </a:lnB>
                  </a:tcPr>
                </a:tc>
                <a:tc>
                  <a:txBody>
                    <a:bodyPr/>
                    <a:lstStyle/>
                    <a:p>
                      <a:pPr defTabSz="914400">
                        <a:defRPr sz="1800"/>
                      </a:pPr>
                      <a:r>
                        <a:rPr lang="en-SG" sz="3600" b="1" i="0" kern="1200" dirty="0">
                          <a:solidFill>
                            <a:srgbClr val="000000"/>
                          </a:solidFill>
                          <a:latin typeface="Arial" panose="020B0604020202020204" pitchFamily="34" charset="0"/>
                          <a:cs typeface="Arial" panose="020B0604020202020204" pitchFamily="34" charset="0"/>
                          <a:sym typeface="Helvetica Neue"/>
                        </a:rPr>
                        <a:t>The Son Of Righteousness</a:t>
                      </a:r>
                    </a:p>
                  </a:txBody>
                  <a:tcPr marL="137160" marR="137160" marT="137160" marB="137160" anchor="ctr" horzOverflow="overflow">
                    <a:lnR w="12700">
                      <a:solidFill>
                        <a:srgbClr val="606060"/>
                      </a:solidFill>
                      <a:miter lim="400000"/>
                    </a:lnR>
                    <a:lnB w="12700">
                      <a:solidFill>
                        <a:srgbClr val="606060"/>
                      </a:solidFill>
                      <a:miter lim="400000"/>
                    </a:lnB>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3804045384"/>
      </p:ext>
    </p:extLst>
  </p:cSld>
  <p:clrMapOvr>
    <a:masterClrMapping/>
  </p:clrMapOvr>
  <p:transition spd="slow">
    <p:wipe dir="d"/>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 name="Him-merneutics"/>
          <p:cNvSpPr txBox="1">
            <a:spLocks noGrp="1"/>
          </p:cNvSpPr>
          <p:nvPr>
            <p:ph type="title"/>
          </p:nvPr>
        </p:nvSpPr>
        <p:spPr>
          <a:xfrm>
            <a:off x="419100" y="590540"/>
            <a:ext cx="9027858" cy="1878471"/>
          </a:xfrm>
          <a:prstGeom prst="rect">
            <a:avLst/>
          </a:prstGeom>
        </p:spPr>
        <p:txBody>
          <a:bodyPr>
            <a:normAutofit/>
          </a:bodyPr>
          <a:lstStyle/>
          <a:p>
            <a:r>
              <a:rPr lang="en-SG" sz="6000" b="1" dirty="0"/>
              <a:t>OUR RESPONSIBILITY</a:t>
            </a:r>
          </a:p>
        </p:txBody>
      </p:sp>
      <p:sp>
        <p:nvSpPr>
          <p:cNvPr id="127" name="And beginning at Moses and all the Prophets, He expounded to them in all the Scriptures the things concerning Himself ~ Luke 24:27…"/>
          <p:cNvSpPr txBox="1"/>
          <p:nvPr/>
        </p:nvSpPr>
        <p:spPr>
          <a:xfrm>
            <a:off x="419100" y="2239622"/>
            <a:ext cx="12306300" cy="4670189"/>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p>
            <a:pPr algn="l">
              <a:defRPr sz="3200"/>
            </a:pPr>
            <a:r>
              <a:rPr lang="en-SG" sz="4400" dirty="0">
                <a:solidFill>
                  <a:schemeClr val="tx1"/>
                </a:solidFill>
                <a:latin typeface="Arial" panose="020B0604020202020204" pitchFamily="34" charset="0"/>
                <a:cs typeface="Arial" panose="020B0604020202020204" pitchFamily="34" charset="0"/>
              </a:rPr>
              <a:t>Your words were found, and I ate them,</a:t>
            </a:r>
          </a:p>
          <a:p>
            <a:pPr algn="l">
              <a:defRPr sz="3200"/>
            </a:pPr>
            <a:r>
              <a:rPr lang="en-SG" sz="4400" dirty="0">
                <a:solidFill>
                  <a:schemeClr val="tx1"/>
                </a:solidFill>
                <a:latin typeface="Arial" panose="020B0604020202020204" pitchFamily="34" charset="0"/>
                <a:cs typeface="Arial" panose="020B0604020202020204" pitchFamily="34" charset="0"/>
              </a:rPr>
              <a:t>And Your word was to me the joy and </a:t>
            </a:r>
          </a:p>
          <a:p>
            <a:pPr algn="l">
              <a:defRPr sz="3200"/>
            </a:pPr>
            <a:r>
              <a:rPr lang="en-SG" sz="4400" dirty="0">
                <a:solidFill>
                  <a:schemeClr val="tx1"/>
                </a:solidFill>
                <a:latin typeface="Arial" panose="020B0604020202020204" pitchFamily="34" charset="0"/>
                <a:cs typeface="Arial" panose="020B0604020202020204" pitchFamily="34" charset="0"/>
              </a:rPr>
              <a:t>rejoicing of my heart;</a:t>
            </a:r>
          </a:p>
          <a:p>
            <a:pPr algn="l">
              <a:defRPr sz="3200"/>
            </a:pPr>
            <a:r>
              <a:rPr lang="en-SG" sz="4400" dirty="0">
                <a:solidFill>
                  <a:schemeClr val="tx1"/>
                </a:solidFill>
                <a:latin typeface="Arial" panose="020B0604020202020204" pitchFamily="34" charset="0"/>
                <a:cs typeface="Arial" panose="020B0604020202020204" pitchFamily="34" charset="0"/>
              </a:rPr>
              <a:t>For I am called by Your name,</a:t>
            </a:r>
          </a:p>
          <a:p>
            <a:pPr algn="l">
              <a:defRPr sz="3200"/>
            </a:pPr>
            <a:r>
              <a:rPr lang="en-SG" sz="4400" dirty="0">
                <a:solidFill>
                  <a:schemeClr val="tx1"/>
                </a:solidFill>
                <a:latin typeface="Arial" panose="020B0604020202020204" pitchFamily="34" charset="0"/>
                <a:cs typeface="Arial" panose="020B0604020202020204" pitchFamily="34" charset="0"/>
              </a:rPr>
              <a:t>O Lord God of hosts.</a:t>
            </a:r>
          </a:p>
          <a:p>
            <a:pPr algn="l">
              <a:defRPr sz="3200"/>
            </a:pPr>
            <a:r>
              <a:rPr lang="en-SG" sz="4000" dirty="0">
                <a:solidFill>
                  <a:schemeClr val="accent2">
                    <a:lumMod val="20000"/>
                    <a:lumOff val="80000"/>
                  </a:schemeClr>
                </a:solidFill>
                <a:latin typeface="Arial" panose="020B0604020202020204" pitchFamily="34" charset="0"/>
                <a:cs typeface="Arial" panose="020B0604020202020204" pitchFamily="34" charset="0"/>
              </a:rPr>
              <a:t>~ JEREMIAH 15:16</a:t>
            </a:r>
          </a:p>
          <a:p>
            <a:pPr algn="l">
              <a:lnSpc>
                <a:spcPct val="150000"/>
              </a:lnSpc>
              <a:defRPr sz="3200"/>
            </a:pPr>
            <a:endParaRPr lang="en-SG" sz="28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92056052"/>
      </p:ext>
    </p:extLst>
  </p:cSld>
  <p:clrMapOvr>
    <a:masterClrMapping/>
  </p:clrMapOvr>
  <p:transition spd="slow">
    <p:wip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 name="Him-merneutics"/>
          <p:cNvSpPr txBox="1">
            <a:spLocks noGrp="1"/>
          </p:cNvSpPr>
          <p:nvPr>
            <p:ph type="title"/>
          </p:nvPr>
        </p:nvSpPr>
        <p:spPr>
          <a:xfrm>
            <a:off x="419100" y="590540"/>
            <a:ext cx="9027858" cy="1878471"/>
          </a:xfrm>
          <a:prstGeom prst="rect">
            <a:avLst/>
          </a:prstGeom>
        </p:spPr>
        <p:txBody>
          <a:bodyPr>
            <a:normAutofit/>
          </a:bodyPr>
          <a:lstStyle/>
          <a:p>
            <a:r>
              <a:rPr lang="en-SG" sz="6000" b="1" dirty="0"/>
              <a:t>WHAT DO I NEED?</a:t>
            </a:r>
          </a:p>
        </p:txBody>
      </p:sp>
      <p:sp>
        <p:nvSpPr>
          <p:cNvPr id="127" name="And beginning at Moses and all the Prophets, He expounded to them in all the Scriptures the things concerning Himself ~ Luke 24:27…"/>
          <p:cNvSpPr txBox="1"/>
          <p:nvPr/>
        </p:nvSpPr>
        <p:spPr>
          <a:xfrm>
            <a:off x="837127" y="1358523"/>
            <a:ext cx="11127346" cy="7827784"/>
          </a:xfrm>
          <a:prstGeom prst="rect">
            <a:avLst/>
          </a:prstGeom>
          <a:ln w="12700">
            <a:miter lim="400000"/>
          </a:ln>
          <a:extLst>
            <a:ext uri="{C572A759-6A51-4108-AA02-DFA0A04FC94B}">
              <ma14:wrappingTextBoxFlag xmlns="" xmlns:ma14="http://schemas.microsoft.com/office/mac/drawingml/2011/main" val="1"/>
            </a:ext>
          </a:extLst>
        </p:spPr>
        <p:txBody>
          <a:bodyPr wrap="square" lIns="50800" tIns="50800" rIns="50800" bIns="50800" anchor="ctr">
            <a:spAutoFit/>
          </a:bodyPr>
          <a:lstStyle/>
          <a:p>
            <a:pPr marL="457200" indent="-457200" algn="l">
              <a:spcBef>
                <a:spcPts val="1200"/>
              </a:spcBef>
              <a:buFont typeface="Wingdings" panose="05000000000000000000" pitchFamily="2" charset="2"/>
              <a:buChar char="ü"/>
              <a:defRPr sz="3200"/>
            </a:pPr>
            <a:r>
              <a:rPr lang="en-SG" sz="3600" dirty="0">
                <a:solidFill>
                  <a:schemeClr val="tx1"/>
                </a:solidFill>
                <a:latin typeface="Arial" panose="020B0604020202020204" pitchFamily="34" charset="0"/>
                <a:cs typeface="Arial" panose="020B0604020202020204" pitchFamily="34" charset="0"/>
              </a:rPr>
              <a:t>A Study Bible (NKJV)</a:t>
            </a:r>
          </a:p>
          <a:p>
            <a:pPr marL="457200" indent="-457200" algn="l">
              <a:spcBef>
                <a:spcPts val="1200"/>
              </a:spcBef>
              <a:buFont typeface="Wingdings" panose="05000000000000000000" pitchFamily="2" charset="2"/>
              <a:buChar char="ü"/>
              <a:defRPr sz="3200"/>
            </a:pPr>
            <a:r>
              <a:rPr lang="en-SG" sz="3600" dirty="0">
                <a:solidFill>
                  <a:schemeClr val="tx1"/>
                </a:solidFill>
                <a:latin typeface="Arial" panose="020B0604020202020204" pitchFamily="34" charset="0"/>
                <a:cs typeface="Arial" panose="020B0604020202020204" pitchFamily="34" charset="0"/>
              </a:rPr>
              <a:t>Dictionary</a:t>
            </a:r>
          </a:p>
          <a:p>
            <a:pPr marL="457200" indent="-457200" algn="l">
              <a:spcBef>
                <a:spcPts val="1200"/>
              </a:spcBef>
              <a:buFont typeface="Wingdings" panose="05000000000000000000" pitchFamily="2" charset="2"/>
              <a:buChar char="ü"/>
              <a:defRPr sz="3200"/>
            </a:pPr>
            <a:r>
              <a:rPr lang="en-SG" sz="3600" dirty="0">
                <a:solidFill>
                  <a:schemeClr val="tx1"/>
                </a:solidFill>
                <a:latin typeface="Arial" panose="020B0604020202020204" pitchFamily="34" charset="0"/>
                <a:cs typeface="Arial" panose="020B0604020202020204" pitchFamily="34" charset="0"/>
              </a:rPr>
              <a:t>Commentary </a:t>
            </a:r>
            <a:br>
              <a:rPr lang="en-SG" sz="3600" dirty="0">
                <a:solidFill>
                  <a:schemeClr val="tx1"/>
                </a:solidFill>
                <a:latin typeface="Arial" panose="020B0604020202020204" pitchFamily="34" charset="0"/>
                <a:cs typeface="Arial" panose="020B0604020202020204" pitchFamily="34" charset="0"/>
              </a:rPr>
            </a:br>
            <a:r>
              <a:rPr lang="en-SG" sz="3600" dirty="0">
                <a:solidFill>
                  <a:schemeClr val="accent2">
                    <a:lumMod val="20000"/>
                    <a:lumOff val="80000"/>
                  </a:schemeClr>
                </a:solidFill>
                <a:latin typeface="Arial" panose="020B0604020202020204" pitchFamily="34" charset="0"/>
                <a:cs typeface="Arial" panose="020B0604020202020204" pitchFamily="34" charset="0"/>
              </a:rPr>
              <a:t>(John Vernon McGee, Warren Wiersbe,       William Barclay, Matthew </a:t>
            </a:r>
            <a:r>
              <a:rPr lang="en-SG" sz="3600">
                <a:solidFill>
                  <a:schemeClr val="accent2">
                    <a:lumMod val="20000"/>
                    <a:lumOff val="80000"/>
                  </a:schemeClr>
                </a:solidFill>
                <a:latin typeface="Arial" panose="020B0604020202020204" pitchFamily="34" charset="0"/>
                <a:cs typeface="Arial" panose="020B0604020202020204" pitchFamily="34" charset="0"/>
              </a:rPr>
              <a:t>Henry, Josephus</a:t>
            </a:r>
            <a:r>
              <a:rPr lang="en-SG" sz="3600" dirty="0">
                <a:solidFill>
                  <a:schemeClr val="accent2">
                    <a:lumMod val="20000"/>
                    <a:lumOff val="80000"/>
                  </a:schemeClr>
                </a:solidFill>
                <a:latin typeface="Arial" panose="020B0604020202020204" pitchFamily="34" charset="0"/>
                <a:cs typeface="Arial" panose="020B0604020202020204" pitchFamily="34" charset="0"/>
              </a:rPr>
              <a:t>, </a:t>
            </a:r>
            <a:r>
              <a:rPr lang="en-SG" sz="3600" dirty="0">
                <a:solidFill>
                  <a:srgbClr val="54A021">
                    <a:lumMod val="20000"/>
                    <a:lumOff val="80000"/>
                  </a:srgbClr>
                </a:solidFill>
                <a:latin typeface="Arial" panose="020B0604020202020204" pitchFamily="34" charset="0"/>
                <a:cs typeface="Arial" panose="020B0604020202020204" pitchFamily="34" charset="0"/>
              </a:rPr>
              <a:t>David Pawson</a:t>
            </a:r>
            <a:r>
              <a:rPr lang="en-SG" sz="3600" dirty="0">
                <a:solidFill>
                  <a:schemeClr val="accent2">
                    <a:lumMod val="20000"/>
                    <a:lumOff val="80000"/>
                  </a:schemeClr>
                </a:solidFill>
                <a:latin typeface="Arial" panose="020B0604020202020204" pitchFamily="34" charset="0"/>
                <a:cs typeface="Arial" panose="020B0604020202020204" pitchFamily="34" charset="0"/>
              </a:rPr>
              <a:t>)</a:t>
            </a:r>
          </a:p>
          <a:p>
            <a:pPr marL="457200" indent="-457200" algn="l">
              <a:spcBef>
                <a:spcPts val="1200"/>
              </a:spcBef>
              <a:buFont typeface="Wingdings" panose="05000000000000000000" pitchFamily="2" charset="2"/>
              <a:buChar char="ü"/>
              <a:defRPr sz="3200"/>
            </a:pPr>
            <a:r>
              <a:rPr lang="en-SG" sz="3600" dirty="0">
                <a:solidFill>
                  <a:schemeClr val="tx1"/>
                </a:solidFill>
                <a:latin typeface="Arial" panose="020B0604020202020204" pitchFamily="34" charset="0"/>
                <a:cs typeface="Arial" panose="020B0604020202020204" pitchFamily="34" charset="0"/>
              </a:rPr>
              <a:t>Concordance</a:t>
            </a:r>
          </a:p>
          <a:p>
            <a:pPr marL="457200" indent="-457200" algn="l">
              <a:spcBef>
                <a:spcPts val="1200"/>
              </a:spcBef>
              <a:buFont typeface="Wingdings" panose="05000000000000000000" pitchFamily="2" charset="2"/>
              <a:buChar char="ü"/>
              <a:defRPr sz="3200"/>
            </a:pPr>
            <a:r>
              <a:rPr lang="en-SG" sz="3600" dirty="0">
                <a:solidFill>
                  <a:schemeClr val="tx1"/>
                </a:solidFill>
                <a:latin typeface="Arial" panose="020B0604020202020204" pitchFamily="34" charset="0"/>
                <a:cs typeface="Arial" panose="020B0604020202020204" pitchFamily="34" charset="0"/>
              </a:rPr>
              <a:t>Maps</a:t>
            </a:r>
          </a:p>
          <a:p>
            <a:pPr marL="457200" indent="-457200" algn="l">
              <a:spcBef>
                <a:spcPts val="1200"/>
              </a:spcBef>
              <a:buFont typeface="Wingdings" panose="05000000000000000000" pitchFamily="2" charset="2"/>
              <a:buChar char="ü"/>
              <a:defRPr sz="3200"/>
            </a:pPr>
            <a:r>
              <a:rPr lang="en-SG" sz="3600" dirty="0">
                <a:solidFill>
                  <a:schemeClr val="tx1"/>
                </a:solidFill>
                <a:latin typeface="Arial" panose="020B0604020202020204" pitchFamily="34" charset="0"/>
                <a:cs typeface="Arial" panose="020B0604020202020204" pitchFamily="34" charset="0"/>
              </a:rPr>
              <a:t>Blue Letter Bible (</a:t>
            </a:r>
            <a:r>
              <a:rPr lang="en-SG" sz="3600" dirty="0">
                <a:solidFill>
                  <a:schemeClr val="tx1"/>
                </a:solidFill>
                <a:latin typeface="Arial" panose="020B0604020202020204" pitchFamily="34" charset="0"/>
                <a:cs typeface="Arial" panose="020B0604020202020204" pitchFamily="34" charset="0"/>
                <a:hlinkClick r:id="rId2"/>
              </a:rPr>
              <a:t>https://www.blueletterbible.org/</a:t>
            </a:r>
            <a:r>
              <a:rPr lang="en-SG" sz="3600" dirty="0">
                <a:solidFill>
                  <a:schemeClr val="tx1"/>
                </a:solidFill>
                <a:latin typeface="Arial" panose="020B0604020202020204" pitchFamily="34" charset="0"/>
                <a:cs typeface="Arial" panose="020B0604020202020204" pitchFamily="34" charset="0"/>
              </a:rPr>
              <a:t>)</a:t>
            </a:r>
          </a:p>
          <a:p>
            <a:pPr marL="457200" indent="-457200" algn="l">
              <a:spcBef>
                <a:spcPts val="1200"/>
              </a:spcBef>
              <a:buFont typeface="Wingdings" panose="05000000000000000000" pitchFamily="2" charset="2"/>
              <a:buChar char="ü"/>
              <a:defRPr sz="3200"/>
            </a:pPr>
            <a:r>
              <a:rPr lang="en-SG" sz="3600" dirty="0">
                <a:solidFill>
                  <a:schemeClr val="tx1"/>
                </a:solidFill>
                <a:latin typeface="Arial" panose="020B0604020202020204" pitchFamily="34" charset="0"/>
                <a:cs typeface="Arial" panose="020B0604020202020204" pitchFamily="34" charset="0"/>
              </a:rPr>
              <a:t>The Bible Project</a:t>
            </a:r>
          </a:p>
          <a:p>
            <a:pPr marL="457200" indent="-457200" algn="l">
              <a:spcBef>
                <a:spcPts val="1200"/>
              </a:spcBef>
              <a:buFont typeface="Wingdings" panose="05000000000000000000" pitchFamily="2" charset="2"/>
              <a:buChar char="ü"/>
              <a:defRPr sz="3200"/>
            </a:pPr>
            <a:r>
              <a:rPr lang="en-SG" sz="3600" dirty="0">
                <a:solidFill>
                  <a:schemeClr val="tx1"/>
                </a:solidFill>
                <a:latin typeface="Arial" panose="020B0604020202020204" pitchFamily="34" charset="0"/>
                <a:cs typeface="Arial" panose="020B0604020202020204" pitchFamily="34" charset="0"/>
              </a:rPr>
              <a:t>Google</a:t>
            </a:r>
          </a:p>
        </p:txBody>
      </p:sp>
    </p:spTree>
    <p:extLst>
      <p:ext uri="{BB962C8B-B14F-4D97-AF65-F5344CB8AC3E}">
        <p14:creationId xmlns:p14="http://schemas.microsoft.com/office/powerpoint/2010/main" val="2402049804"/>
      </p:ext>
    </p:extLst>
  </p:cSld>
  <p:clrMapOvr>
    <a:masterClrMapping/>
  </p:clrMapOvr>
  <p:transition spd="slow">
    <p:wipe/>
  </p:transition>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hite">
  <a:themeElements>
    <a:clrScheme name="White">
      <a:dk1>
        <a:srgbClr val="000000"/>
      </a:dk1>
      <a:lt1>
        <a:srgbClr val="FFFFFF"/>
      </a:lt1>
      <a:dk2>
        <a:srgbClr val="5E5E5E"/>
      </a:dk2>
      <a:lt2>
        <a:srgbClr val="D6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Damask">
  <a:themeElements>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Damask">
      <a:majorFont>
        <a:latin typeface="Bookman Old Style" panose="02050604050505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746EEEEA-FB6A-406B-B510-531588D54811}"/>
    </a:ext>
  </a:extLst>
</a:theme>
</file>

<file path=ppt/theme/theme3.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8C59B386-999D-4CB6-B907-9F3997C027CC}"/>
    </a:ext>
  </a:extLst>
</a:theme>
</file>

<file path=ppt/theme/theme4.xml><?xml version="1.0" encoding="utf-8"?>
<a:theme xmlns:a="http://schemas.openxmlformats.org/drawingml/2006/main" name="1_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8C59B386-999D-4CB6-B907-9F3997C027CC}"/>
    </a:ext>
  </a:extLst>
</a:theme>
</file>

<file path=ppt/theme/theme5.xml><?xml version="1.0" encoding="utf-8"?>
<a:theme xmlns:a="http://schemas.openxmlformats.org/drawingml/2006/main" name="White">
  <a:themeElements>
    <a:clrScheme name="White">
      <a:dk1>
        <a:srgbClr val="000000"/>
      </a:dk1>
      <a:lt1>
        <a:srgbClr val="FFFFFF"/>
      </a:lt1>
      <a:dk2>
        <a:srgbClr val="5E5E5E"/>
      </a:dk2>
      <a:lt2>
        <a:srgbClr val="D6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emplate>Damask</Template>
  <TotalTime>1973</TotalTime>
  <Words>1290</Words>
  <Application>Microsoft Office PowerPoint</Application>
  <PresentationFormat>Custom</PresentationFormat>
  <Paragraphs>467</Paragraphs>
  <Slides>29</Slides>
  <Notes>9</Notes>
  <HiddenSlides>0</HiddenSlides>
  <MMClips>0</MMClips>
  <ScaleCrop>false</ScaleCrop>
  <HeadingPairs>
    <vt:vector size="6" baseType="variant">
      <vt:variant>
        <vt:lpstr>Fonts Used</vt:lpstr>
      </vt:variant>
      <vt:variant>
        <vt:i4>15</vt:i4>
      </vt:variant>
      <vt:variant>
        <vt:lpstr>Theme</vt:lpstr>
      </vt:variant>
      <vt:variant>
        <vt:i4>4</vt:i4>
      </vt:variant>
      <vt:variant>
        <vt:lpstr>Slide Titles</vt:lpstr>
      </vt:variant>
      <vt:variant>
        <vt:i4>29</vt:i4>
      </vt:variant>
    </vt:vector>
  </HeadingPairs>
  <TitlesOfParts>
    <vt:vector size="48" baseType="lpstr">
      <vt:lpstr>Helvetica Light</vt:lpstr>
      <vt:lpstr>Helvetica Neue Light</vt:lpstr>
      <vt:lpstr>Helvetica Neue Medium</vt:lpstr>
      <vt:lpstr>Helvetica Neue Thin</vt:lpstr>
      <vt:lpstr>SimSun</vt:lpstr>
      <vt:lpstr>Arial</vt:lpstr>
      <vt:lpstr>Arial Black</vt:lpstr>
      <vt:lpstr>Book Antiqua</vt:lpstr>
      <vt:lpstr>Bookman Old Style</vt:lpstr>
      <vt:lpstr>Gautami</vt:lpstr>
      <vt:lpstr>Helvetica Neue</vt:lpstr>
      <vt:lpstr>Rockwell</vt:lpstr>
      <vt:lpstr>Trebuchet MS</vt:lpstr>
      <vt:lpstr>Wingdings</vt:lpstr>
      <vt:lpstr>Wingdings 3</vt:lpstr>
      <vt:lpstr>White</vt:lpstr>
      <vt:lpstr>Damask</vt:lpstr>
      <vt:lpstr>Facet</vt:lpstr>
      <vt:lpstr>1_Facet</vt:lpstr>
      <vt:lpstr>AN  OVERVIEW</vt:lpstr>
      <vt:lpstr>PowerPoint Presentation</vt:lpstr>
      <vt:lpstr>PowerPoint Presentation</vt:lpstr>
      <vt:lpstr>THEMES</vt:lpstr>
      <vt:lpstr>HIM-MERNEUTICS</vt:lpstr>
      <vt:lpstr>PowerPoint Presentation</vt:lpstr>
      <vt:lpstr>PowerPoint Presentation</vt:lpstr>
      <vt:lpstr>OUR RESPONSIBILITY</vt:lpstr>
      <vt:lpstr>WHAT DO I NEED?</vt:lpstr>
      <vt:lpstr>THE BOOKS</vt:lpstr>
      <vt:lpstr>PowerPoint Presentation</vt:lpstr>
      <vt:lpstr>THE BOOKS</vt:lpstr>
      <vt:lpstr>THE BOOKS</vt:lpstr>
      <vt:lpstr>THE BOOKS</vt:lpstr>
      <vt:lpstr>THE BOOKS</vt:lpstr>
      <vt:lpstr>THE BOOKS</vt:lpstr>
      <vt:lpstr>THE BOOKS</vt:lpstr>
      <vt:lpstr>HOW TO READ THE BIBLE</vt:lpstr>
      <vt:lpstr>OLD TESTAMENT</vt:lpstr>
      <vt:lpstr>BOOKS OF THE LAW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Bible</dc:title>
  <dc:creator>IFPAS Admin</dc:creator>
  <cp:lastModifiedBy>Jagadeesh</cp:lastModifiedBy>
  <cp:revision>337</cp:revision>
  <dcterms:modified xsi:type="dcterms:W3CDTF">2018-05-07T04:12:55Z</dcterms:modified>
</cp:coreProperties>
</file>